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6" r:id="rId1"/>
    <p:sldMasterId id="2147483697" r:id="rId2"/>
    <p:sldMasterId id="2147483708" r:id="rId3"/>
  </p:sldMasterIdLst>
  <p:notesMasterIdLst>
    <p:notesMasterId r:id="rId115"/>
  </p:notesMasterIdLst>
  <p:handoutMasterIdLst>
    <p:handoutMasterId r:id="rId116"/>
  </p:handoutMasterIdLst>
  <p:sldIdLst>
    <p:sldId id="2526" r:id="rId4"/>
    <p:sldId id="3172" r:id="rId5"/>
    <p:sldId id="2510" r:id="rId6"/>
    <p:sldId id="2580" r:id="rId7"/>
    <p:sldId id="2511" r:id="rId8"/>
    <p:sldId id="305" r:id="rId9"/>
    <p:sldId id="2513" r:id="rId10"/>
    <p:sldId id="2515" r:id="rId11"/>
    <p:sldId id="2573" r:id="rId12"/>
    <p:sldId id="3158" r:id="rId13"/>
    <p:sldId id="2557" r:id="rId14"/>
    <p:sldId id="2575" r:id="rId15"/>
    <p:sldId id="2576" r:id="rId16"/>
    <p:sldId id="2577" r:id="rId17"/>
    <p:sldId id="2543" r:id="rId18"/>
    <p:sldId id="3165" r:id="rId19"/>
    <p:sldId id="2574" r:id="rId20"/>
    <p:sldId id="2554" r:id="rId21"/>
    <p:sldId id="2559" r:id="rId22"/>
    <p:sldId id="2592" r:id="rId23"/>
    <p:sldId id="2582" r:id="rId24"/>
    <p:sldId id="3159" r:id="rId25"/>
    <p:sldId id="2587" r:id="rId26"/>
    <p:sldId id="3160" r:id="rId27"/>
    <p:sldId id="3161" r:id="rId28"/>
    <p:sldId id="2584" r:id="rId29"/>
    <p:sldId id="3163" r:id="rId30"/>
    <p:sldId id="2591" r:id="rId31"/>
    <p:sldId id="2590" r:id="rId32"/>
    <p:sldId id="2560" r:id="rId33"/>
    <p:sldId id="3164" r:id="rId34"/>
    <p:sldId id="2593" r:id="rId35"/>
    <p:sldId id="3162" r:id="rId36"/>
    <p:sldId id="2563" r:id="rId37"/>
    <p:sldId id="2553" r:id="rId38"/>
    <p:sldId id="2594" r:id="rId39"/>
    <p:sldId id="2564" r:id="rId40"/>
    <p:sldId id="2595" r:id="rId41"/>
    <p:sldId id="3166" r:id="rId42"/>
    <p:sldId id="2566" r:id="rId43"/>
    <p:sldId id="2552" r:id="rId44"/>
    <p:sldId id="2565" r:id="rId45"/>
    <p:sldId id="2568" r:id="rId46"/>
    <p:sldId id="2598" r:id="rId47"/>
    <p:sldId id="2596" r:id="rId48"/>
    <p:sldId id="3168" r:id="rId49"/>
    <p:sldId id="3167" r:id="rId50"/>
    <p:sldId id="2569" r:id="rId51"/>
    <p:sldId id="2570" r:id="rId52"/>
    <p:sldId id="2579" r:id="rId53"/>
    <p:sldId id="2597" r:id="rId54"/>
    <p:sldId id="3169" r:id="rId55"/>
    <p:sldId id="3170" r:id="rId56"/>
    <p:sldId id="2571" r:id="rId57"/>
    <p:sldId id="2572" r:id="rId58"/>
    <p:sldId id="3171" r:id="rId59"/>
    <p:sldId id="2599" r:id="rId60"/>
    <p:sldId id="2567" r:id="rId61"/>
    <p:sldId id="2544" r:id="rId62"/>
    <p:sldId id="3133" r:id="rId63"/>
    <p:sldId id="3127" r:id="rId64"/>
    <p:sldId id="3129" r:id="rId65"/>
    <p:sldId id="3130" r:id="rId66"/>
    <p:sldId id="3131" r:id="rId67"/>
    <p:sldId id="3132" r:id="rId68"/>
    <p:sldId id="3100" r:id="rId69"/>
    <p:sldId id="3149" r:id="rId70"/>
    <p:sldId id="3102" r:id="rId71"/>
    <p:sldId id="3150" r:id="rId72"/>
    <p:sldId id="3103" r:id="rId73"/>
    <p:sldId id="3104" r:id="rId74"/>
    <p:sldId id="3105" r:id="rId75"/>
    <p:sldId id="3106" r:id="rId76"/>
    <p:sldId id="3107" r:id="rId77"/>
    <p:sldId id="3108" r:id="rId78"/>
    <p:sldId id="3109" r:id="rId79"/>
    <p:sldId id="3124" r:id="rId80"/>
    <p:sldId id="3111" r:id="rId81"/>
    <p:sldId id="3113" r:id="rId82"/>
    <p:sldId id="3114" r:id="rId83"/>
    <p:sldId id="3115" r:id="rId84"/>
    <p:sldId id="3116" r:id="rId85"/>
    <p:sldId id="3117" r:id="rId86"/>
    <p:sldId id="3118" r:id="rId87"/>
    <p:sldId id="3119" r:id="rId88"/>
    <p:sldId id="3120" r:id="rId89"/>
    <p:sldId id="3121" r:id="rId90"/>
    <p:sldId id="3122" r:id="rId91"/>
    <p:sldId id="3123" r:id="rId92"/>
    <p:sldId id="3135" r:id="rId93"/>
    <p:sldId id="3137" r:id="rId94"/>
    <p:sldId id="3138" r:id="rId95"/>
    <p:sldId id="3139" r:id="rId96"/>
    <p:sldId id="3140" r:id="rId97"/>
    <p:sldId id="3141" r:id="rId98"/>
    <p:sldId id="3142" r:id="rId99"/>
    <p:sldId id="3143" r:id="rId100"/>
    <p:sldId id="3144" r:id="rId101"/>
    <p:sldId id="3145" r:id="rId102"/>
    <p:sldId id="3146" r:id="rId103"/>
    <p:sldId id="3147" r:id="rId104"/>
    <p:sldId id="3148" r:id="rId105"/>
    <p:sldId id="2467" r:id="rId106"/>
    <p:sldId id="3134" r:id="rId107"/>
    <p:sldId id="3151" r:id="rId108"/>
    <p:sldId id="3152" r:id="rId109"/>
    <p:sldId id="3153" r:id="rId110"/>
    <p:sldId id="3154" r:id="rId111"/>
    <p:sldId id="3155" r:id="rId112"/>
    <p:sldId id="3156" r:id="rId113"/>
    <p:sldId id="3157" r:id="rId114"/>
  </p:sldIdLst>
  <p:sldSz cx="9144000" cy="5143500" type="screen16x9"/>
  <p:notesSz cx="6858000" cy="9945688"/>
  <p:embeddedFontLst>
    <p:embeddedFont>
      <p:font typeface="Arial Unicode MS" panose="020B0604020202020204" pitchFamily="34" charset="-128"/>
      <p:regular r:id="rId117"/>
    </p:embeddedFont>
    <p:embeddedFont>
      <p:font typeface="Consolas" panose="020B0609020204030204" pitchFamily="49" charset="0"/>
      <p:regular r:id="rId118"/>
      <p:bold r:id="rId119"/>
      <p:italic r:id="rId120"/>
      <p:boldItalic r:id="rId121"/>
    </p:embeddedFont>
    <p:embeddedFont>
      <p:font typeface="Roboto" panose="02000000000000000000" pitchFamily="2" charset="0"/>
      <p:regular r:id="rId122"/>
      <p:bold r:id="rId123"/>
      <p:italic r:id="rId124"/>
      <p:boldItalic r:id="rId125"/>
    </p:embeddedFont>
    <p:embeddedFont>
      <p:font typeface="Times" panose="02020603050405020304" pitchFamily="18" charset="0"/>
      <p:regular r:id="rId126"/>
      <p:bold r:id="rId127"/>
      <p:italic r:id="rId128"/>
      <p:boldItalic r:id="rId129"/>
    </p:embeddedFont>
    <p:embeddedFont>
      <p:font typeface="Verdana" panose="020B0604030504040204" pitchFamily="34" charset="0"/>
      <p:regular r:id="rId130"/>
      <p:bold r:id="rId131"/>
      <p:italic r:id="rId132"/>
      <p:boldItalic r:id="rId13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521415D9-36F7-43E2-AB2F-B90AF26B5E84}">
      <p14:sectionLst xmlns:p14="http://schemas.microsoft.com/office/powerpoint/2010/main">
        <p14:section name="Seção Padrão" id="{9024791A-2CB8-4DBF-8798-D3A36EFACACD}">
          <p14:sldIdLst>
            <p14:sldId id="2526"/>
            <p14:sldId id="3172"/>
            <p14:sldId id="2510"/>
            <p14:sldId id="2580"/>
            <p14:sldId id="2511"/>
            <p14:sldId id="305"/>
            <p14:sldId id="2513"/>
            <p14:sldId id="2515"/>
            <p14:sldId id="2573"/>
            <p14:sldId id="3158"/>
            <p14:sldId id="2557"/>
            <p14:sldId id="2575"/>
            <p14:sldId id="2576"/>
            <p14:sldId id="2577"/>
            <p14:sldId id="2543"/>
            <p14:sldId id="3165"/>
            <p14:sldId id="2574"/>
            <p14:sldId id="2554"/>
            <p14:sldId id="2559"/>
            <p14:sldId id="2592"/>
            <p14:sldId id="2582"/>
            <p14:sldId id="3159"/>
            <p14:sldId id="2587"/>
            <p14:sldId id="3160"/>
            <p14:sldId id="3161"/>
            <p14:sldId id="2584"/>
            <p14:sldId id="3163"/>
            <p14:sldId id="2591"/>
            <p14:sldId id="2590"/>
            <p14:sldId id="2560"/>
            <p14:sldId id="3164"/>
            <p14:sldId id="2593"/>
            <p14:sldId id="3162"/>
            <p14:sldId id="2563"/>
            <p14:sldId id="2553"/>
            <p14:sldId id="2594"/>
            <p14:sldId id="2564"/>
            <p14:sldId id="2595"/>
            <p14:sldId id="3166"/>
            <p14:sldId id="2566"/>
            <p14:sldId id="2552"/>
            <p14:sldId id="2565"/>
            <p14:sldId id="2568"/>
            <p14:sldId id="2598"/>
            <p14:sldId id="2596"/>
            <p14:sldId id="3168"/>
            <p14:sldId id="3167"/>
            <p14:sldId id="2569"/>
            <p14:sldId id="2570"/>
            <p14:sldId id="2579"/>
            <p14:sldId id="2597"/>
            <p14:sldId id="3169"/>
            <p14:sldId id="3170"/>
            <p14:sldId id="2571"/>
            <p14:sldId id="2572"/>
            <p14:sldId id="3171"/>
            <p14:sldId id="2599"/>
            <p14:sldId id="2567"/>
            <p14:sldId id="2544"/>
            <p14:sldId id="3133"/>
            <p14:sldId id="3127"/>
            <p14:sldId id="3129"/>
            <p14:sldId id="3130"/>
            <p14:sldId id="3131"/>
            <p14:sldId id="3132"/>
            <p14:sldId id="3100"/>
            <p14:sldId id="3149"/>
            <p14:sldId id="3102"/>
            <p14:sldId id="3150"/>
            <p14:sldId id="3103"/>
            <p14:sldId id="3104"/>
            <p14:sldId id="3105"/>
            <p14:sldId id="3106"/>
            <p14:sldId id="3107"/>
            <p14:sldId id="3108"/>
            <p14:sldId id="3109"/>
            <p14:sldId id="3124"/>
            <p14:sldId id="3111"/>
            <p14:sldId id="3113"/>
            <p14:sldId id="3114"/>
            <p14:sldId id="3115"/>
            <p14:sldId id="3116"/>
            <p14:sldId id="3117"/>
            <p14:sldId id="3118"/>
            <p14:sldId id="3119"/>
            <p14:sldId id="3120"/>
            <p14:sldId id="3121"/>
            <p14:sldId id="3122"/>
            <p14:sldId id="3123"/>
            <p14:sldId id="3135"/>
            <p14:sldId id="3137"/>
            <p14:sldId id="3138"/>
            <p14:sldId id="3139"/>
            <p14:sldId id="3140"/>
            <p14:sldId id="3141"/>
            <p14:sldId id="3142"/>
            <p14:sldId id="3143"/>
            <p14:sldId id="3144"/>
            <p14:sldId id="3145"/>
            <p14:sldId id="3146"/>
            <p14:sldId id="3147"/>
            <p14:sldId id="3148"/>
            <p14:sldId id="2467"/>
            <p14:sldId id="3134"/>
            <p14:sldId id="3151"/>
            <p14:sldId id="3152"/>
            <p14:sldId id="3153"/>
            <p14:sldId id="3154"/>
            <p14:sldId id="3155"/>
            <p14:sldId id="3156"/>
            <p14:sldId id="3157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gerio Aguiar" initials="RA" lastIdx="1" clrIdx="0">
    <p:extLst>
      <p:ext uri="{19B8F6BF-5375-455C-9EA6-DF929625EA0E}">
        <p15:presenceInfo xmlns:p15="http://schemas.microsoft.com/office/powerpoint/2012/main" userId="86fef4cc378c39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960A"/>
    <a:srgbClr val="FFD243"/>
    <a:srgbClr val="FFEDB3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ECDB9740-4907-488C-8CCB-91CE89FE51F6}" v="364" dt="2023-08-31T22:38:18.596"/>
  </p1510:revLst>
</p1510:revInfo>
</file>

<file path=ppt/tableStyles.xml><?xml version="1.0" encoding="utf-8"?>
<a:tblStyleLst xmlns:a="http://schemas.openxmlformats.org/drawingml/2006/main" def="{18E0EB87-6F86-4DAB-AA45-32A1FB75C8D8}">
  <a:tblStyle styleId="{18E0EB87-6F86-4DAB-AA45-32A1FB75C8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69012ECD-51FC-41F1-AA8D-1B2483CD663E}" styleName="Estilo Claro 2 - Ênfase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Estilo Claro 2 - Ênfase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17292A2E-F333-43FB-9621-5CBBE7FDCDCB}" styleName="Estilo Claro 2 - Ênfase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7E9639D4-E3E2-4D34-9284-5A2195B3D0D7}" styleName="Estilo Claro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413" autoAdjust="0"/>
    <p:restoredTop sz="92125" autoAdjust="0"/>
  </p:normalViewPr>
  <p:slideViewPr>
    <p:cSldViewPr snapToGrid="0">
      <p:cViewPr varScale="1">
        <p:scale>
          <a:sx n="60" d="100"/>
          <a:sy n="60" d="100"/>
        </p:scale>
        <p:origin x="1176" y="31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font" Target="fonts/font1.fntdata"/><Relationship Id="rId21" Type="http://schemas.openxmlformats.org/officeDocument/2006/relationships/slide" Target="slides/slide18.xml"/><Relationship Id="rId42" Type="http://schemas.openxmlformats.org/officeDocument/2006/relationships/slide" Target="slides/slide39.xml"/><Relationship Id="rId63" Type="http://schemas.openxmlformats.org/officeDocument/2006/relationships/slide" Target="slides/slide60.xml"/><Relationship Id="rId84" Type="http://schemas.openxmlformats.org/officeDocument/2006/relationships/slide" Target="slides/slide81.xml"/><Relationship Id="rId138" Type="http://schemas.openxmlformats.org/officeDocument/2006/relationships/tableStyles" Target="tableStyles.xml"/><Relationship Id="rId16" Type="http://schemas.openxmlformats.org/officeDocument/2006/relationships/slide" Target="slides/slide13.xml"/><Relationship Id="rId107" Type="http://schemas.openxmlformats.org/officeDocument/2006/relationships/slide" Target="slides/slide104.xml"/><Relationship Id="rId11" Type="http://schemas.openxmlformats.org/officeDocument/2006/relationships/slide" Target="slides/slide8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53" Type="http://schemas.openxmlformats.org/officeDocument/2006/relationships/slide" Target="slides/slide50.xml"/><Relationship Id="rId58" Type="http://schemas.openxmlformats.org/officeDocument/2006/relationships/slide" Target="slides/slide55.xml"/><Relationship Id="rId74" Type="http://schemas.openxmlformats.org/officeDocument/2006/relationships/slide" Target="slides/slide71.xml"/><Relationship Id="rId79" Type="http://schemas.openxmlformats.org/officeDocument/2006/relationships/slide" Target="slides/slide76.xml"/><Relationship Id="rId102" Type="http://schemas.openxmlformats.org/officeDocument/2006/relationships/slide" Target="slides/slide99.xml"/><Relationship Id="rId123" Type="http://schemas.openxmlformats.org/officeDocument/2006/relationships/font" Target="fonts/font7.fntdata"/><Relationship Id="rId128" Type="http://schemas.openxmlformats.org/officeDocument/2006/relationships/font" Target="fonts/font12.fntdata"/><Relationship Id="rId5" Type="http://schemas.openxmlformats.org/officeDocument/2006/relationships/slide" Target="slides/slide2.xml"/><Relationship Id="rId90" Type="http://schemas.openxmlformats.org/officeDocument/2006/relationships/slide" Target="slides/slide87.xml"/><Relationship Id="rId95" Type="http://schemas.openxmlformats.org/officeDocument/2006/relationships/slide" Target="slides/slide92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43" Type="http://schemas.openxmlformats.org/officeDocument/2006/relationships/slide" Target="slides/slide40.xml"/><Relationship Id="rId48" Type="http://schemas.openxmlformats.org/officeDocument/2006/relationships/slide" Target="slides/slide45.xml"/><Relationship Id="rId64" Type="http://schemas.openxmlformats.org/officeDocument/2006/relationships/slide" Target="slides/slide61.xml"/><Relationship Id="rId69" Type="http://schemas.openxmlformats.org/officeDocument/2006/relationships/slide" Target="slides/slide66.xml"/><Relationship Id="rId113" Type="http://schemas.openxmlformats.org/officeDocument/2006/relationships/slide" Target="slides/slide110.xml"/><Relationship Id="rId118" Type="http://schemas.openxmlformats.org/officeDocument/2006/relationships/font" Target="fonts/font2.fntdata"/><Relationship Id="rId134" Type="http://schemas.openxmlformats.org/officeDocument/2006/relationships/commentAuthors" Target="commentAuthors.xml"/><Relationship Id="rId139" Type="http://schemas.microsoft.com/office/2016/11/relationships/changesInfo" Target="changesInfos/changesInfo1.xml"/><Relationship Id="rId80" Type="http://schemas.openxmlformats.org/officeDocument/2006/relationships/slide" Target="slides/slide77.xml"/><Relationship Id="rId85" Type="http://schemas.openxmlformats.org/officeDocument/2006/relationships/slide" Target="slides/slide82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59" Type="http://schemas.openxmlformats.org/officeDocument/2006/relationships/slide" Target="slides/slide56.xml"/><Relationship Id="rId103" Type="http://schemas.openxmlformats.org/officeDocument/2006/relationships/slide" Target="slides/slide100.xml"/><Relationship Id="rId108" Type="http://schemas.openxmlformats.org/officeDocument/2006/relationships/slide" Target="slides/slide105.xml"/><Relationship Id="rId124" Type="http://schemas.openxmlformats.org/officeDocument/2006/relationships/font" Target="fonts/font8.fntdata"/><Relationship Id="rId129" Type="http://schemas.openxmlformats.org/officeDocument/2006/relationships/font" Target="fonts/font13.fntdata"/><Relationship Id="rId54" Type="http://schemas.openxmlformats.org/officeDocument/2006/relationships/slide" Target="slides/slide51.xml"/><Relationship Id="rId70" Type="http://schemas.openxmlformats.org/officeDocument/2006/relationships/slide" Target="slides/slide67.xml"/><Relationship Id="rId75" Type="http://schemas.openxmlformats.org/officeDocument/2006/relationships/slide" Target="slides/slide72.xml"/><Relationship Id="rId91" Type="http://schemas.openxmlformats.org/officeDocument/2006/relationships/slide" Target="slides/slide88.xml"/><Relationship Id="rId96" Type="http://schemas.openxmlformats.org/officeDocument/2006/relationships/slide" Target="slides/slide93.xml"/><Relationship Id="rId140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49" Type="http://schemas.openxmlformats.org/officeDocument/2006/relationships/slide" Target="slides/slide46.xml"/><Relationship Id="rId114" Type="http://schemas.openxmlformats.org/officeDocument/2006/relationships/slide" Target="slides/slide111.xml"/><Relationship Id="rId119" Type="http://schemas.openxmlformats.org/officeDocument/2006/relationships/font" Target="fonts/font3.fntdata"/><Relationship Id="rId44" Type="http://schemas.openxmlformats.org/officeDocument/2006/relationships/slide" Target="slides/slide41.xml"/><Relationship Id="rId60" Type="http://schemas.openxmlformats.org/officeDocument/2006/relationships/slide" Target="slides/slide57.xml"/><Relationship Id="rId65" Type="http://schemas.openxmlformats.org/officeDocument/2006/relationships/slide" Target="slides/slide62.xml"/><Relationship Id="rId81" Type="http://schemas.openxmlformats.org/officeDocument/2006/relationships/slide" Target="slides/slide78.xml"/><Relationship Id="rId86" Type="http://schemas.openxmlformats.org/officeDocument/2006/relationships/slide" Target="slides/slide83.xml"/><Relationship Id="rId130" Type="http://schemas.openxmlformats.org/officeDocument/2006/relationships/font" Target="fonts/font14.fntdata"/><Relationship Id="rId135" Type="http://schemas.openxmlformats.org/officeDocument/2006/relationships/presProps" Target="presProps.xml"/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39" Type="http://schemas.openxmlformats.org/officeDocument/2006/relationships/slide" Target="slides/slide36.xml"/><Relationship Id="rId109" Type="http://schemas.openxmlformats.org/officeDocument/2006/relationships/slide" Target="slides/slide106.xml"/><Relationship Id="rId34" Type="http://schemas.openxmlformats.org/officeDocument/2006/relationships/slide" Target="slides/slide31.xml"/><Relationship Id="rId50" Type="http://schemas.openxmlformats.org/officeDocument/2006/relationships/slide" Target="slides/slide47.xml"/><Relationship Id="rId55" Type="http://schemas.openxmlformats.org/officeDocument/2006/relationships/slide" Target="slides/slide52.xml"/><Relationship Id="rId76" Type="http://schemas.openxmlformats.org/officeDocument/2006/relationships/slide" Target="slides/slide73.xml"/><Relationship Id="rId97" Type="http://schemas.openxmlformats.org/officeDocument/2006/relationships/slide" Target="slides/slide94.xml"/><Relationship Id="rId104" Type="http://schemas.openxmlformats.org/officeDocument/2006/relationships/slide" Target="slides/slide101.xml"/><Relationship Id="rId120" Type="http://schemas.openxmlformats.org/officeDocument/2006/relationships/font" Target="fonts/font4.fntdata"/><Relationship Id="rId125" Type="http://schemas.openxmlformats.org/officeDocument/2006/relationships/font" Target="fonts/font9.fntdata"/><Relationship Id="rId7" Type="http://schemas.openxmlformats.org/officeDocument/2006/relationships/slide" Target="slides/slide4.xml"/><Relationship Id="rId71" Type="http://schemas.openxmlformats.org/officeDocument/2006/relationships/slide" Target="slides/slide68.xml"/><Relationship Id="rId92" Type="http://schemas.openxmlformats.org/officeDocument/2006/relationships/slide" Target="slides/slide89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6.xml"/><Relationship Id="rId24" Type="http://schemas.openxmlformats.org/officeDocument/2006/relationships/slide" Target="slides/slide21.xml"/><Relationship Id="rId40" Type="http://schemas.openxmlformats.org/officeDocument/2006/relationships/slide" Target="slides/slide37.xml"/><Relationship Id="rId45" Type="http://schemas.openxmlformats.org/officeDocument/2006/relationships/slide" Target="slides/slide42.xml"/><Relationship Id="rId66" Type="http://schemas.openxmlformats.org/officeDocument/2006/relationships/slide" Target="slides/slide63.xml"/><Relationship Id="rId87" Type="http://schemas.openxmlformats.org/officeDocument/2006/relationships/slide" Target="slides/slide84.xml"/><Relationship Id="rId110" Type="http://schemas.openxmlformats.org/officeDocument/2006/relationships/slide" Target="slides/slide107.xml"/><Relationship Id="rId115" Type="http://schemas.openxmlformats.org/officeDocument/2006/relationships/notesMaster" Target="notesMasters/notesMaster1.xml"/><Relationship Id="rId131" Type="http://schemas.openxmlformats.org/officeDocument/2006/relationships/font" Target="fonts/font15.fntdata"/><Relationship Id="rId136" Type="http://schemas.openxmlformats.org/officeDocument/2006/relationships/viewProps" Target="viewProps.xml"/><Relationship Id="rId61" Type="http://schemas.openxmlformats.org/officeDocument/2006/relationships/slide" Target="slides/slide58.xml"/><Relationship Id="rId82" Type="http://schemas.openxmlformats.org/officeDocument/2006/relationships/slide" Target="slides/slide79.xml"/><Relationship Id="rId19" Type="http://schemas.openxmlformats.org/officeDocument/2006/relationships/slide" Target="slides/slide16.xml"/><Relationship Id="rId14" Type="http://schemas.openxmlformats.org/officeDocument/2006/relationships/slide" Target="slides/slide11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56" Type="http://schemas.openxmlformats.org/officeDocument/2006/relationships/slide" Target="slides/slide53.xml"/><Relationship Id="rId77" Type="http://schemas.openxmlformats.org/officeDocument/2006/relationships/slide" Target="slides/slide74.xml"/><Relationship Id="rId100" Type="http://schemas.openxmlformats.org/officeDocument/2006/relationships/slide" Target="slides/slide97.xml"/><Relationship Id="rId105" Type="http://schemas.openxmlformats.org/officeDocument/2006/relationships/slide" Target="slides/slide102.xml"/><Relationship Id="rId126" Type="http://schemas.openxmlformats.org/officeDocument/2006/relationships/font" Target="fonts/font10.fntdata"/><Relationship Id="rId8" Type="http://schemas.openxmlformats.org/officeDocument/2006/relationships/slide" Target="slides/slide5.xml"/><Relationship Id="rId51" Type="http://schemas.openxmlformats.org/officeDocument/2006/relationships/slide" Target="slides/slide48.xml"/><Relationship Id="rId72" Type="http://schemas.openxmlformats.org/officeDocument/2006/relationships/slide" Target="slides/slide69.xml"/><Relationship Id="rId93" Type="http://schemas.openxmlformats.org/officeDocument/2006/relationships/slide" Target="slides/slide90.xml"/><Relationship Id="rId98" Type="http://schemas.openxmlformats.org/officeDocument/2006/relationships/slide" Target="slides/slide95.xml"/><Relationship Id="rId121" Type="http://schemas.openxmlformats.org/officeDocument/2006/relationships/font" Target="fonts/font5.fntdata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2.xml"/><Relationship Id="rId46" Type="http://schemas.openxmlformats.org/officeDocument/2006/relationships/slide" Target="slides/slide43.xml"/><Relationship Id="rId67" Type="http://schemas.openxmlformats.org/officeDocument/2006/relationships/slide" Target="slides/slide64.xml"/><Relationship Id="rId116" Type="http://schemas.openxmlformats.org/officeDocument/2006/relationships/handoutMaster" Target="handoutMasters/handoutMaster1.xml"/><Relationship Id="rId137" Type="http://schemas.openxmlformats.org/officeDocument/2006/relationships/theme" Target="theme/theme1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62" Type="http://schemas.openxmlformats.org/officeDocument/2006/relationships/slide" Target="slides/slide59.xml"/><Relationship Id="rId83" Type="http://schemas.openxmlformats.org/officeDocument/2006/relationships/slide" Target="slides/slide80.xml"/><Relationship Id="rId88" Type="http://schemas.openxmlformats.org/officeDocument/2006/relationships/slide" Target="slides/slide85.xml"/><Relationship Id="rId111" Type="http://schemas.openxmlformats.org/officeDocument/2006/relationships/slide" Target="slides/slide108.xml"/><Relationship Id="rId132" Type="http://schemas.openxmlformats.org/officeDocument/2006/relationships/font" Target="fonts/font16.fntdata"/><Relationship Id="rId15" Type="http://schemas.openxmlformats.org/officeDocument/2006/relationships/slide" Target="slides/slide12.xml"/><Relationship Id="rId36" Type="http://schemas.openxmlformats.org/officeDocument/2006/relationships/slide" Target="slides/slide33.xml"/><Relationship Id="rId57" Type="http://schemas.openxmlformats.org/officeDocument/2006/relationships/slide" Target="slides/slide54.xml"/><Relationship Id="rId106" Type="http://schemas.openxmlformats.org/officeDocument/2006/relationships/slide" Target="slides/slide103.xml"/><Relationship Id="rId127" Type="http://schemas.openxmlformats.org/officeDocument/2006/relationships/font" Target="fonts/font11.fntdata"/><Relationship Id="rId10" Type="http://schemas.openxmlformats.org/officeDocument/2006/relationships/slide" Target="slides/slide7.xml"/><Relationship Id="rId31" Type="http://schemas.openxmlformats.org/officeDocument/2006/relationships/slide" Target="slides/slide28.xml"/><Relationship Id="rId52" Type="http://schemas.openxmlformats.org/officeDocument/2006/relationships/slide" Target="slides/slide49.xml"/><Relationship Id="rId73" Type="http://schemas.openxmlformats.org/officeDocument/2006/relationships/slide" Target="slides/slide70.xml"/><Relationship Id="rId78" Type="http://schemas.openxmlformats.org/officeDocument/2006/relationships/slide" Target="slides/slide75.xml"/><Relationship Id="rId94" Type="http://schemas.openxmlformats.org/officeDocument/2006/relationships/slide" Target="slides/slide91.xml"/><Relationship Id="rId99" Type="http://schemas.openxmlformats.org/officeDocument/2006/relationships/slide" Target="slides/slide96.xml"/><Relationship Id="rId101" Type="http://schemas.openxmlformats.org/officeDocument/2006/relationships/slide" Target="slides/slide98.xml"/><Relationship Id="rId122" Type="http://schemas.openxmlformats.org/officeDocument/2006/relationships/font" Target="fonts/font6.fntdata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26" Type="http://schemas.openxmlformats.org/officeDocument/2006/relationships/slide" Target="slides/slide23.xml"/><Relationship Id="rId47" Type="http://schemas.openxmlformats.org/officeDocument/2006/relationships/slide" Target="slides/slide44.xml"/><Relationship Id="rId68" Type="http://schemas.openxmlformats.org/officeDocument/2006/relationships/slide" Target="slides/slide65.xml"/><Relationship Id="rId89" Type="http://schemas.openxmlformats.org/officeDocument/2006/relationships/slide" Target="slides/slide86.xml"/><Relationship Id="rId112" Type="http://schemas.openxmlformats.org/officeDocument/2006/relationships/slide" Target="slides/slide109.xml"/><Relationship Id="rId133" Type="http://schemas.openxmlformats.org/officeDocument/2006/relationships/font" Target="fonts/font17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io Aguiar" userId="86fef4cc378c3954" providerId="LiveId" clId="{4422988E-EF12-4311-9667-6E674EA6FF3A}"/>
    <pc:docChg chg="undo custSel addSld delSld modSld sldOrd">
      <pc:chgData name="Rogerio Aguiar" userId="86fef4cc378c3954" providerId="LiveId" clId="{4422988E-EF12-4311-9667-6E674EA6FF3A}" dt="2022-07-14T23:48:52.422" v="4524" actId="1076"/>
      <pc:docMkLst>
        <pc:docMk/>
      </pc:docMkLst>
      <pc:sldChg chg="addSp delSp modSp mod">
        <pc:chgData name="Rogerio Aguiar" userId="86fef4cc378c3954" providerId="LiveId" clId="{4422988E-EF12-4311-9667-6E674EA6FF3A}" dt="2022-07-12T02:11:19.045" v="1154"/>
        <pc:sldMkLst>
          <pc:docMk/>
          <pc:sldMk cId="0" sldId="307"/>
        </pc:sldMkLst>
        <pc:grpChg chg="add mod">
          <ac:chgData name="Rogerio Aguiar" userId="86fef4cc378c3954" providerId="LiveId" clId="{4422988E-EF12-4311-9667-6E674EA6FF3A}" dt="2022-07-11T23:30:24.727" v="185" actId="1076"/>
          <ac:grpSpMkLst>
            <pc:docMk/>
            <pc:sldMk cId="0" sldId="307"/>
            <ac:grpSpMk id="6" creationId="{7DCB430C-EB5D-14B6-1F5F-FB21793F5714}"/>
          </ac:grpSpMkLst>
        </pc:grpChg>
        <pc:picChg chg="del">
          <ac:chgData name="Rogerio Aguiar" userId="86fef4cc378c3954" providerId="LiveId" clId="{4422988E-EF12-4311-9667-6E674EA6FF3A}" dt="2022-07-12T02:11:19.045" v="1154"/>
          <ac:picMkLst>
            <pc:docMk/>
            <pc:sldMk cId="0" sldId="307"/>
            <ac:picMk id="2" creationId="{A79FAA27-A1F8-9D41-7883-12FE46BEE62C}"/>
          </ac:picMkLst>
        </pc:picChg>
        <pc:picChg chg="add mod">
          <ac:chgData name="Rogerio Aguiar" userId="86fef4cc378c3954" providerId="LiveId" clId="{4422988E-EF12-4311-9667-6E674EA6FF3A}" dt="2022-07-11T23:30:10.073" v="182" actId="1076"/>
          <ac:picMkLst>
            <pc:docMk/>
            <pc:sldMk cId="0" sldId="307"/>
            <ac:picMk id="3" creationId="{3665447D-2173-D454-D42D-616DE1913492}"/>
          </ac:picMkLst>
        </pc:picChg>
        <pc:picChg chg="add mod">
          <ac:chgData name="Rogerio Aguiar" userId="86fef4cc378c3954" providerId="LiveId" clId="{4422988E-EF12-4311-9667-6E674EA6FF3A}" dt="2022-07-11T23:30:13.555" v="183" actId="1076"/>
          <ac:picMkLst>
            <pc:docMk/>
            <pc:sldMk cId="0" sldId="307"/>
            <ac:picMk id="5" creationId="{C182ECB4-C155-D34E-481F-AD92EFA76EC4}"/>
          </ac:picMkLst>
        </pc:picChg>
        <pc:picChg chg="mod">
          <ac:chgData name="Rogerio Aguiar" userId="86fef4cc378c3954" providerId="LiveId" clId="{4422988E-EF12-4311-9667-6E674EA6FF3A}" dt="2022-07-11T23:30:16.751" v="184" actId="1076"/>
          <ac:picMkLst>
            <pc:docMk/>
            <pc:sldMk cId="0" sldId="307"/>
            <ac:picMk id="8" creationId="{3CE72200-67D1-4BDC-B1CC-A06462072921}"/>
          </ac:picMkLst>
        </pc:picChg>
      </pc:sldChg>
      <pc:sldChg chg="modSp mod">
        <pc:chgData name="Rogerio Aguiar" userId="86fef4cc378c3954" providerId="LiveId" clId="{4422988E-EF12-4311-9667-6E674EA6FF3A}" dt="2022-07-12T00:44:21.102" v="507" actId="20577"/>
        <pc:sldMkLst>
          <pc:docMk/>
          <pc:sldMk cId="0" sldId="314"/>
        </pc:sldMkLst>
        <pc:graphicFrameChg chg="modGraphic">
          <ac:chgData name="Rogerio Aguiar" userId="86fef4cc378c3954" providerId="LiveId" clId="{4422988E-EF12-4311-9667-6E674EA6FF3A}" dt="2022-07-12T00:44:21.102" v="507" actId="20577"/>
          <ac:graphicFrameMkLst>
            <pc:docMk/>
            <pc:sldMk cId="0" sldId="314"/>
            <ac:graphicFrameMk id="8" creationId="{2DCFE17E-B564-48E3-98A4-ACF30CB55D1B}"/>
          </ac:graphicFrameMkLst>
        </pc:graphicFrameChg>
        <pc:graphicFrameChg chg="modGraphic">
          <ac:chgData name="Rogerio Aguiar" userId="86fef4cc378c3954" providerId="LiveId" clId="{4422988E-EF12-4311-9667-6E674EA6FF3A}" dt="2022-07-12T00:44:04.733" v="501" actId="20577"/>
          <ac:graphicFrameMkLst>
            <pc:docMk/>
            <pc:sldMk cId="0" sldId="314"/>
            <ac:graphicFrameMk id="200725" creationId="{3076D687-C75F-49C4-B0C8-F363486F7085}"/>
          </ac:graphicFrameMkLst>
        </pc:graphicFrameChg>
      </pc:sldChg>
      <pc:sldChg chg="modSp mod">
        <pc:chgData name="Rogerio Aguiar" userId="86fef4cc378c3954" providerId="LiveId" clId="{4422988E-EF12-4311-9667-6E674EA6FF3A}" dt="2022-07-12T01:51:04.734" v="1127" actId="6549"/>
        <pc:sldMkLst>
          <pc:docMk/>
          <pc:sldMk cId="2432869845" sldId="328"/>
        </pc:sldMkLst>
        <pc:spChg chg="mod">
          <ac:chgData name="Rogerio Aguiar" userId="86fef4cc378c3954" providerId="LiveId" clId="{4422988E-EF12-4311-9667-6E674EA6FF3A}" dt="2022-07-12T01:51:04.734" v="1127" actId="6549"/>
          <ac:spMkLst>
            <pc:docMk/>
            <pc:sldMk cId="2432869845" sldId="328"/>
            <ac:spMk id="4" creationId="{C1BB8BBC-0ACB-4B85-889D-C56E06DF418A}"/>
          </ac:spMkLst>
        </pc:spChg>
      </pc:sldChg>
      <pc:sldChg chg="add">
        <pc:chgData name="Rogerio Aguiar" userId="86fef4cc378c3954" providerId="LiveId" clId="{4422988E-EF12-4311-9667-6E674EA6FF3A}" dt="2022-07-12T01:41:33.913" v="1117"/>
        <pc:sldMkLst>
          <pc:docMk/>
          <pc:sldMk cId="2710801922" sldId="337"/>
        </pc:sldMkLst>
      </pc:sldChg>
      <pc:sldChg chg="addSp delSp modSp del mod delAnim modAnim">
        <pc:chgData name="Rogerio Aguiar" userId="86fef4cc378c3954" providerId="LiveId" clId="{4422988E-EF12-4311-9667-6E674EA6FF3A}" dt="2022-07-12T01:41:28.918" v="1116" actId="2696"/>
        <pc:sldMkLst>
          <pc:docMk/>
          <pc:sldMk cId="3104267294" sldId="337"/>
        </pc:sldMkLst>
        <pc:spChg chg="add del mod">
          <ac:chgData name="Rogerio Aguiar" userId="86fef4cc378c3954" providerId="LiveId" clId="{4422988E-EF12-4311-9667-6E674EA6FF3A}" dt="2022-07-12T00:53:02.063" v="543" actId="478"/>
          <ac:spMkLst>
            <pc:docMk/>
            <pc:sldMk cId="3104267294" sldId="337"/>
            <ac:spMk id="8" creationId="{23246F91-406B-13A4-45AD-6ACB418CE889}"/>
          </ac:spMkLst>
        </pc:spChg>
        <pc:spChg chg="add del">
          <ac:chgData name="Rogerio Aguiar" userId="86fef4cc378c3954" providerId="LiveId" clId="{4422988E-EF12-4311-9667-6E674EA6FF3A}" dt="2022-07-12T00:48:05.081" v="518" actId="22"/>
          <ac:spMkLst>
            <pc:docMk/>
            <pc:sldMk cId="3104267294" sldId="337"/>
            <ac:spMk id="27" creationId="{65356389-5BE9-8843-1E3A-0D6EAB99D4F9}"/>
          </ac:spMkLst>
        </pc:spChg>
        <pc:spChg chg="add del mod">
          <ac:chgData name="Rogerio Aguiar" userId="86fef4cc378c3954" providerId="LiveId" clId="{4422988E-EF12-4311-9667-6E674EA6FF3A}" dt="2022-07-12T00:51:00.561" v="526" actId="478"/>
          <ac:spMkLst>
            <pc:docMk/>
            <pc:sldMk cId="3104267294" sldId="337"/>
            <ac:spMk id="28" creationId="{39CB1C95-E274-C946-705A-3976E76C6458}"/>
          </ac:spMkLst>
        </pc:spChg>
        <pc:spChg chg="add del mod">
          <ac:chgData name="Rogerio Aguiar" userId="86fef4cc378c3954" providerId="LiveId" clId="{4422988E-EF12-4311-9667-6E674EA6FF3A}" dt="2022-07-12T00:53:03.591" v="544" actId="478"/>
          <ac:spMkLst>
            <pc:docMk/>
            <pc:sldMk cId="3104267294" sldId="337"/>
            <ac:spMk id="29" creationId="{4EA540E5-4C46-0999-4A16-495B33D5B4B2}"/>
          </ac:spMkLst>
        </pc:spChg>
        <pc:spChg chg="add del mod">
          <ac:chgData name="Rogerio Aguiar" userId="86fef4cc378c3954" providerId="LiveId" clId="{4422988E-EF12-4311-9667-6E674EA6FF3A}" dt="2022-07-12T00:53:04.811" v="545" actId="478"/>
          <ac:spMkLst>
            <pc:docMk/>
            <pc:sldMk cId="3104267294" sldId="337"/>
            <ac:spMk id="30" creationId="{3880E9B3-AF25-1398-0F95-B5F780E17432}"/>
          </ac:spMkLst>
        </pc:spChg>
        <pc:picChg chg="add del">
          <ac:chgData name="Rogerio Aguiar" userId="86fef4cc378c3954" providerId="LiveId" clId="{4422988E-EF12-4311-9667-6E674EA6FF3A}" dt="2022-07-12T00:48:53.476" v="519" actId="478"/>
          <ac:picMkLst>
            <pc:docMk/>
            <pc:sldMk cId="3104267294" sldId="337"/>
            <ac:picMk id="5" creationId="{42C34156-A091-489E-82CD-DDFD72FFA006}"/>
          </ac:picMkLst>
        </pc:picChg>
        <pc:picChg chg="mod">
          <ac:chgData name="Rogerio Aguiar" userId="86fef4cc378c3954" providerId="LiveId" clId="{4422988E-EF12-4311-9667-6E674EA6FF3A}" dt="2022-07-12T00:53:53.957" v="546" actId="1076"/>
          <ac:picMkLst>
            <pc:docMk/>
            <pc:sldMk cId="3104267294" sldId="337"/>
            <ac:picMk id="7" creationId="{B1F950D5-6DD0-4B3E-A464-6F986FD9B2D3}"/>
          </ac:picMkLst>
        </pc:picChg>
      </pc:sldChg>
      <pc:sldChg chg="modSp">
        <pc:chgData name="Rogerio Aguiar" userId="86fef4cc378c3954" providerId="LiveId" clId="{4422988E-EF12-4311-9667-6E674EA6FF3A}" dt="2022-07-14T11:07:03.504" v="4386" actId="113"/>
        <pc:sldMkLst>
          <pc:docMk/>
          <pc:sldMk cId="0" sldId="339"/>
        </pc:sldMkLst>
        <pc:spChg chg="mod">
          <ac:chgData name="Rogerio Aguiar" userId="86fef4cc378c3954" providerId="LiveId" clId="{4422988E-EF12-4311-9667-6E674EA6FF3A}" dt="2022-07-14T11:07:03.504" v="4386" actId="113"/>
          <ac:spMkLst>
            <pc:docMk/>
            <pc:sldMk cId="0" sldId="339"/>
            <ac:spMk id="3" creationId="{3BAEEBCD-A1A1-4EB9-9327-DCD833125001}"/>
          </ac:spMkLst>
        </pc:spChg>
      </pc:sldChg>
      <pc:sldChg chg="modSp del mod ord">
        <pc:chgData name="Rogerio Aguiar" userId="86fef4cc378c3954" providerId="LiveId" clId="{4422988E-EF12-4311-9667-6E674EA6FF3A}" dt="2022-07-12T02:43:52.942" v="1189" actId="47"/>
        <pc:sldMkLst>
          <pc:docMk/>
          <pc:sldMk cId="0" sldId="345"/>
        </pc:sldMkLst>
        <pc:spChg chg="mod">
          <ac:chgData name="Rogerio Aguiar" userId="86fef4cc378c3954" providerId="LiveId" clId="{4422988E-EF12-4311-9667-6E674EA6FF3A}" dt="2022-07-12T02:28:30.070" v="1172" actId="20577"/>
          <ac:spMkLst>
            <pc:docMk/>
            <pc:sldMk cId="0" sldId="345"/>
            <ac:spMk id="9" creationId="{00000000-0000-0000-0000-000000000000}"/>
          </ac:spMkLst>
        </pc:spChg>
        <pc:spChg chg="mod">
          <ac:chgData name="Rogerio Aguiar" userId="86fef4cc378c3954" providerId="LiveId" clId="{4422988E-EF12-4311-9667-6E674EA6FF3A}" dt="2022-07-12T02:28:24.534" v="1167" actId="20577"/>
          <ac:spMkLst>
            <pc:docMk/>
            <pc:sldMk cId="0" sldId="345"/>
            <ac:spMk id="76802" creationId="{00000000-0000-0000-0000-000000000000}"/>
          </ac:spMkLst>
        </pc:spChg>
      </pc:sldChg>
      <pc:sldChg chg="modSp mod">
        <pc:chgData name="Rogerio Aguiar" userId="86fef4cc378c3954" providerId="LiveId" clId="{4422988E-EF12-4311-9667-6E674EA6FF3A}" dt="2022-07-12T03:35:50.381" v="2340" actId="20577"/>
        <pc:sldMkLst>
          <pc:docMk/>
          <pc:sldMk cId="0" sldId="346"/>
        </pc:sldMkLst>
        <pc:spChg chg="mod">
          <ac:chgData name="Rogerio Aguiar" userId="86fef4cc378c3954" providerId="LiveId" clId="{4422988E-EF12-4311-9667-6E674EA6FF3A}" dt="2022-07-12T03:35:50.381" v="2340" actId="20577"/>
          <ac:spMkLst>
            <pc:docMk/>
            <pc:sldMk cId="0" sldId="346"/>
            <ac:spMk id="5" creationId="{00000000-0000-0000-0000-000000000000}"/>
          </ac:spMkLst>
        </pc:spChg>
      </pc:sldChg>
      <pc:sldChg chg="del">
        <pc:chgData name="Rogerio Aguiar" userId="86fef4cc378c3954" providerId="LiveId" clId="{4422988E-EF12-4311-9667-6E674EA6FF3A}" dt="2022-07-12T02:44:29.515" v="1190" actId="47"/>
        <pc:sldMkLst>
          <pc:docMk/>
          <pc:sldMk cId="0" sldId="347"/>
        </pc:sldMkLst>
      </pc:sldChg>
      <pc:sldChg chg="del">
        <pc:chgData name="Rogerio Aguiar" userId="86fef4cc378c3954" providerId="LiveId" clId="{4422988E-EF12-4311-9667-6E674EA6FF3A}" dt="2022-07-12T02:45:21.033" v="1191" actId="47"/>
        <pc:sldMkLst>
          <pc:docMk/>
          <pc:sldMk cId="0" sldId="356"/>
        </pc:sldMkLst>
      </pc:sldChg>
      <pc:sldChg chg="del">
        <pc:chgData name="Rogerio Aguiar" userId="86fef4cc378c3954" providerId="LiveId" clId="{4422988E-EF12-4311-9667-6E674EA6FF3A}" dt="2022-07-12T02:54:43.114" v="1292" actId="47"/>
        <pc:sldMkLst>
          <pc:docMk/>
          <pc:sldMk cId="0" sldId="357"/>
        </pc:sldMkLst>
      </pc:sldChg>
      <pc:sldChg chg="del">
        <pc:chgData name="Rogerio Aguiar" userId="86fef4cc378c3954" providerId="LiveId" clId="{4422988E-EF12-4311-9667-6E674EA6FF3A}" dt="2022-07-12T03:47:32.743" v="2360" actId="47"/>
        <pc:sldMkLst>
          <pc:docMk/>
          <pc:sldMk cId="0" sldId="364"/>
        </pc:sldMkLst>
      </pc:sldChg>
      <pc:sldChg chg="del">
        <pc:chgData name="Rogerio Aguiar" userId="86fef4cc378c3954" providerId="LiveId" clId="{4422988E-EF12-4311-9667-6E674EA6FF3A}" dt="2022-07-12T03:49:05.851" v="2385" actId="47"/>
        <pc:sldMkLst>
          <pc:docMk/>
          <pc:sldMk cId="3222007209" sldId="366"/>
        </pc:sldMkLst>
      </pc:sldChg>
      <pc:sldChg chg="del">
        <pc:chgData name="Rogerio Aguiar" userId="86fef4cc378c3954" providerId="LiveId" clId="{4422988E-EF12-4311-9667-6E674EA6FF3A}" dt="2022-07-12T03:50:28.108" v="2386" actId="47"/>
        <pc:sldMkLst>
          <pc:docMk/>
          <pc:sldMk cId="0" sldId="368"/>
        </pc:sldMkLst>
      </pc:sldChg>
      <pc:sldChg chg="delSp del mod">
        <pc:chgData name="Rogerio Aguiar" userId="86fef4cc378c3954" providerId="LiveId" clId="{4422988E-EF12-4311-9667-6E674EA6FF3A}" dt="2022-07-12T03:52:37.696" v="2397" actId="47"/>
        <pc:sldMkLst>
          <pc:docMk/>
          <pc:sldMk cId="0" sldId="370"/>
        </pc:sldMkLst>
        <pc:graphicFrameChg chg="del">
          <ac:chgData name="Rogerio Aguiar" userId="86fef4cc378c3954" providerId="LiveId" clId="{4422988E-EF12-4311-9667-6E674EA6FF3A}" dt="2022-07-12T03:51:58.977" v="2390" actId="21"/>
          <ac:graphicFrameMkLst>
            <pc:docMk/>
            <pc:sldMk cId="0" sldId="370"/>
            <ac:graphicFrameMk id="7" creationId="{00000000-0000-0000-0000-000000000000}"/>
          </ac:graphicFrameMkLst>
        </pc:graphicFrameChg>
      </pc:sldChg>
      <pc:sldChg chg="del">
        <pc:chgData name="Rogerio Aguiar" userId="86fef4cc378c3954" providerId="LiveId" clId="{4422988E-EF12-4311-9667-6E674EA6FF3A}" dt="2022-07-12T03:59:08.388" v="2508" actId="47"/>
        <pc:sldMkLst>
          <pc:docMk/>
          <pc:sldMk cId="0" sldId="372"/>
        </pc:sldMkLst>
      </pc:sldChg>
      <pc:sldChg chg="modAnim">
        <pc:chgData name="Rogerio Aguiar" userId="86fef4cc378c3954" providerId="LiveId" clId="{4422988E-EF12-4311-9667-6E674EA6FF3A}" dt="2022-07-14T04:22:39.869" v="4353"/>
        <pc:sldMkLst>
          <pc:docMk/>
          <pc:sldMk cId="0" sldId="391"/>
        </pc:sldMkLst>
      </pc:sldChg>
      <pc:sldChg chg="del">
        <pc:chgData name="Rogerio Aguiar" userId="86fef4cc378c3954" providerId="LiveId" clId="{4422988E-EF12-4311-9667-6E674EA6FF3A}" dt="2022-07-14T03:01:06.439" v="3772" actId="47"/>
        <pc:sldMkLst>
          <pc:docMk/>
          <pc:sldMk cId="0" sldId="392"/>
        </pc:sldMkLst>
      </pc:sldChg>
      <pc:sldChg chg="modAnim">
        <pc:chgData name="Rogerio Aguiar" userId="86fef4cc378c3954" providerId="LiveId" clId="{4422988E-EF12-4311-9667-6E674EA6FF3A}" dt="2022-07-14T04:22:45.793" v="4354"/>
        <pc:sldMkLst>
          <pc:docMk/>
          <pc:sldMk cId="0" sldId="395"/>
        </pc:sldMkLst>
      </pc:sldChg>
      <pc:sldChg chg="addSp delSp modSp mod modAnim">
        <pc:chgData name="Rogerio Aguiar" userId="86fef4cc378c3954" providerId="LiveId" clId="{4422988E-EF12-4311-9667-6E674EA6FF3A}" dt="2022-07-12T03:26:14.121" v="2219" actId="20577"/>
        <pc:sldMkLst>
          <pc:docMk/>
          <pc:sldMk cId="0" sldId="411"/>
        </pc:sldMkLst>
        <pc:spChg chg="mod">
          <ac:chgData name="Rogerio Aguiar" userId="86fef4cc378c3954" providerId="LiveId" clId="{4422988E-EF12-4311-9667-6E674EA6FF3A}" dt="2022-07-12T03:21:42.543" v="2159" actId="20577"/>
          <ac:spMkLst>
            <pc:docMk/>
            <pc:sldMk cId="0" sldId="411"/>
            <ac:spMk id="5" creationId="{75CA95C5-C554-4851-BC88-960E65CB4E29}"/>
          </ac:spMkLst>
        </pc:spChg>
        <pc:spChg chg="del">
          <ac:chgData name="Rogerio Aguiar" userId="86fef4cc378c3954" providerId="LiveId" clId="{4422988E-EF12-4311-9667-6E674EA6FF3A}" dt="2022-07-12T02:55:04.368" v="1296" actId="478"/>
          <ac:spMkLst>
            <pc:docMk/>
            <pc:sldMk cId="0" sldId="411"/>
            <ac:spMk id="86019" creationId="{00000000-0000-0000-0000-000000000000}"/>
          </ac:spMkLst>
        </pc:spChg>
        <pc:graphicFrameChg chg="add mod modGraphic">
          <ac:chgData name="Rogerio Aguiar" userId="86fef4cc378c3954" providerId="LiveId" clId="{4422988E-EF12-4311-9667-6E674EA6FF3A}" dt="2022-07-12T03:25:15.889" v="2215" actId="20577"/>
          <ac:graphicFrameMkLst>
            <pc:docMk/>
            <pc:sldMk cId="0" sldId="411"/>
            <ac:graphicFrameMk id="7" creationId="{AB9A5407-B27B-81D3-D8E1-8DC50F1B1320}"/>
          </ac:graphicFrameMkLst>
        </pc:graphicFrameChg>
        <pc:graphicFrameChg chg="add mod modGraphic">
          <ac:chgData name="Rogerio Aguiar" userId="86fef4cc378c3954" providerId="LiveId" clId="{4422988E-EF12-4311-9667-6E674EA6FF3A}" dt="2022-07-12T03:26:14.121" v="2219" actId="20577"/>
          <ac:graphicFrameMkLst>
            <pc:docMk/>
            <pc:sldMk cId="0" sldId="411"/>
            <ac:graphicFrameMk id="8" creationId="{7ABC4849-E705-B065-41C1-8A27A8719397}"/>
          </ac:graphicFrameMkLst>
        </pc:graphicFrameChg>
      </pc:sldChg>
      <pc:sldChg chg="del">
        <pc:chgData name="Rogerio Aguiar" userId="86fef4cc378c3954" providerId="LiveId" clId="{4422988E-EF12-4311-9667-6E674EA6FF3A}" dt="2022-07-12T03:59:34.820" v="2509" actId="47"/>
        <pc:sldMkLst>
          <pc:docMk/>
          <pc:sldMk cId="0" sldId="412"/>
        </pc:sldMkLst>
      </pc:sldChg>
      <pc:sldChg chg="del">
        <pc:chgData name="Rogerio Aguiar" userId="86fef4cc378c3954" providerId="LiveId" clId="{4422988E-EF12-4311-9667-6E674EA6FF3A}" dt="2022-07-14T03:11:47.196" v="3928" actId="47"/>
        <pc:sldMkLst>
          <pc:docMk/>
          <pc:sldMk cId="1432234263" sldId="419"/>
        </pc:sldMkLst>
      </pc:sldChg>
      <pc:sldChg chg="del">
        <pc:chgData name="Rogerio Aguiar" userId="86fef4cc378c3954" providerId="LiveId" clId="{4422988E-EF12-4311-9667-6E674EA6FF3A}" dt="2022-07-14T03:11:50.040" v="3929" actId="47"/>
        <pc:sldMkLst>
          <pc:docMk/>
          <pc:sldMk cId="3391167341" sldId="422"/>
        </pc:sldMkLst>
      </pc:sldChg>
      <pc:sldChg chg="addSp delSp modSp mod">
        <pc:chgData name="Rogerio Aguiar" userId="86fef4cc378c3954" providerId="LiveId" clId="{4422988E-EF12-4311-9667-6E674EA6FF3A}" dt="2022-07-12T03:39:49.746" v="2343" actId="14100"/>
        <pc:sldMkLst>
          <pc:docMk/>
          <pc:sldMk cId="0" sldId="437"/>
        </pc:sldMkLst>
        <pc:spChg chg="del">
          <ac:chgData name="Rogerio Aguiar" userId="86fef4cc378c3954" providerId="LiveId" clId="{4422988E-EF12-4311-9667-6E674EA6FF3A}" dt="2022-07-12T03:39:21.452" v="2341" actId="478"/>
          <ac:spMkLst>
            <pc:docMk/>
            <pc:sldMk cId="0" sldId="437"/>
            <ac:spMk id="44038" creationId="{00000000-0000-0000-0000-000000000000}"/>
          </ac:spMkLst>
        </pc:spChg>
        <pc:picChg chg="add mod">
          <ac:chgData name="Rogerio Aguiar" userId="86fef4cc378c3954" providerId="LiveId" clId="{4422988E-EF12-4311-9667-6E674EA6FF3A}" dt="2022-07-12T03:39:49.746" v="2343" actId="14100"/>
          <ac:picMkLst>
            <pc:docMk/>
            <pc:sldMk cId="0" sldId="437"/>
            <ac:picMk id="21" creationId="{76B0FC41-4E01-1D79-991D-BF5EADF4DB17}"/>
          </ac:picMkLst>
        </pc:picChg>
        <pc:picChg chg="add mod">
          <ac:chgData name="Rogerio Aguiar" userId="86fef4cc378c3954" providerId="LiveId" clId="{4422988E-EF12-4311-9667-6E674EA6FF3A}" dt="2022-07-12T03:39:49.746" v="2343" actId="14100"/>
          <ac:picMkLst>
            <pc:docMk/>
            <pc:sldMk cId="0" sldId="437"/>
            <ac:picMk id="22" creationId="{F61222DB-7E0B-E69D-E077-934DAE03ED1E}"/>
          </ac:picMkLst>
        </pc:picChg>
        <pc:picChg chg="add mod">
          <ac:chgData name="Rogerio Aguiar" userId="86fef4cc378c3954" providerId="LiveId" clId="{4422988E-EF12-4311-9667-6E674EA6FF3A}" dt="2022-07-12T03:39:49.746" v="2343" actId="14100"/>
          <ac:picMkLst>
            <pc:docMk/>
            <pc:sldMk cId="0" sldId="437"/>
            <ac:picMk id="23" creationId="{8571EF4E-2A45-1A11-A7E0-DB28A3BE1C7E}"/>
          </ac:picMkLst>
        </pc:picChg>
        <pc:picChg chg="add mod">
          <ac:chgData name="Rogerio Aguiar" userId="86fef4cc378c3954" providerId="LiveId" clId="{4422988E-EF12-4311-9667-6E674EA6FF3A}" dt="2022-07-12T03:39:49.746" v="2343" actId="14100"/>
          <ac:picMkLst>
            <pc:docMk/>
            <pc:sldMk cId="0" sldId="437"/>
            <ac:picMk id="24" creationId="{86298414-0198-6804-4748-07B3DDD2FEF4}"/>
          </ac:picMkLst>
        </pc:picChg>
        <pc:picChg chg="add mod">
          <ac:chgData name="Rogerio Aguiar" userId="86fef4cc378c3954" providerId="LiveId" clId="{4422988E-EF12-4311-9667-6E674EA6FF3A}" dt="2022-07-12T03:39:49.746" v="2343" actId="14100"/>
          <ac:picMkLst>
            <pc:docMk/>
            <pc:sldMk cId="0" sldId="437"/>
            <ac:picMk id="25" creationId="{A090082C-0815-48B2-F2C6-50BCC444A410}"/>
          </ac:picMkLst>
        </pc:picChg>
      </pc:sldChg>
      <pc:sldChg chg="delSp modSp mod">
        <pc:chgData name="Rogerio Aguiar" userId="86fef4cc378c3954" providerId="LiveId" clId="{4422988E-EF12-4311-9667-6E674EA6FF3A}" dt="2022-07-12T02:20:35.275" v="1162" actId="478"/>
        <pc:sldMkLst>
          <pc:docMk/>
          <pc:sldMk cId="0" sldId="438"/>
        </pc:sldMkLst>
        <pc:spChg chg="del">
          <ac:chgData name="Rogerio Aguiar" userId="86fef4cc378c3954" providerId="LiveId" clId="{4422988E-EF12-4311-9667-6E674EA6FF3A}" dt="2022-07-12T02:20:35.275" v="1162" actId="478"/>
          <ac:spMkLst>
            <pc:docMk/>
            <pc:sldMk cId="0" sldId="438"/>
            <ac:spMk id="2" creationId="{3FB2E215-8ABB-4939-92E3-056224B13257}"/>
          </ac:spMkLst>
        </pc:spChg>
        <pc:graphicFrameChg chg="modGraphic">
          <ac:chgData name="Rogerio Aguiar" userId="86fef4cc378c3954" providerId="LiveId" clId="{4422988E-EF12-4311-9667-6E674EA6FF3A}" dt="2022-07-12T02:20:21.347" v="1161" actId="113"/>
          <ac:graphicFrameMkLst>
            <pc:docMk/>
            <pc:sldMk cId="0" sldId="438"/>
            <ac:graphicFrameMk id="8" creationId="{30A3B940-1905-47A4-820A-19AED95F0B37}"/>
          </ac:graphicFrameMkLst>
        </pc:graphicFrameChg>
      </pc:sldChg>
      <pc:sldChg chg="addSp modSp mod">
        <pc:chgData name="Rogerio Aguiar" userId="86fef4cc378c3954" providerId="LiveId" clId="{4422988E-EF12-4311-9667-6E674EA6FF3A}" dt="2022-07-12T02:10:35.271" v="1153" actId="6549"/>
        <pc:sldMkLst>
          <pc:docMk/>
          <pc:sldMk cId="2422523672" sldId="439"/>
        </pc:sldMkLst>
        <pc:spChg chg="mod">
          <ac:chgData name="Rogerio Aguiar" userId="86fef4cc378c3954" providerId="LiveId" clId="{4422988E-EF12-4311-9667-6E674EA6FF3A}" dt="2022-07-12T02:09:34.593" v="1136" actId="1076"/>
          <ac:spMkLst>
            <pc:docMk/>
            <pc:sldMk cId="2422523672" sldId="439"/>
            <ac:spMk id="4" creationId="{2252736A-5C44-4F24-8306-6645512EC3B1}"/>
          </ac:spMkLst>
        </pc:spChg>
        <pc:spChg chg="mod">
          <ac:chgData name="Rogerio Aguiar" userId="86fef4cc378c3954" providerId="LiveId" clId="{4422988E-EF12-4311-9667-6E674EA6FF3A}" dt="2022-07-12T02:09:38.008" v="1137" actId="1076"/>
          <ac:spMkLst>
            <pc:docMk/>
            <pc:sldMk cId="2422523672" sldId="439"/>
            <ac:spMk id="14" creationId="{A8593587-247D-4112-9F6F-7B9AA9233831}"/>
          </ac:spMkLst>
        </pc:spChg>
        <pc:spChg chg="mod">
          <ac:chgData name="Rogerio Aguiar" userId="86fef4cc378c3954" providerId="LiveId" clId="{4422988E-EF12-4311-9667-6E674EA6FF3A}" dt="2022-07-12T02:09:40.304" v="1138" actId="1076"/>
          <ac:spMkLst>
            <pc:docMk/>
            <pc:sldMk cId="2422523672" sldId="439"/>
            <ac:spMk id="15" creationId="{80485A84-6BF6-4685-AA50-3E50A8D65ECE}"/>
          </ac:spMkLst>
        </pc:spChg>
        <pc:spChg chg="add mod">
          <ac:chgData name="Rogerio Aguiar" userId="86fef4cc378c3954" providerId="LiveId" clId="{4422988E-EF12-4311-9667-6E674EA6FF3A}" dt="2022-07-12T02:09:30.767" v="1135"/>
          <ac:spMkLst>
            <pc:docMk/>
            <pc:sldMk cId="2422523672" sldId="439"/>
            <ac:spMk id="17" creationId="{8C181DF7-ED2D-EEBB-CDA4-848898820417}"/>
          </ac:spMkLst>
        </pc:spChg>
        <pc:spChg chg="add mod">
          <ac:chgData name="Rogerio Aguiar" userId="86fef4cc378c3954" providerId="LiveId" clId="{4422988E-EF12-4311-9667-6E674EA6FF3A}" dt="2022-07-12T02:10:20.569" v="1145" actId="1076"/>
          <ac:spMkLst>
            <pc:docMk/>
            <pc:sldMk cId="2422523672" sldId="439"/>
            <ac:spMk id="18" creationId="{6C2C05F4-76D4-1417-470E-AC8D49A5F058}"/>
          </ac:spMkLst>
        </pc:spChg>
        <pc:spChg chg="mod">
          <ac:chgData name="Rogerio Aguiar" userId="86fef4cc378c3954" providerId="LiveId" clId="{4422988E-EF12-4311-9667-6E674EA6FF3A}" dt="2022-07-12T02:09:52.670" v="1141" actId="20577"/>
          <ac:spMkLst>
            <pc:docMk/>
            <pc:sldMk cId="2422523672" sldId="439"/>
            <ac:spMk id="22" creationId="{57D150BD-F5A3-496C-9B71-AE3E5F2EA019}"/>
          </ac:spMkLst>
        </pc:spChg>
        <pc:spChg chg="mod">
          <ac:chgData name="Rogerio Aguiar" userId="86fef4cc378c3954" providerId="LiveId" clId="{4422988E-EF12-4311-9667-6E674EA6FF3A}" dt="2022-07-12T02:10:35.271" v="1153" actId="6549"/>
          <ac:spMkLst>
            <pc:docMk/>
            <pc:sldMk cId="2422523672" sldId="439"/>
            <ac:spMk id="26" creationId="{68B8BDAC-134B-4E05-A07E-97563BDE85F7}"/>
          </ac:spMkLst>
        </pc:spChg>
        <pc:spChg chg="mod">
          <ac:chgData name="Rogerio Aguiar" userId="86fef4cc378c3954" providerId="LiveId" clId="{4422988E-EF12-4311-9667-6E674EA6FF3A}" dt="2022-07-12T02:10:00.166" v="1142" actId="1076"/>
          <ac:spMkLst>
            <pc:docMk/>
            <pc:sldMk cId="2422523672" sldId="439"/>
            <ac:spMk id="27" creationId="{4A50CF1A-9BEA-4723-B958-E27F25F0CE5B}"/>
          </ac:spMkLst>
        </pc:spChg>
      </pc:sldChg>
      <pc:sldChg chg="addSp delSp modSp mod">
        <pc:chgData name="Rogerio Aguiar" userId="86fef4cc378c3954" providerId="LiveId" clId="{4422988E-EF12-4311-9667-6E674EA6FF3A}" dt="2022-07-14T23:48:30.483" v="4522" actId="21"/>
        <pc:sldMkLst>
          <pc:docMk/>
          <pc:sldMk cId="0" sldId="440"/>
        </pc:sldMkLst>
        <pc:spChg chg="add mod">
          <ac:chgData name="Rogerio Aguiar" userId="86fef4cc378c3954" providerId="LiveId" clId="{4422988E-EF12-4311-9667-6E674EA6FF3A}" dt="2022-07-14T23:45:43.888" v="4518" actId="20577"/>
          <ac:spMkLst>
            <pc:docMk/>
            <pc:sldMk cId="0" sldId="440"/>
            <ac:spMk id="11" creationId="{8BF2E910-05E7-A424-46BE-F1A3DEB2963D}"/>
          </ac:spMkLst>
        </pc:spChg>
        <pc:spChg chg="add mod">
          <ac:chgData name="Rogerio Aguiar" userId="86fef4cc378c3954" providerId="LiveId" clId="{4422988E-EF12-4311-9667-6E674EA6FF3A}" dt="2022-07-14T11:02:05.578" v="4363"/>
          <ac:spMkLst>
            <pc:docMk/>
            <pc:sldMk cId="0" sldId="440"/>
            <ac:spMk id="12" creationId="{7EC03C29-F3ED-1BF0-E671-500E924E19BC}"/>
          </ac:spMkLst>
        </pc:spChg>
        <pc:spChg chg="add del mod">
          <ac:chgData name="Rogerio Aguiar" userId="86fef4cc378c3954" providerId="LiveId" clId="{4422988E-EF12-4311-9667-6E674EA6FF3A}" dt="2022-07-14T23:48:30.483" v="4522" actId="21"/>
          <ac:spMkLst>
            <pc:docMk/>
            <pc:sldMk cId="0" sldId="440"/>
            <ac:spMk id="15" creationId="{E5F664DA-C94D-EDA9-6F3A-A2BA47076307}"/>
          </ac:spMkLst>
        </pc:spChg>
        <pc:spChg chg="add del mod">
          <ac:chgData name="Rogerio Aguiar" userId="86fef4cc378c3954" providerId="LiveId" clId="{4422988E-EF12-4311-9667-6E674EA6FF3A}" dt="2022-07-14T23:48:30.483" v="4522" actId="21"/>
          <ac:spMkLst>
            <pc:docMk/>
            <pc:sldMk cId="0" sldId="440"/>
            <ac:spMk id="16" creationId="{2AB7C1A3-32C9-0B25-6B98-8126B83CC2E4}"/>
          </ac:spMkLst>
        </pc:spChg>
        <pc:spChg chg="mod">
          <ac:chgData name="Rogerio Aguiar" userId="86fef4cc378c3954" providerId="LiveId" clId="{4422988E-EF12-4311-9667-6E674EA6FF3A}" dt="2022-07-14T11:02:21.216" v="4366" actId="20577"/>
          <ac:spMkLst>
            <pc:docMk/>
            <pc:sldMk cId="0" sldId="440"/>
            <ac:spMk id="10242" creationId="{00000000-0000-0000-0000-000000000000}"/>
          </ac:spMkLst>
        </pc:spChg>
        <pc:spChg chg="del mod">
          <ac:chgData name="Rogerio Aguiar" userId="86fef4cc378c3954" providerId="LiveId" clId="{4422988E-EF12-4311-9667-6E674EA6FF3A}" dt="2022-07-14T11:01:52.617" v="4361" actId="478"/>
          <ac:spMkLst>
            <pc:docMk/>
            <pc:sldMk cId="0" sldId="440"/>
            <ac:spMk id="10245" creationId="{00000000-0000-0000-0000-000000000000}"/>
          </ac:spMkLst>
        </pc:spChg>
        <pc:picChg chg="add mod">
          <ac:chgData name="Rogerio Aguiar" userId="86fef4cc378c3954" providerId="LiveId" clId="{4422988E-EF12-4311-9667-6E674EA6FF3A}" dt="2022-07-14T11:02:05.578" v="4363"/>
          <ac:picMkLst>
            <pc:docMk/>
            <pc:sldMk cId="0" sldId="440"/>
            <ac:picMk id="14" creationId="{A521FF02-3AF4-CFDE-362E-EC0DDE71E793}"/>
          </ac:picMkLst>
        </pc:picChg>
      </pc:sldChg>
      <pc:sldChg chg="modSp mod">
        <pc:chgData name="Rogerio Aguiar" userId="86fef4cc378c3954" providerId="LiveId" clId="{4422988E-EF12-4311-9667-6E674EA6FF3A}" dt="2022-07-12T02:40:16.299" v="1187" actId="20577"/>
        <pc:sldMkLst>
          <pc:docMk/>
          <pc:sldMk cId="1188932905" sldId="460"/>
        </pc:sldMkLst>
        <pc:spChg chg="mod">
          <ac:chgData name="Rogerio Aguiar" userId="86fef4cc378c3954" providerId="LiveId" clId="{4422988E-EF12-4311-9667-6E674EA6FF3A}" dt="2022-07-12T02:40:16.299" v="1187" actId="20577"/>
          <ac:spMkLst>
            <pc:docMk/>
            <pc:sldMk cId="1188932905" sldId="460"/>
            <ac:spMk id="12" creationId="{9114F0F0-5BAA-4BB0-B73C-0623E9FECA32}"/>
          </ac:spMkLst>
        </pc:spChg>
      </pc:sldChg>
      <pc:sldChg chg="del">
        <pc:chgData name="Rogerio Aguiar" userId="86fef4cc378c3954" providerId="LiveId" clId="{4422988E-EF12-4311-9667-6E674EA6FF3A}" dt="2022-07-14T01:52:24.621" v="2510" actId="2696"/>
        <pc:sldMkLst>
          <pc:docMk/>
          <pc:sldMk cId="1879540509" sldId="460"/>
        </pc:sldMkLst>
      </pc:sldChg>
      <pc:sldChg chg="del">
        <pc:chgData name="Rogerio Aguiar" userId="86fef4cc378c3954" providerId="LiveId" clId="{4422988E-EF12-4311-9667-6E674EA6FF3A}" dt="2022-07-14T03:10:33.070" v="3925" actId="47"/>
        <pc:sldMkLst>
          <pc:docMk/>
          <pc:sldMk cId="1401602311" sldId="463"/>
        </pc:sldMkLst>
      </pc:sldChg>
      <pc:sldChg chg="del">
        <pc:chgData name="Rogerio Aguiar" userId="86fef4cc378c3954" providerId="LiveId" clId="{4422988E-EF12-4311-9667-6E674EA6FF3A}" dt="2022-07-14T03:10:33.841" v="3926" actId="47"/>
        <pc:sldMkLst>
          <pc:docMk/>
          <pc:sldMk cId="511490357" sldId="464"/>
        </pc:sldMkLst>
      </pc:sldChg>
      <pc:sldChg chg="del">
        <pc:chgData name="Rogerio Aguiar" userId="86fef4cc378c3954" providerId="LiveId" clId="{4422988E-EF12-4311-9667-6E674EA6FF3A}" dt="2022-07-12T02:54:39.735" v="1291" actId="47"/>
        <pc:sldMkLst>
          <pc:docMk/>
          <pc:sldMk cId="596353446" sldId="465"/>
        </pc:sldMkLst>
      </pc:sldChg>
      <pc:sldChg chg="del">
        <pc:chgData name="Rogerio Aguiar" userId="86fef4cc378c3954" providerId="LiveId" clId="{4422988E-EF12-4311-9667-6E674EA6FF3A}" dt="2022-07-14T03:10:31.784" v="3924" actId="47"/>
        <pc:sldMkLst>
          <pc:docMk/>
          <pc:sldMk cId="649545526" sldId="467"/>
        </pc:sldMkLst>
      </pc:sldChg>
      <pc:sldChg chg="del">
        <pc:chgData name="Rogerio Aguiar" userId="86fef4cc378c3954" providerId="LiveId" clId="{4422988E-EF12-4311-9667-6E674EA6FF3A}" dt="2022-07-12T03:55:33.612" v="2441" actId="47"/>
        <pc:sldMkLst>
          <pc:docMk/>
          <pc:sldMk cId="1601095290" sldId="469"/>
        </pc:sldMkLst>
      </pc:sldChg>
      <pc:sldChg chg="del">
        <pc:chgData name="Rogerio Aguiar" userId="86fef4cc378c3954" providerId="LiveId" clId="{4422988E-EF12-4311-9667-6E674EA6FF3A}" dt="2022-07-14T01:52:24.621" v="2510" actId="2696"/>
        <pc:sldMkLst>
          <pc:docMk/>
          <pc:sldMk cId="2876160476" sldId="488"/>
        </pc:sldMkLst>
      </pc:sldChg>
      <pc:sldChg chg="modSp del mod">
        <pc:chgData name="Rogerio Aguiar" userId="86fef4cc378c3954" providerId="LiveId" clId="{4422988E-EF12-4311-9667-6E674EA6FF3A}" dt="2022-07-14T03:55:43.545" v="4306" actId="47"/>
        <pc:sldMkLst>
          <pc:docMk/>
          <pc:sldMk cId="0" sldId="580"/>
        </pc:sldMkLst>
        <pc:spChg chg="mod">
          <ac:chgData name="Rogerio Aguiar" userId="86fef4cc378c3954" providerId="LiveId" clId="{4422988E-EF12-4311-9667-6E674EA6FF3A}" dt="2022-07-14T03:55:23.049" v="4305" actId="1076"/>
          <ac:spMkLst>
            <pc:docMk/>
            <pc:sldMk cId="0" sldId="580"/>
            <ac:spMk id="6" creationId="{556C0E94-7B7B-4C44-9CAC-EB9647E111EA}"/>
          </ac:spMkLst>
        </pc:spChg>
        <pc:spChg chg="mod">
          <ac:chgData name="Rogerio Aguiar" userId="86fef4cc378c3954" providerId="LiveId" clId="{4422988E-EF12-4311-9667-6E674EA6FF3A}" dt="2022-07-12T00:45:27.115" v="515" actId="6549"/>
          <ac:spMkLst>
            <pc:docMk/>
            <pc:sldMk cId="0" sldId="580"/>
            <ac:spMk id="41987" creationId="{00000000-0000-0000-0000-000000000000}"/>
          </ac:spMkLst>
        </pc:spChg>
      </pc:sldChg>
      <pc:sldChg chg="addSp delSp modSp mod">
        <pc:chgData name="Rogerio Aguiar" userId="86fef4cc378c3954" providerId="LiveId" clId="{4422988E-EF12-4311-9667-6E674EA6FF3A}" dt="2022-07-14T11:05:49.161" v="4380" actId="478"/>
        <pc:sldMkLst>
          <pc:docMk/>
          <pc:sldMk cId="0" sldId="589"/>
        </pc:sldMkLst>
        <pc:spChg chg="add del mod">
          <ac:chgData name="Rogerio Aguiar" userId="86fef4cc378c3954" providerId="LiveId" clId="{4422988E-EF12-4311-9667-6E674EA6FF3A}" dt="2022-07-14T11:05:49.161" v="4380" actId="478"/>
          <ac:spMkLst>
            <pc:docMk/>
            <pc:sldMk cId="0" sldId="589"/>
            <ac:spMk id="17" creationId="{53C987E0-0147-0078-4BD1-20164D259142}"/>
          </ac:spMkLst>
        </pc:spChg>
        <pc:spChg chg="add mod">
          <ac:chgData name="Rogerio Aguiar" userId="86fef4cc378c3954" providerId="LiveId" clId="{4422988E-EF12-4311-9667-6E674EA6FF3A}" dt="2022-07-14T11:05:03.347" v="4378" actId="1076"/>
          <ac:spMkLst>
            <pc:docMk/>
            <pc:sldMk cId="0" sldId="589"/>
            <ac:spMk id="18" creationId="{A3576C24-46AB-73F0-ED62-64BA60FB272F}"/>
          </ac:spMkLst>
        </pc:spChg>
        <pc:picChg chg="mod">
          <ac:chgData name="Rogerio Aguiar" userId="86fef4cc378c3954" providerId="LiveId" clId="{4422988E-EF12-4311-9667-6E674EA6FF3A}" dt="2022-07-14T11:05:20.303" v="4379" actId="1076"/>
          <ac:picMkLst>
            <pc:docMk/>
            <pc:sldMk cId="0" sldId="589"/>
            <ac:picMk id="1026" creationId="{3BEA1AAC-4857-4AE1-AE29-B4274007BB1A}"/>
          </ac:picMkLst>
        </pc:picChg>
      </pc:sldChg>
      <pc:sldChg chg="delSp modSp del mod">
        <pc:chgData name="Rogerio Aguiar" userId="86fef4cc378c3954" providerId="LiveId" clId="{4422988E-EF12-4311-9667-6E674EA6FF3A}" dt="2022-07-12T02:28:47.522" v="1173"/>
        <pc:sldMkLst>
          <pc:docMk/>
          <pc:sldMk cId="0" sldId="592"/>
        </pc:sldMkLst>
        <pc:spChg chg="del mod">
          <ac:chgData name="Rogerio Aguiar" userId="86fef4cc378c3954" providerId="LiveId" clId="{4422988E-EF12-4311-9667-6E674EA6FF3A}" dt="2022-07-12T02:17:12.864" v="1156" actId="478"/>
          <ac:spMkLst>
            <pc:docMk/>
            <pc:sldMk cId="0" sldId="592"/>
            <ac:spMk id="2" creationId="{E26FF76F-C215-4EE0-B6ED-0F0259090910}"/>
          </ac:spMkLst>
        </pc:spChg>
      </pc:sldChg>
      <pc:sldChg chg="del">
        <pc:chgData name="Rogerio Aguiar" userId="86fef4cc378c3954" providerId="LiveId" clId="{4422988E-EF12-4311-9667-6E674EA6FF3A}" dt="2022-07-14T01:52:24.621" v="2510" actId="2696"/>
        <pc:sldMkLst>
          <pc:docMk/>
          <pc:sldMk cId="4058154661" sldId="597"/>
        </pc:sldMkLst>
      </pc:sldChg>
      <pc:sldChg chg="del">
        <pc:chgData name="Rogerio Aguiar" userId="86fef4cc378c3954" providerId="LiveId" clId="{4422988E-EF12-4311-9667-6E674EA6FF3A}" dt="2022-07-14T01:52:24.621" v="2510" actId="2696"/>
        <pc:sldMkLst>
          <pc:docMk/>
          <pc:sldMk cId="1449251938" sldId="598"/>
        </pc:sldMkLst>
      </pc:sldChg>
      <pc:sldChg chg="del">
        <pc:chgData name="Rogerio Aguiar" userId="86fef4cc378c3954" providerId="LiveId" clId="{4422988E-EF12-4311-9667-6E674EA6FF3A}" dt="2022-07-14T01:52:24.621" v="2510" actId="2696"/>
        <pc:sldMkLst>
          <pc:docMk/>
          <pc:sldMk cId="2465547931" sldId="599"/>
        </pc:sldMkLst>
      </pc:sldChg>
      <pc:sldChg chg="addSp delSp modSp mod">
        <pc:chgData name="Rogerio Aguiar" userId="86fef4cc378c3954" providerId="LiveId" clId="{4422988E-EF12-4311-9667-6E674EA6FF3A}" dt="2022-07-12T00:28:25.821" v="206" actId="22"/>
        <pc:sldMkLst>
          <pc:docMk/>
          <pc:sldMk cId="2049708322" sldId="2451"/>
        </pc:sldMkLst>
        <pc:spChg chg="mod">
          <ac:chgData name="Rogerio Aguiar" userId="86fef4cc378c3954" providerId="LiveId" clId="{4422988E-EF12-4311-9667-6E674EA6FF3A}" dt="2022-07-12T00:24:22.364" v="203" actId="14100"/>
          <ac:spMkLst>
            <pc:docMk/>
            <pc:sldMk cId="2049708322" sldId="2451"/>
            <ac:spMk id="13" creationId="{DCEEFC6D-5FB4-42B5-9308-ED9301897BF7}"/>
          </ac:spMkLst>
        </pc:spChg>
        <pc:picChg chg="add del mod">
          <ac:chgData name="Rogerio Aguiar" userId="86fef4cc378c3954" providerId="LiveId" clId="{4422988E-EF12-4311-9667-6E674EA6FF3A}" dt="2022-07-12T00:23:36.379" v="192" actId="478"/>
          <ac:picMkLst>
            <pc:docMk/>
            <pc:sldMk cId="2049708322" sldId="2451"/>
            <ac:picMk id="3" creationId="{08AB32F7-1302-1169-D421-52A66DA72B16}"/>
          </ac:picMkLst>
        </pc:picChg>
        <pc:picChg chg="add mod ord">
          <ac:chgData name="Rogerio Aguiar" userId="86fef4cc378c3954" providerId="LiveId" clId="{4422988E-EF12-4311-9667-6E674EA6FF3A}" dt="2022-07-12T00:24:19.397" v="202" actId="14100"/>
          <ac:picMkLst>
            <pc:docMk/>
            <pc:sldMk cId="2049708322" sldId="2451"/>
            <ac:picMk id="5" creationId="{B49CA920-0464-31B3-7C1E-1DD756222834}"/>
          </ac:picMkLst>
        </pc:picChg>
        <pc:picChg chg="add del">
          <ac:chgData name="Rogerio Aguiar" userId="86fef4cc378c3954" providerId="LiveId" clId="{4422988E-EF12-4311-9667-6E674EA6FF3A}" dt="2022-07-12T00:28:25.821" v="206" actId="22"/>
          <ac:picMkLst>
            <pc:docMk/>
            <pc:sldMk cId="2049708322" sldId="2451"/>
            <ac:picMk id="10" creationId="{1025C4F4-9739-5282-FFED-4135E4BD1D15}"/>
          </ac:picMkLst>
        </pc:picChg>
        <pc:picChg chg="del">
          <ac:chgData name="Rogerio Aguiar" userId="86fef4cc378c3954" providerId="LiveId" clId="{4422988E-EF12-4311-9667-6E674EA6FF3A}" dt="2022-07-12T00:21:58.137" v="186" actId="478"/>
          <ac:picMkLst>
            <pc:docMk/>
            <pc:sldMk cId="2049708322" sldId="2451"/>
            <ac:picMk id="11" creationId="{DA6D971B-5035-4D03-BFBD-DB0467F6F1DE}"/>
          </ac:picMkLst>
        </pc:picChg>
        <pc:cxnChg chg="add mod">
          <ac:chgData name="Rogerio Aguiar" userId="86fef4cc378c3954" providerId="LiveId" clId="{4422988E-EF12-4311-9667-6E674EA6FF3A}" dt="2022-07-12T00:24:00.940" v="198" actId="1076"/>
          <ac:cxnSpMkLst>
            <pc:docMk/>
            <pc:sldMk cId="2049708322" sldId="2451"/>
            <ac:cxnSpMk id="9" creationId="{482FAC2C-9B10-0F56-C41C-50ECCADFE8F1}"/>
          </ac:cxnSpMkLst>
        </pc:cxnChg>
        <pc:cxnChg chg="mod">
          <ac:chgData name="Rogerio Aguiar" userId="86fef4cc378c3954" providerId="LiveId" clId="{4422988E-EF12-4311-9667-6E674EA6FF3A}" dt="2022-07-12T00:24:32.489" v="204" actId="1076"/>
          <ac:cxnSpMkLst>
            <pc:docMk/>
            <pc:sldMk cId="2049708322" sldId="2451"/>
            <ac:cxnSpMk id="21" creationId="{39012DB0-BEE1-49D2-81E2-ACE8C5E1EB17}"/>
          </ac:cxnSpMkLst>
        </pc:cxnChg>
      </pc:sldChg>
      <pc:sldChg chg="addSp modSp mod modAnim">
        <pc:chgData name="Rogerio Aguiar" userId="86fef4cc378c3954" providerId="LiveId" clId="{4422988E-EF12-4311-9667-6E674EA6FF3A}" dt="2022-07-12T00:39:54.475" v="495" actId="164"/>
        <pc:sldMkLst>
          <pc:docMk/>
          <pc:sldMk cId="2500020111" sldId="2453"/>
        </pc:sldMkLst>
        <pc:grpChg chg="add mod">
          <ac:chgData name="Rogerio Aguiar" userId="86fef4cc378c3954" providerId="LiveId" clId="{4422988E-EF12-4311-9667-6E674EA6FF3A}" dt="2022-07-12T00:39:54.475" v="495" actId="164"/>
          <ac:grpSpMkLst>
            <pc:docMk/>
            <pc:sldMk cId="2500020111" sldId="2453"/>
            <ac:grpSpMk id="4" creationId="{A67E6202-4265-6890-26BF-A8AC6281CAAA}"/>
          </ac:grpSpMkLst>
        </pc:grpChg>
        <pc:grpChg chg="add mod">
          <ac:chgData name="Rogerio Aguiar" userId="86fef4cc378c3954" providerId="LiveId" clId="{4422988E-EF12-4311-9667-6E674EA6FF3A}" dt="2022-07-12T00:38:35.786" v="481" actId="164"/>
          <ac:grpSpMkLst>
            <pc:docMk/>
            <pc:sldMk cId="2500020111" sldId="2453"/>
            <ac:grpSpMk id="15" creationId="{9EBACE50-0C7A-415B-3D79-350998376797}"/>
          </ac:grpSpMkLst>
        </pc:grpChg>
        <pc:grpChg chg="add mod">
          <ac:chgData name="Rogerio Aguiar" userId="86fef4cc378c3954" providerId="LiveId" clId="{4422988E-EF12-4311-9667-6E674EA6FF3A}" dt="2022-07-12T00:39:54.475" v="495" actId="164"/>
          <ac:grpSpMkLst>
            <pc:docMk/>
            <pc:sldMk cId="2500020111" sldId="2453"/>
            <ac:grpSpMk id="18" creationId="{9B2901E3-626D-5937-678E-D58BB1773B61}"/>
          </ac:grpSpMkLst>
        </pc:grpChg>
        <pc:picChg chg="add mod">
          <ac:chgData name="Rogerio Aguiar" userId="86fef4cc378c3954" providerId="LiveId" clId="{4422988E-EF12-4311-9667-6E674EA6FF3A}" dt="2022-07-12T00:36:43.444" v="453" actId="164"/>
          <ac:picMkLst>
            <pc:docMk/>
            <pc:sldMk cId="2500020111" sldId="2453"/>
            <ac:picMk id="3" creationId="{1FD68041-EAFC-6F74-D215-959A52EF846F}"/>
          </ac:picMkLst>
        </pc:picChg>
        <pc:picChg chg="mod">
          <ac:chgData name="Rogerio Aguiar" userId="86fef4cc378c3954" providerId="LiveId" clId="{4422988E-EF12-4311-9667-6E674EA6FF3A}" dt="2022-07-12T00:36:43.444" v="453" actId="164"/>
          <ac:picMkLst>
            <pc:docMk/>
            <pc:sldMk cId="2500020111" sldId="2453"/>
            <ac:picMk id="7" creationId="{557A2D60-0D6D-4290-BB72-CDE6BCEA07EE}"/>
          </ac:picMkLst>
        </pc:picChg>
        <pc:picChg chg="add mod">
          <ac:chgData name="Rogerio Aguiar" userId="86fef4cc378c3954" providerId="LiveId" clId="{4422988E-EF12-4311-9667-6E674EA6FF3A}" dt="2022-07-12T00:39:54.475" v="495" actId="164"/>
          <ac:picMkLst>
            <pc:docMk/>
            <pc:sldMk cId="2500020111" sldId="2453"/>
            <ac:picMk id="9" creationId="{64F55B15-8709-40EC-5E9C-0E5683EB0422}"/>
          </ac:picMkLst>
        </pc:picChg>
        <pc:picChg chg="mod">
          <ac:chgData name="Rogerio Aguiar" userId="86fef4cc378c3954" providerId="LiveId" clId="{4422988E-EF12-4311-9667-6E674EA6FF3A}" dt="2022-07-12T00:38:35.786" v="481" actId="164"/>
          <ac:picMkLst>
            <pc:docMk/>
            <pc:sldMk cId="2500020111" sldId="2453"/>
            <ac:picMk id="12" creationId="{33059A02-400D-46D6-B71D-00599C15E174}"/>
          </ac:picMkLst>
        </pc:picChg>
        <pc:picChg chg="add mod">
          <ac:chgData name="Rogerio Aguiar" userId="86fef4cc378c3954" providerId="LiveId" clId="{4422988E-EF12-4311-9667-6E674EA6FF3A}" dt="2022-07-12T00:38:35.786" v="481" actId="164"/>
          <ac:picMkLst>
            <pc:docMk/>
            <pc:sldMk cId="2500020111" sldId="2453"/>
            <ac:picMk id="14" creationId="{503C0EBA-904F-902A-DDCA-EDB849390C9D}"/>
          </ac:picMkLst>
        </pc:picChg>
        <pc:picChg chg="add mod">
          <ac:chgData name="Rogerio Aguiar" userId="86fef4cc378c3954" providerId="LiveId" clId="{4422988E-EF12-4311-9667-6E674EA6FF3A}" dt="2022-07-12T00:39:54.475" v="495" actId="164"/>
          <ac:picMkLst>
            <pc:docMk/>
            <pc:sldMk cId="2500020111" sldId="2453"/>
            <ac:picMk id="17" creationId="{A41059A5-8B35-EA15-C8AB-92A03D3E23C3}"/>
          </ac:picMkLst>
        </pc:picChg>
      </pc:sldChg>
      <pc:sldChg chg="addSp delSp modSp mod setBg delAnim">
        <pc:chgData name="Rogerio Aguiar" userId="86fef4cc378c3954" providerId="LiveId" clId="{4422988E-EF12-4311-9667-6E674EA6FF3A}" dt="2022-07-14T03:54:05.305" v="4304" actId="1076"/>
        <pc:sldMkLst>
          <pc:docMk/>
          <pc:sldMk cId="2383074330" sldId="2454"/>
        </pc:sldMkLst>
        <pc:spChg chg="del mod">
          <ac:chgData name="Rogerio Aguiar" userId="86fef4cc378c3954" providerId="LiveId" clId="{4422988E-EF12-4311-9667-6E674EA6FF3A}" dt="2022-07-12T00:30:06.417" v="220" actId="478"/>
          <ac:spMkLst>
            <pc:docMk/>
            <pc:sldMk cId="2383074330" sldId="2454"/>
            <ac:spMk id="6" creationId="{DCDBEB0C-6B57-4EA9-9E2D-37750AA75A6C}"/>
          </ac:spMkLst>
        </pc:spChg>
        <pc:spChg chg="add del">
          <ac:chgData name="Rogerio Aguiar" userId="86fef4cc378c3954" providerId="LiveId" clId="{4422988E-EF12-4311-9667-6E674EA6FF3A}" dt="2022-07-12T00:30:31.275" v="221" actId="26606"/>
          <ac:spMkLst>
            <pc:docMk/>
            <pc:sldMk cId="2383074330" sldId="2454"/>
            <ac:spMk id="11" creationId="{D4771268-CB57-404A-9271-370EB28F6090}"/>
          </ac:spMkLst>
        </pc:spChg>
        <pc:spChg chg="add mod">
          <ac:chgData name="Rogerio Aguiar" userId="86fef4cc378c3954" providerId="LiveId" clId="{4422988E-EF12-4311-9667-6E674EA6FF3A}" dt="2022-07-12T00:33:15.141" v="342" actId="20577"/>
          <ac:spMkLst>
            <pc:docMk/>
            <pc:sldMk cId="2383074330" sldId="2454"/>
            <ac:spMk id="12" creationId="{126C9554-F343-397A-24F4-AEE7818B1C93}"/>
          </ac:spMkLst>
        </pc:spChg>
        <pc:spChg chg="add mod">
          <ac:chgData name="Rogerio Aguiar" userId="86fef4cc378c3954" providerId="LiveId" clId="{4422988E-EF12-4311-9667-6E674EA6FF3A}" dt="2022-07-12T00:35:03.374" v="435" actId="207"/>
          <ac:spMkLst>
            <pc:docMk/>
            <pc:sldMk cId="2383074330" sldId="2454"/>
            <ac:spMk id="17" creationId="{5B678D42-6354-DF3E-5BA0-D1515A591476}"/>
          </ac:spMkLst>
        </pc:spChg>
        <pc:picChg chg="del">
          <ac:chgData name="Rogerio Aguiar" userId="86fef4cc378c3954" providerId="LiveId" clId="{4422988E-EF12-4311-9667-6E674EA6FF3A}" dt="2022-07-12T00:28:34.624" v="207" actId="478"/>
          <ac:picMkLst>
            <pc:docMk/>
            <pc:sldMk cId="2383074330" sldId="2454"/>
            <ac:picMk id="2" creationId="{19C5CD8E-98CF-4D92-A26F-D725E86EBE9D}"/>
          </ac:picMkLst>
        </pc:picChg>
        <pc:picChg chg="del">
          <ac:chgData name="Rogerio Aguiar" userId="86fef4cc378c3954" providerId="LiveId" clId="{4422988E-EF12-4311-9667-6E674EA6FF3A}" dt="2022-07-12T00:28:42.729" v="208" actId="478"/>
          <ac:picMkLst>
            <pc:docMk/>
            <pc:sldMk cId="2383074330" sldId="2454"/>
            <ac:picMk id="3" creationId="{6A1CEFD4-6238-494B-9EBB-7B1A218C671F}"/>
          </ac:picMkLst>
        </pc:picChg>
        <pc:picChg chg="add mod ord">
          <ac:chgData name="Rogerio Aguiar" userId="86fef4cc378c3954" providerId="LiveId" clId="{4422988E-EF12-4311-9667-6E674EA6FF3A}" dt="2022-07-12T00:34:53.159" v="432" actId="1076"/>
          <ac:picMkLst>
            <pc:docMk/>
            <pc:sldMk cId="2383074330" sldId="2454"/>
            <ac:picMk id="5" creationId="{B747DB27-CA01-B4AA-767C-D711C07C3D09}"/>
          </ac:picMkLst>
        </pc:picChg>
        <pc:picChg chg="del">
          <ac:chgData name="Rogerio Aguiar" userId="86fef4cc378c3954" providerId="LiveId" clId="{4422988E-EF12-4311-9667-6E674EA6FF3A}" dt="2022-07-12T00:28:42.729" v="208" actId="478"/>
          <ac:picMkLst>
            <pc:docMk/>
            <pc:sldMk cId="2383074330" sldId="2454"/>
            <ac:picMk id="10" creationId="{2EEF1042-3F54-4C04-A0C8-A460A66CBB19}"/>
          </ac:picMkLst>
        </pc:picChg>
        <pc:cxnChg chg="del">
          <ac:chgData name="Rogerio Aguiar" userId="86fef4cc378c3954" providerId="LiveId" clId="{4422988E-EF12-4311-9667-6E674EA6FF3A}" dt="2022-07-12T00:28:50.008" v="209" actId="478"/>
          <ac:cxnSpMkLst>
            <pc:docMk/>
            <pc:sldMk cId="2383074330" sldId="2454"/>
            <ac:cxnSpMk id="7" creationId="{2D7004E5-52A8-49C7-8C0B-EF2287B69D78}"/>
          </ac:cxnSpMkLst>
        </pc:cxnChg>
        <pc:cxnChg chg="add mod">
          <ac:chgData name="Rogerio Aguiar" userId="86fef4cc378c3954" providerId="LiveId" clId="{4422988E-EF12-4311-9667-6E674EA6FF3A}" dt="2022-07-14T03:54:01.350" v="4303" actId="1076"/>
          <ac:cxnSpMkLst>
            <pc:docMk/>
            <pc:sldMk cId="2383074330" sldId="2454"/>
            <ac:cxnSpMk id="13" creationId="{5BAC56C3-14EF-2358-C67B-5C58CD1BB799}"/>
          </ac:cxnSpMkLst>
        </pc:cxnChg>
        <pc:cxnChg chg="add mod">
          <ac:chgData name="Rogerio Aguiar" userId="86fef4cc378c3954" providerId="LiveId" clId="{4422988E-EF12-4311-9667-6E674EA6FF3A}" dt="2022-07-14T03:54:05.305" v="4304" actId="1076"/>
          <ac:cxnSpMkLst>
            <pc:docMk/>
            <pc:sldMk cId="2383074330" sldId="2454"/>
            <ac:cxnSpMk id="14" creationId="{ACCBD940-EAF0-53D9-8187-CEC8933F933D}"/>
          </ac:cxnSpMkLst>
        </pc:cxnChg>
      </pc:sldChg>
      <pc:sldChg chg="del">
        <pc:chgData name="Rogerio Aguiar" userId="86fef4cc378c3954" providerId="LiveId" clId="{4422988E-EF12-4311-9667-6E674EA6FF3A}" dt="2022-07-14T03:12:09.902" v="3932" actId="47"/>
        <pc:sldMkLst>
          <pc:docMk/>
          <pc:sldMk cId="3873848924" sldId="2462"/>
        </pc:sldMkLst>
      </pc:sldChg>
      <pc:sldChg chg="addSp modSp mod">
        <pc:chgData name="Rogerio Aguiar" userId="86fef4cc378c3954" providerId="LiveId" clId="{4422988E-EF12-4311-9667-6E674EA6FF3A}" dt="2022-07-14T23:48:52.422" v="4524" actId="1076"/>
        <pc:sldMkLst>
          <pc:docMk/>
          <pc:sldMk cId="362274917" sldId="2467"/>
        </pc:sldMkLst>
        <pc:spChg chg="mod">
          <ac:chgData name="Rogerio Aguiar" userId="86fef4cc378c3954" providerId="LiveId" clId="{4422988E-EF12-4311-9667-6E674EA6FF3A}" dt="2022-07-14T03:15:27.259" v="3965" actId="1076"/>
          <ac:spMkLst>
            <pc:docMk/>
            <pc:sldMk cId="362274917" sldId="2467"/>
            <ac:spMk id="6" creationId="{170BB42A-10FE-4E30-9B0F-917F4B3D330F}"/>
          </ac:spMkLst>
        </pc:spChg>
        <pc:spChg chg="add mod">
          <ac:chgData name="Rogerio Aguiar" userId="86fef4cc378c3954" providerId="LiveId" clId="{4422988E-EF12-4311-9667-6E674EA6FF3A}" dt="2022-07-14T03:16:04.213" v="3973" actId="20577"/>
          <ac:spMkLst>
            <pc:docMk/>
            <pc:sldMk cId="362274917" sldId="2467"/>
            <ac:spMk id="7" creationId="{4B536B0F-C017-95CB-7C79-9D5C342259E0}"/>
          </ac:spMkLst>
        </pc:spChg>
        <pc:spChg chg="add mod">
          <ac:chgData name="Rogerio Aguiar" userId="86fef4cc378c3954" providerId="LiveId" clId="{4422988E-EF12-4311-9667-6E674EA6FF3A}" dt="2022-07-14T03:15:43.161" v="3968" actId="207"/>
          <ac:spMkLst>
            <pc:docMk/>
            <pc:sldMk cId="362274917" sldId="2467"/>
            <ac:spMk id="8" creationId="{6DFAA4BC-E3F9-24AE-4EF3-071FA3C76983}"/>
          </ac:spMkLst>
        </pc:spChg>
        <pc:spChg chg="add mod">
          <ac:chgData name="Rogerio Aguiar" userId="86fef4cc378c3954" providerId="LiveId" clId="{4422988E-EF12-4311-9667-6E674EA6FF3A}" dt="2022-07-14T23:48:52.422" v="4524" actId="1076"/>
          <ac:spMkLst>
            <pc:docMk/>
            <pc:sldMk cId="362274917" sldId="2467"/>
            <ac:spMk id="9" creationId="{859F72D9-005A-1E63-7B3C-2F423310C34E}"/>
          </ac:spMkLst>
        </pc:spChg>
        <pc:spChg chg="add mod">
          <ac:chgData name="Rogerio Aguiar" userId="86fef4cc378c3954" providerId="LiveId" clId="{4422988E-EF12-4311-9667-6E674EA6FF3A}" dt="2022-07-14T23:48:52.422" v="4524" actId="1076"/>
          <ac:spMkLst>
            <pc:docMk/>
            <pc:sldMk cId="362274917" sldId="2467"/>
            <ac:spMk id="10" creationId="{02AB7E73-D55B-83AB-CA51-89CA86BFDA5E}"/>
          </ac:spMkLst>
        </pc:spChg>
      </pc:sldChg>
      <pc:sldChg chg="del">
        <pc:chgData name="Rogerio Aguiar" userId="86fef4cc378c3954" providerId="LiveId" clId="{4422988E-EF12-4311-9667-6E674EA6FF3A}" dt="2022-07-14T03:01:48.045" v="3774" actId="47"/>
        <pc:sldMkLst>
          <pc:docMk/>
          <pc:sldMk cId="445083730" sldId="2470"/>
        </pc:sldMkLst>
      </pc:sldChg>
      <pc:sldChg chg="modSp mod">
        <pc:chgData name="Rogerio Aguiar" userId="86fef4cc378c3954" providerId="LiveId" clId="{4422988E-EF12-4311-9667-6E674EA6FF3A}" dt="2022-07-11T23:21:58.395" v="158" actId="20577"/>
        <pc:sldMkLst>
          <pc:docMk/>
          <pc:sldMk cId="2443331671" sldId="2480"/>
        </pc:sldMkLst>
        <pc:spChg chg="mod">
          <ac:chgData name="Rogerio Aguiar" userId="86fef4cc378c3954" providerId="LiveId" clId="{4422988E-EF12-4311-9667-6E674EA6FF3A}" dt="2022-07-11T23:21:58.395" v="158" actId="20577"/>
          <ac:spMkLst>
            <pc:docMk/>
            <pc:sldMk cId="2443331671" sldId="2480"/>
            <ac:spMk id="6" creationId="{77B854A7-2AD0-49F1-8763-E137B46A153F}"/>
          </ac:spMkLst>
        </pc:spChg>
      </pc:sldChg>
      <pc:sldChg chg="addSp delSp modSp mod">
        <pc:chgData name="Rogerio Aguiar" userId="86fef4cc378c3954" providerId="LiveId" clId="{4422988E-EF12-4311-9667-6E674EA6FF3A}" dt="2022-07-14T11:04:41.791" v="4375" actId="1076"/>
        <pc:sldMkLst>
          <pc:docMk/>
          <pc:sldMk cId="2761471829" sldId="2481"/>
        </pc:sldMkLst>
        <pc:spChg chg="add del mod">
          <ac:chgData name="Rogerio Aguiar" userId="86fef4cc378c3954" providerId="LiveId" clId="{4422988E-EF12-4311-9667-6E674EA6FF3A}" dt="2022-07-14T11:04:34.408" v="4374" actId="6549"/>
          <ac:spMkLst>
            <pc:docMk/>
            <pc:sldMk cId="2761471829" sldId="2481"/>
            <ac:spMk id="3" creationId="{35FA32AD-056A-4E4B-B240-E3B878F9C082}"/>
          </ac:spMkLst>
        </pc:spChg>
        <pc:graphicFrameChg chg="mod">
          <ac:chgData name="Rogerio Aguiar" userId="86fef4cc378c3954" providerId="LiveId" clId="{4422988E-EF12-4311-9667-6E674EA6FF3A}" dt="2022-07-14T11:04:41.791" v="4375" actId="1076"/>
          <ac:graphicFrameMkLst>
            <pc:docMk/>
            <pc:sldMk cId="2761471829" sldId="2481"/>
            <ac:graphicFrameMk id="4" creationId="{653A1129-FD5B-4CE7-A795-734354708CA8}"/>
          </ac:graphicFrameMkLst>
        </pc:graphicFrameChg>
      </pc:sldChg>
      <pc:sldChg chg="del">
        <pc:chgData name="Rogerio Aguiar" userId="86fef4cc378c3954" providerId="LiveId" clId="{4422988E-EF12-4311-9667-6E674EA6FF3A}" dt="2022-07-14T11:08:41.587" v="4387" actId="2696"/>
        <pc:sldMkLst>
          <pc:docMk/>
          <pc:sldMk cId="82252903" sldId="2489"/>
        </pc:sldMkLst>
      </pc:sldChg>
      <pc:sldChg chg="add">
        <pc:chgData name="Rogerio Aguiar" userId="86fef4cc378c3954" providerId="LiveId" clId="{4422988E-EF12-4311-9667-6E674EA6FF3A}" dt="2022-07-14T11:08:47.017" v="4388"/>
        <pc:sldMkLst>
          <pc:docMk/>
          <pc:sldMk cId="1363439819" sldId="2489"/>
        </pc:sldMkLst>
      </pc:sldChg>
      <pc:sldChg chg="del">
        <pc:chgData name="Rogerio Aguiar" userId="86fef4cc378c3954" providerId="LiveId" clId="{4422988E-EF12-4311-9667-6E674EA6FF3A}" dt="2022-07-14T11:08:41.587" v="4387" actId="2696"/>
        <pc:sldMkLst>
          <pc:docMk/>
          <pc:sldMk cId="3599455646" sldId="2492"/>
        </pc:sldMkLst>
      </pc:sldChg>
      <pc:sldChg chg="add">
        <pc:chgData name="Rogerio Aguiar" userId="86fef4cc378c3954" providerId="LiveId" clId="{4422988E-EF12-4311-9667-6E674EA6FF3A}" dt="2022-07-14T11:08:47.017" v="4388"/>
        <pc:sldMkLst>
          <pc:docMk/>
          <pc:sldMk cId="4008544029" sldId="2492"/>
        </pc:sldMkLst>
      </pc:sldChg>
      <pc:sldChg chg="del">
        <pc:chgData name="Rogerio Aguiar" userId="86fef4cc378c3954" providerId="LiveId" clId="{4422988E-EF12-4311-9667-6E674EA6FF3A}" dt="2022-07-14T03:01:49.810" v="3775" actId="47"/>
        <pc:sldMkLst>
          <pc:docMk/>
          <pc:sldMk cId="2582697164" sldId="2493"/>
        </pc:sldMkLst>
      </pc:sldChg>
      <pc:sldChg chg="del">
        <pc:chgData name="Rogerio Aguiar" userId="86fef4cc378c3954" providerId="LiveId" clId="{4422988E-EF12-4311-9667-6E674EA6FF3A}" dt="2022-07-14T03:10:27.721" v="3923" actId="47"/>
        <pc:sldMkLst>
          <pc:docMk/>
          <pc:sldMk cId="2091702250" sldId="2494"/>
        </pc:sldMkLst>
      </pc:sldChg>
      <pc:sldChg chg="del">
        <pc:chgData name="Rogerio Aguiar" userId="86fef4cc378c3954" providerId="LiveId" clId="{4422988E-EF12-4311-9667-6E674EA6FF3A}" dt="2022-07-14T03:11:45.451" v="3927" actId="47"/>
        <pc:sldMkLst>
          <pc:docMk/>
          <pc:sldMk cId="1420270875" sldId="2495"/>
        </pc:sldMkLst>
      </pc:sldChg>
      <pc:sldChg chg="del">
        <pc:chgData name="Rogerio Aguiar" userId="86fef4cc378c3954" providerId="LiveId" clId="{4422988E-EF12-4311-9667-6E674EA6FF3A}" dt="2022-07-14T03:01:46.381" v="3773" actId="47"/>
        <pc:sldMkLst>
          <pc:docMk/>
          <pc:sldMk cId="731908659" sldId="2496"/>
        </pc:sldMkLst>
      </pc:sldChg>
      <pc:sldChg chg="del">
        <pc:chgData name="Rogerio Aguiar" userId="86fef4cc378c3954" providerId="LiveId" clId="{4422988E-EF12-4311-9667-6E674EA6FF3A}" dt="2022-07-14T03:12:01.755" v="3930" actId="47"/>
        <pc:sldMkLst>
          <pc:docMk/>
          <pc:sldMk cId="3873641123" sldId="2497"/>
        </pc:sldMkLst>
      </pc:sldChg>
      <pc:sldChg chg="del">
        <pc:chgData name="Rogerio Aguiar" userId="86fef4cc378c3954" providerId="LiveId" clId="{4422988E-EF12-4311-9667-6E674EA6FF3A}" dt="2022-07-14T03:12:05.955" v="3931" actId="47"/>
        <pc:sldMkLst>
          <pc:docMk/>
          <pc:sldMk cId="25850490" sldId="2498"/>
        </pc:sldMkLst>
      </pc:sldChg>
      <pc:sldChg chg="del">
        <pc:chgData name="Rogerio Aguiar" userId="86fef4cc378c3954" providerId="LiveId" clId="{4422988E-EF12-4311-9667-6E674EA6FF3A}" dt="2022-07-14T03:12:30.471" v="3933" actId="47"/>
        <pc:sldMkLst>
          <pc:docMk/>
          <pc:sldMk cId="1875457186" sldId="2499"/>
        </pc:sldMkLst>
      </pc:sldChg>
      <pc:sldChg chg="modSp add">
        <pc:chgData name="Rogerio Aguiar" userId="86fef4cc378c3954" providerId="LiveId" clId="{4422988E-EF12-4311-9667-6E674EA6FF3A}" dt="2022-07-14T02:44:19.913" v="3402" actId="1076"/>
        <pc:sldMkLst>
          <pc:docMk/>
          <pc:sldMk cId="768707204" sldId="2500"/>
        </pc:sldMkLst>
        <pc:spChg chg="mod">
          <ac:chgData name="Rogerio Aguiar" userId="86fef4cc378c3954" providerId="LiveId" clId="{4422988E-EF12-4311-9667-6E674EA6FF3A}" dt="2022-07-14T02:44:19.913" v="3402" actId="1076"/>
          <ac:spMkLst>
            <pc:docMk/>
            <pc:sldMk cId="768707204" sldId="2500"/>
            <ac:spMk id="8" creationId="{614392EF-3900-445C-B2C6-D1EAD582E7B1}"/>
          </ac:spMkLst>
        </pc:spChg>
        <pc:spChg chg="mod">
          <ac:chgData name="Rogerio Aguiar" userId="86fef4cc378c3954" providerId="LiveId" clId="{4422988E-EF12-4311-9667-6E674EA6FF3A}" dt="2022-07-14T02:44:16.544" v="3401" actId="1076"/>
          <ac:spMkLst>
            <pc:docMk/>
            <pc:sldMk cId="768707204" sldId="2500"/>
            <ac:spMk id="14" creationId="{E77FDF14-F4F7-4A72-8D77-F9D8BB2AB772}"/>
          </ac:spMkLst>
        </pc:spChg>
      </pc:sldChg>
      <pc:sldChg chg="modSp mod">
        <pc:chgData name="Rogerio Aguiar" userId="86fef4cc378c3954" providerId="LiveId" clId="{4422988E-EF12-4311-9667-6E674EA6FF3A}" dt="2022-07-12T03:48:31.267" v="2384" actId="207"/>
        <pc:sldMkLst>
          <pc:docMk/>
          <pc:sldMk cId="4166806442" sldId="2500"/>
        </pc:sldMkLst>
        <pc:spChg chg="mod">
          <ac:chgData name="Rogerio Aguiar" userId="86fef4cc378c3954" providerId="LiveId" clId="{4422988E-EF12-4311-9667-6E674EA6FF3A}" dt="2022-07-12T03:48:31.267" v="2384" actId="207"/>
          <ac:spMkLst>
            <pc:docMk/>
            <pc:sldMk cId="4166806442" sldId="2500"/>
            <ac:spMk id="8" creationId="{614392EF-3900-445C-B2C6-D1EAD582E7B1}"/>
          </ac:spMkLst>
        </pc:spChg>
        <pc:spChg chg="mod">
          <ac:chgData name="Rogerio Aguiar" userId="86fef4cc378c3954" providerId="LiveId" clId="{4422988E-EF12-4311-9667-6E674EA6FF3A}" dt="2022-07-12T03:48:19.829" v="2381" actId="14100"/>
          <ac:spMkLst>
            <pc:docMk/>
            <pc:sldMk cId="4166806442" sldId="2500"/>
            <ac:spMk id="14" creationId="{E77FDF14-F4F7-4A72-8D77-F9D8BB2AB772}"/>
          </ac:spMkLst>
        </pc:spChg>
      </pc:sldChg>
      <pc:sldChg chg="del">
        <pc:chgData name="Rogerio Aguiar" userId="86fef4cc378c3954" providerId="LiveId" clId="{4422988E-EF12-4311-9667-6E674EA6FF3A}" dt="2022-07-12T03:56:01.265" v="2442" actId="47"/>
        <pc:sldMkLst>
          <pc:docMk/>
          <pc:sldMk cId="2788810793" sldId="2501"/>
        </pc:sldMkLst>
      </pc:sldChg>
      <pc:sldChg chg="del">
        <pc:chgData name="Rogerio Aguiar" userId="86fef4cc378c3954" providerId="LiveId" clId="{4422988E-EF12-4311-9667-6E674EA6FF3A}" dt="2022-07-14T01:52:24.621" v="2510" actId="2696"/>
        <pc:sldMkLst>
          <pc:docMk/>
          <pc:sldMk cId="3468631462" sldId="2502"/>
        </pc:sldMkLst>
      </pc:sldChg>
      <pc:sldChg chg="del">
        <pc:chgData name="Rogerio Aguiar" userId="86fef4cc378c3954" providerId="LiveId" clId="{4422988E-EF12-4311-9667-6E674EA6FF3A}" dt="2022-07-14T03:01:52.778" v="3776" actId="47"/>
        <pc:sldMkLst>
          <pc:docMk/>
          <pc:sldMk cId="2096308866" sldId="2504"/>
        </pc:sldMkLst>
      </pc:sldChg>
      <pc:sldChg chg="add del">
        <pc:chgData name="Rogerio Aguiar" userId="86fef4cc378c3954" providerId="LiveId" clId="{4422988E-EF12-4311-9667-6E674EA6FF3A}" dt="2022-07-14T03:10:24.148" v="3921" actId="47"/>
        <pc:sldMkLst>
          <pc:docMk/>
          <pc:sldMk cId="560080513" sldId="2505"/>
        </pc:sldMkLst>
      </pc:sldChg>
      <pc:sldChg chg="del">
        <pc:chgData name="Rogerio Aguiar" userId="86fef4cc378c3954" providerId="LiveId" clId="{4422988E-EF12-4311-9667-6E674EA6FF3A}" dt="2022-07-14T03:10:25.757" v="3922" actId="47"/>
        <pc:sldMkLst>
          <pc:docMk/>
          <pc:sldMk cId="2332203207" sldId="2506"/>
        </pc:sldMkLst>
      </pc:sldChg>
      <pc:sldChg chg="del">
        <pc:chgData name="Rogerio Aguiar" userId="86fef4cc378c3954" providerId="LiveId" clId="{4422988E-EF12-4311-9667-6E674EA6FF3A}" dt="2022-07-14T04:00:54.372" v="4307" actId="47"/>
        <pc:sldMkLst>
          <pc:docMk/>
          <pc:sldMk cId="1419857527" sldId="2507"/>
        </pc:sldMkLst>
      </pc:sldChg>
      <pc:sldChg chg="addSp delSp modSp add del mod ord setBg">
        <pc:chgData name="Rogerio Aguiar" userId="86fef4cc378c3954" providerId="LiveId" clId="{4422988E-EF12-4311-9667-6E674EA6FF3A}" dt="2022-07-11T23:17:22.880" v="152" actId="47"/>
        <pc:sldMkLst>
          <pc:docMk/>
          <pc:sldMk cId="1317377908" sldId="2509"/>
        </pc:sldMkLst>
        <pc:spChg chg="mod">
          <ac:chgData name="Rogerio Aguiar" userId="86fef4cc378c3954" providerId="LiveId" clId="{4422988E-EF12-4311-9667-6E674EA6FF3A}" dt="2022-06-15T23:25:01.631" v="109" actId="26606"/>
          <ac:spMkLst>
            <pc:docMk/>
            <pc:sldMk cId="1317377908" sldId="2509"/>
            <ac:spMk id="2" creationId="{9B201942-AFC0-47CF-9511-6B6F1AEB8055}"/>
          </ac:spMkLst>
        </pc:spChg>
        <pc:spChg chg="del">
          <ac:chgData name="Rogerio Aguiar" userId="86fef4cc378c3954" providerId="LiveId" clId="{4422988E-EF12-4311-9667-6E674EA6FF3A}" dt="2022-06-15T23:18:17.162" v="28" actId="478"/>
          <ac:spMkLst>
            <pc:docMk/>
            <pc:sldMk cId="1317377908" sldId="2509"/>
            <ac:spMk id="6" creationId="{77B854A7-2AD0-49F1-8763-E137B46A153F}"/>
          </ac:spMkLst>
        </pc:spChg>
        <pc:spChg chg="del mod">
          <ac:chgData name="Rogerio Aguiar" userId="86fef4cc378c3954" providerId="LiveId" clId="{4422988E-EF12-4311-9667-6E674EA6FF3A}" dt="2022-06-15T23:18:22.873" v="30" actId="478"/>
          <ac:spMkLst>
            <pc:docMk/>
            <pc:sldMk cId="1317377908" sldId="2509"/>
            <ac:spMk id="7" creationId="{9F6AC51F-530D-4ED2-AC12-475D9FFF9897}"/>
          </ac:spMkLst>
        </pc:spChg>
        <pc:spChg chg="add del mod">
          <ac:chgData name="Rogerio Aguiar" userId="86fef4cc378c3954" providerId="LiveId" clId="{4422988E-EF12-4311-9667-6E674EA6FF3A}" dt="2022-06-15T23:20:35.254" v="70" actId="26606"/>
          <ac:spMkLst>
            <pc:docMk/>
            <pc:sldMk cId="1317377908" sldId="2509"/>
            <ac:spMk id="12" creationId="{511AE88E-8F40-04CE-5B03-181130283DE3}"/>
          </ac:spMkLst>
        </pc:spChg>
        <pc:spChg chg="add del">
          <ac:chgData name="Rogerio Aguiar" userId="86fef4cc378c3954" providerId="LiveId" clId="{4422988E-EF12-4311-9667-6E674EA6FF3A}" dt="2022-06-15T23:20:35.254" v="70" actId="26606"/>
          <ac:spMkLst>
            <pc:docMk/>
            <pc:sldMk cId="1317377908" sldId="2509"/>
            <ac:spMk id="14" creationId="{777A147A-9ED8-46B4-8660-1B3C2AA880B5}"/>
          </ac:spMkLst>
        </pc:spChg>
        <pc:spChg chg="del">
          <ac:chgData name="Rogerio Aguiar" userId="86fef4cc378c3954" providerId="LiveId" clId="{4422988E-EF12-4311-9667-6E674EA6FF3A}" dt="2022-06-15T23:18:17.162" v="28" actId="478"/>
          <ac:spMkLst>
            <pc:docMk/>
            <pc:sldMk cId="1317377908" sldId="2509"/>
            <ac:spMk id="17" creationId="{7752C9E7-40BB-4032-BC6B-AFE9E31C77C7}"/>
          </ac:spMkLst>
        </pc:spChg>
        <pc:spChg chg="add del">
          <ac:chgData name="Rogerio Aguiar" userId="86fef4cc378c3954" providerId="LiveId" clId="{4422988E-EF12-4311-9667-6E674EA6FF3A}" dt="2022-06-15T23:20:35.254" v="70" actId="26606"/>
          <ac:spMkLst>
            <pc:docMk/>
            <pc:sldMk cId="1317377908" sldId="2509"/>
            <ac:spMk id="19" creationId="{5D6C15A0-C087-4593-8414-2B4EC1CDC3DE}"/>
          </ac:spMkLst>
        </pc:spChg>
        <pc:spChg chg="add del">
          <ac:chgData name="Rogerio Aguiar" userId="86fef4cc378c3954" providerId="LiveId" clId="{4422988E-EF12-4311-9667-6E674EA6FF3A}" dt="2022-06-15T23:21:48.509" v="78" actId="26606"/>
          <ac:spMkLst>
            <pc:docMk/>
            <pc:sldMk cId="1317377908" sldId="2509"/>
            <ac:spMk id="25" creationId="{35DB3719-6FDC-4E5D-891D-FF40B7300F64}"/>
          </ac:spMkLst>
        </pc:spChg>
        <pc:spChg chg="add del">
          <ac:chgData name="Rogerio Aguiar" userId="86fef4cc378c3954" providerId="LiveId" clId="{4422988E-EF12-4311-9667-6E674EA6FF3A}" dt="2022-06-15T23:21:48.509" v="78" actId="26606"/>
          <ac:spMkLst>
            <pc:docMk/>
            <pc:sldMk cId="1317377908" sldId="2509"/>
            <ac:spMk id="27" creationId="{E0CBAC23-2E3F-4A90-BA59-F8299F6A5439}"/>
          </ac:spMkLst>
        </pc:spChg>
        <pc:spChg chg="add del">
          <ac:chgData name="Rogerio Aguiar" userId="86fef4cc378c3954" providerId="LiveId" clId="{4422988E-EF12-4311-9667-6E674EA6FF3A}" dt="2022-06-15T23:22:24.086" v="84" actId="26606"/>
          <ac:spMkLst>
            <pc:docMk/>
            <pc:sldMk cId="1317377908" sldId="2509"/>
            <ac:spMk id="32" creationId="{DCC231C8-C761-4B31-9B1C-C6D19248C6B3}"/>
          </ac:spMkLst>
        </pc:spChg>
        <pc:spChg chg="add del">
          <ac:chgData name="Rogerio Aguiar" userId="86fef4cc378c3954" providerId="LiveId" clId="{4422988E-EF12-4311-9667-6E674EA6FF3A}" dt="2022-06-15T23:24:31.792" v="104" actId="26606"/>
          <ac:spMkLst>
            <pc:docMk/>
            <pc:sldMk cId="1317377908" sldId="2509"/>
            <ac:spMk id="38" creationId="{230C3D3F-804C-4A71-8E21-2B62A4081F40}"/>
          </ac:spMkLst>
        </pc:spChg>
        <pc:spChg chg="add del">
          <ac:chgData name="Rogerio Aguiar" userId="86fef4cc378c3954" providerId="LiveId" clId="{4422988E-EF12-4311-9667-6E674EA6FF3A}" dt="2022-06-15T23:25:01.631" v="109" actId="26606"/>
          <ac:spMkLst>
            <pc:docMk/>
            <pc:sldMk cId="1317377908" sldId="2509"/>
            <ac:spMk id="44" creationId="{B50AB553-2A96-4A92-96F2-93548E096954}"/>
          </ac:spMkLst>
        </pc:spChg>
        <pc:spChg chg="add">
          <ac:chgData name="Rogerio Aguiar" userId="86fef4cc378c3954" providerId="LiveId" clId="{4422988E-EF12-4311-9667-6E674EA6FF3A}" dt="2022-06-15T23:25:01.631" v="109" actId="26606"/>
          <ac:spMkLst>
            <pc:docMk/>
            <pc:sldMk cId="1317377908" sldId="2509"/>
            <ac:spMk id="49" creationId="{45D37F4E-DDB4-456B-97E0-9937730A039F}"/>
          </ac:spMkLst>
        </pc:spChg>
        <pc:spChg chg="add">
          <ac:chgData name="Rogerio Aguiar" userId="86fef4cc378c3954" providerId="LiveId" clId="{4422988E-EF12-4311-9667-6E674EA6FF3A}" dt="2022-06-15T23:25:01.631" v="109" actId="26606"/>
          <ac:spMkLst>
            <pc:docMk/>
            <pc:sldMk cId="1317377908" sldId="2509"/>
            <ac:spMk id="51" creationId="{B2DD41CD-8F47-4F56-AD12-4E2FF7696987}"/>
          </ac:spMkLst>
        </pc:spChg>
        <pc:graphicFrameChg chg="add del mod modGraphic">
          <ac:chgData name="Rogerio Aguiar" userId="86fef4cc378c3954" providerId="LiveId" clId="{4422988E-EF12-4311-9667-6E674EA6FF3A}" dt="2022-06-15T23:26:06.021" v="122" actId="21"/>
          <ac:graphicFrameMkLst>
            <pc:docMk/>
            <pc:sldMk cId="1317377908" sldId="2509"/>
            <ac:graphicFrameMk id="21" creationId="{A31CDB29-F930-5A6E-54B2-889DCBD738DF}"/>
          </ac:graphicFrameMkLst>
        </pc:graphicFrameChg>
        <pc:picChg chg="del">
          <ac:chgData name="Rogerio Aguiar" userId="86fef4cc378c3954" providerId="LiveId" clId="{4422988E-EF12-4311-9667-6E674EA6FF3A}" dt="2022-06-15T23:18:03.746" v="23" actId="478"/>
          <ac:picMkLst>
            <pc:docMk/>
            <pc:sldMk cId="1317377908" sldId="2509"/>
            <ac:picMk id="3" creationId="{D63F9DEA-56CE-4DA4-BC81-1A47751910C2}"/>
          </ac:picMkLst>
        </pc:picChg>
        <pc:picChg chg="del">
          <ac:chgData name="Rogerio Aguiar" userId="86fef4cc378c3954" providerId="LiveId" clId="{4422988E-EF12-4311-9667-6E674EA6FF3A}" dt="2022-06-15T23:18:04.466" v="24" actId="478"/>
          <ac:picMkLst>
            <pc:docMk/>
            <pc:sldMk cId="1317377908" sldId="2509"/>
            <ac:picMk id="4" creationId="{5B5E1F31-FDFD-4A94-9E19-CCE2E90D5C19}"/>
          </ac:picMkLst>
        </pc:picChg>
        <pc:picChg chg="del">
          <ac:chgData name="Rogerio Aguiar" userId="86fef4cc378c3954" providerId="LiveId" clId="{4422988E-EF12-4311-9667-6E674EA6FF3A}" dt="2022-06-15T23:18:02.866" v="22" actId="478"/>
          <ac:picMkLst>
            <pc:docMk/>
            <pc:sldMk cId="1317377908" sldId="2509"/>
            <ac:picMk id="5" creationId="{AE771E9A-4D26-4891-9E6C-E75D3EF8614C}"/>
          </ac:picMkLst>
        </pc:picChg>
        <pc:picChg chg="del mod">
          <ac:chgData name="Rogerio Aguiar" userId="86fef4cc378c3954" providerId="LiveId" clId="{4422988E-EF12-4311-9667-6E674EA6FF3A}" dt="2022-06-15T23:18:05.105" v="26" actId="478"/>
          <ac:picMkLst>
            <pc:docMk/>
            <pc:sldMk cId="1317377908" sldId="2509"/>
            <ac:picMk id="13" creationId="{353E5C35-B653-4AE4-B4EE-3304B7A57871}"/>
          </ac:picMkLst>
        </pc:picChg>
        <pc:picChg chg="add del mod">
          <ac:chgData name="Rogerio Aguiar" userId="86fef4cc378c3954" providerId="LiveId" clId="{4422988E-EF12-4311-9667-6E674EA6FF3A}" dt="2022-06-15T23:24:20.345" v="103" actId="21"/>
          <ac:picMkLst>
            <pc:docMk/>
            <pc:sldMk cId="1317377908" sldId="2509"/>
            <ac:picMk id="23" creationId="{DA955204-2411-0EC0-A705-26D0D76B0587}"/>
          </ac:picMkLst>
        </pc:picChg>
        <pc:picChg chg="add del">
          <ac:chgData name="Rogerio Aguiar" userId="86fef4cc378c3954" providerId="LiveId" clId="{4422988E-EF12-4311-9667-6E674EA6FF3A}" dt="2022-06-15T23:22:28.134" v="85" actId="478"/>
          <ac:picMkLst>
            <pc:docMk/>
            <pc:sldMk cId="1317377908" sldId="2509"/>
            <ac:picMk id="34" creationId="{B2EE7D70-EDD7-CB05-4267-247A85761163}"/>
          </ac:picMkLst>
        </pc:picChg>
        <pc:picChg chg="add del mod ord">
          <ac:chgData name="Rogerio Aguiar" userId="86fef4cc378c3954" providerId="LiveId" clId="{4422988E-EF12-4311-9667-6E674EA6FF3A}" dt="2022-06-15T23:25:04.985" v="110" actId="478"/>
          <ac:picMkLst>
            <pc:docMk/>
            <pc:sldMk cId="1317377908" sldId="2509"/>
            <ac:picMk id="40" creationId="{6FBBACA0-FA48-8019-F2FC-CC4987E2C431}"/>
          </ac:picMkLst>
        </pc:picChg>
        <pc:cxnChg chg="del">
          <ac:chgData name="Rogerio Aguiar" userId="86fef4cc378c3954" providerId="LiveId" clId="{4422988E-EF12-4311-9667-6E674EA6FF3A}" dt="2022-06-15T23:18:17.162" v="28" actId="478"/>
          <ac:cxnSpMkLst>
            <pc:docMk/>
            <pc:sldMk cId="1317377908" sldId="2509"/>
            <ac:cxnSpMk id="8" creationId="{1BF75326-BD27-47CC-AAEA-7A84A5B77241}"/>
          </ac:cxnSpMkLst>
        </pc:cxnChg>
        <pc:cxnChg chg="add del mod">
          <ac:chgData name="Rogerio Aguiar" userId="86fef4cc378c3954" providerId="LiveId" clId="{4422988E-EF12-4311-9667-6E674EA6FF3A}" dt="2022-06-15T23:24:20.345" v="103" actId="21"/>
          <ac:cxnSpMkLst>
            <pc:docMk/>
            <pc:sldMk cId="1317377908" sldId="2509"/>
            <ac:cxnSpMk id="22" creationId="{17D90EDC-3761-08C3-D4CE-E4DF2EF89390}"/>
          </ac:cxnSpMkLst>
        </pc:cxnChg>
      </pc:sldChg>
      <pc:sldChg chg="addSp delSp modSp add mod">
        <pc:chgData name="Rogerio Aguiar" userId="86fef4cc378c3954" providerId="LiveId" clId="{4422988E-EF12-4311-9667-6E674EA6FF3A}" dt="2022-07-14T11:02:40.996" v="4369" actId="20577"/>
        <pc:sldMkLst>
          <pc:docMk/>
          <pc:sldMk cId="2077732019" sldId="2510"/>
        </pc:sldMkLst>
        <pc:spChg chg="del">
          <ac:chgData name="Rogerio Aguiar" userId="86fef4cc378c3954" providerId="LiveId" clId="{4422988E-EF12-4311-9667-6E674EA6FF3A}" dt="2022-06-15T23:25:58.529" v="121" actId="478"/>
          <ac:spMkLst>
            <pc:docMk/>
            <pc:sldMk cId="2077732019" sldId="2510"/>
            <ac:spMk id="10242" creationId="{00000000-0000-0000-0000-000000000000}"/>
          </ac:spMkLst>
        </pc:spChg>
        <pc:spChg chg="mod">
          <ac:chgData name="Rogerio Aguiar" userId="86fef4cc378c3954" providerId="LiveId" clId="{4422988E-EF12-4311-9667-6E674EA6FF3A}" dt="2022-06-15T23:26:25.946" v="146" actId="14100"/>
          <ac:spMkLst>
            <pc:docMk/>
            <pc:sldMk cId="2077732019" sldId="2510"/>
            <ac:spMk id="10243" creationId="{00000000-0000-0000-0000-000000000000}"/>
          </ac:spMkLst>
        </pc:spChg>
        <pc:spChg chg="del">
          <ac:chgData name="Rogerio Aguiar" userId="86fef4cc378c3954" providerId="LiveId" clId="{4422988E-EF12-4311-9667-6E674EA6FF3A}" dt="2022-06-15T23:25:52.541" v="119" actId="478"/>
          <ac:spMkLst>
            <pc:docMk/>
            <pc:sldMk cId="2077732019" sldId="2510"/>
            <ac:spMk id="10244" creationId="{00000000-0000-0000-0000-000000000000}"/>
          </ac:spMkLst>
        </pc:spChg>
        <pc:spChg chg="del">
          <ac:chgData name="Rogerio Aguiar" userId="86fef4cc378c3954" providerId="LiveId" clId="{4422988E-EF12-4311-9667-6E674EA6FF3A}" dt="2022-06-15T23:25:48.766" v="117" actId="478"/>
          <ac:spMkLst>
            <pc:docMk/>
            <pc:sldMk cId="2077732019" sldId="2510"/>
            <ac:spMk id="10245" creationId="{00000000-0000-0000-0000-000000000000}"/>
          </ac:spMkLst>
        </pc:spChg>
        <pc:graphicFrameChg chg="add mod">
          <ac:chgData name="Rogerio Aguiar" userId="86fef4cc378c3954" providerId="LiveId" clId="{4422988E-EF12-4311-9667-6E674EA6FF3A}" dt="2022-07-14T11:02:40.996" v="4369" actId="20577"/>
          <ac:graphicFrameMkLst>
            <pc:docMk/>
            <pc:sldMk cId="2077732019" sldId="2510"/>
            <ac:graphicFrameMk id="11" creationId="{3938345D-1D71-3BF3-3D7A-FB7618EB1522}"/>
          </ac:graphicFrameMkLst>
        </pc:graphicFrameChg>
        <pc:picChg chg="del">
          <ac:chgData name="Rogerio Aguiar" userId="86fef4cc378c3954" providerId="LiveId" clId="{4422988E-EF12-4311-9667-6E674EA6FF3A}" dt="2022-06-15T23:25:55.286" v="120" actId="478"/>
          <ac:picMkLst>
            <pc:docMk/>
            <pc:sldMk cId="2077732019" sldId="2510"/>
            <ac:picMk id="13" creationId="{00000000-0000-0000-0000-000000000000}"/>
          </ac:picMkLst>
        </pc:picChg>
        <pc:picChg chg="del">
          <ac:chgData name="Rogerio Aguiar" userId="86fef4cc378c3954" providerId="LiveId" clId="{4422988E-EF12-4311-9667-6E674EA6FF3A}" dt="2022-06-15T23:25:52.541" v="119" actId="478"/>
          <ac:picMkLst>
            <pc:docMk/>
            <pc:sldMk cId="2077732019" sldId="2510"/>
            <ac:picMk id="19" creationId="{00000000-0000-0000-0000-000000000000}"/>
          </ac:picMkLst>
        </pc:picChg>
        <pc:picChg chg="del">
          <ac:chgData name="Rogerio Aguiar" userId="86fef4cc378c3954" providerId="LiveId" clId="{4422988E-EF12-4311-9667-6E674EA6FF3A}" dt="2022-06-15T23:25:52.541" v="119" actId="478"/>
          <ac:picMkLst>
            <pc:docMk/>
            <pc:sldMk cId="2077732019" sldId="2510"/>
            <ac:picMk id="10247" creationId="{00000000-0000-0000-0000-000000000000}"/>
          </ac:picMkLst>
        </pc:picChg>
        <pc:picChg chg="del">
          <ac:chgData name="Rogerio Aguiar" userId="86fef4cc378c3954" providerId="LiveId" clId="{4422988E-EF12-4311-9667-6E674EA6FF3A}" dt="2022-06-15T23:25:52.541" v="119" actId="478"/>
          <ac:picMkLst>
            <pc:docMk/>
            <pc:sldMk cId="2077732019" sldId="2510"/>
            <ac:picMk id="10248" creationId="{00000000-0000-0000-0000-000000000000}"/>
          </ac:picMkLst>
        </pc:picChg>
        <pc:picChg chg="del">
          <ac:chgData name="Rogerio Aguiar" userId="86fef4cc378c3954" providerId="LiveId" clId="{4422988E-EF12-4311-9667-6E674EA6FF3A}" dt="2022-06-15T23:25:50.005" v="118" actId="478"/>
          <ac:picMkLst>
            <pc:docMk/>
            <pc:sldMk cId="2077732019" sldId="2510"/>
            <ac:picMk id="10251" creationId="{00000000-0000-0000-0000-000000000000}"/>
          </ac:picMkLst>
        </pc:picChg>
      </pc:sldChg>
      <pc:sldChg chg="addSp delSp modSp add mod addAnim delAnim modAnim">
        <pc:chgData name="Rogerio Aguiar" userId="86fef4cc378c3954" providerId="LiveId" clId="{4422988E-EF12-4311-9667-6E674EA6FF3A}" dt="2022-07-12T01:52:27.614" v="1134"/>
        <pc:sldMkLst>
          <pc:docMk/>
          <pc:sldMk cId="220029580" sldId="2511"/>
        </pc:sldMkLst>
        <pc:spChg chg="mod">
          <ac:chgData name="Rogerio Aguiar" userId="86fef4cc378c3954" providerId="LiveId" clId="{4422988E-EF12-4311-9667-6E674EA6FF3A}" dt="2022-07-12T01:31:50.550" v="981" actId="1076"/>
          <ac:spMkLst>
            <pc:docMk/>
            <pc:sldMk cId="220029580" sldId="2511"/>
            <ac:spMk id="9" creationId="{7B268208-3851-40C2-BDA7-5BD603D2B3E8}"/>
          </ac:spMkLst>
        </pc:spChg>
        <pc:spChg chg="add del mod topLvl">
          <ac:chgData name="Rogerio Aguiar" userId="86fef4cc378c3954" providerId="LiveId" clId="{4422988E-EF12-4311-9667-6E674EA6FF3A}" dt="2022-07-12T01:18:29.019" v="816" actId="1076"/>
          <ac:spMkLst>
            <pc:docMk/>
            <pc:sldMk cId="220029580" sldId="2511"/>
            <ac:spMk id="25" creationId="{6E93D8E2-0A3D-4670-9095-12ADE8192925}"/>
          </ac:spMkLst>
        </pc:spChg>
        <pc:spChg chg="mod topLvl">
          <ac:chgData name="Rogerio Aguiar" userId="86fef4cc378c3954" providerId="LiveId" clId="{4422988E-EF12-4311-9667-6E674EA6FF3A}" dt="2022-07-12T01:18:29.019" v="816" actId="1076"/>
          <ac:spMkLst>
            <pc:docMk/>
            <pc:sldMk cId="220029580" sldId="2511"/>
            <ac:spMk id="26" creationId="{67BEFD5A-2ABE-4F8A-AC15-319057154B7D}"/>
          </ac:spMkLst>
        </pc:spChg>
        <pc:spChg chg="mod">
          <ac:chgData name="Rogerio Aguiar" userId="86fef4cc378c3954" providerId="LiveId" clId="{4422988E-EF12-4311-9667-6E674EA6FF3A}" dt="2022-07-12T01:35:32.072" v="1006" actId="1076"/>
          <ac:spMkLst>
            <pc:docMk/>
            <pc:sldMk cId="220029580" sldId="2511"/>
            <ac:spMk id="71691" creationId="{00000000-0000-0000-0000-000000000000}"/>
          </ac:spMkLst>
        </pc:spChg>
        <pc:spChg chg="mod">
          <ac:chgData name="Rogerio Aguiar" userId="86fef4cc378c3954" providerId="LiveId" clId="{4422988E-EF12-4311-9667-6E674EA6FF3A}" dt="2022-07-12T01:36:28.647" v="1010" actId="6549"/>
          <ac:spMkLst>
            <pc:docMk/>
            <pc:sldMk cId="220029580" sldId="2511"/>
            <ac:spMk id="71694" creationId="{00000000-0000-0000-0000-000000000000}"/>
          </ac:spMkLst>
        </pc:spChg>
        <pc:spChg chg="mod">
          <ac:chgData name="Rogerio Aguiar" userId="86fef4cc378c3954" providerId="LiveId" clId="{4422988E-EF12-4311-9667-6E674EA6FF3A}" dt="2022-07-12T00:58:34.680" v="589" actId="1076"/>
          <ac:spMkLst>
            <pc:docMk/>
            <pc:sldMk cId="220029580" sldId="2511"/>
            <ac:spMk id="71696" creationId="{00000000-0000-0000-0000-000000000000}"/>
          </ac:spMkLst>
        </pc:spChg>
        <pc:spChg chg="mod">
          <ac:chgData name="Rogerio Aguiar" userId="86fef4cc378c3954" providerId="LiveId" clId="{4422988E-EF12-4311-9667-6E674EA6FF3A}" dt="2022-07-12T00:58:34.680" v="589" actId="1076"/>
          <ac:spMkLst>
            <pc:docMk/>
            <pc:sldMk cId="220029580" sldId="2511"/>
            <ac:spMk id="239623" creationId="{00000000-0000-0000-0000-000000000000}"/>
          </ac:spMkLst>
        </pc:spChg>
        <pc:spChg chg="mod">
          <ac:chgData name="Rogerio Aguiar" userId="86fef4cc378c3954" providerId="LiveId" clId="{4422988E-EF12-4311-9667-6E674EA6FF3A}" dt="2022-07-12T01:35:37.008" v="1007" actId="1076"/>
          <ac:spMkLst>
            <pc:docMk/>
            <pc:sldMk cId="220029580" sldId="2511"/>
            <ac:spMk id="239628" creationId="{00000000-0000-0000-0000-000000000000}"/>
          </ac:spMkLst>
        </pc:spChg>
        <pc:spChg chg="mod">
          <ac:chgData name="Rogerio Aguiar" userId="86fef4cc378c3954" providerId="LiveId" clId="{4422988E-EF12-4311-9667-6E674EA6FF3A}" dt="2022-07-12T01:35:32.072" v="1006" actId="1076"/>
          <ac:spMkLst>
            <pc:docMk/>
            <pc:sldMk cId="220029580" sldId="2511"/>
            <ac:spMk id="239631" creationId="{00000000-0000-0000-0000-000000000000}"/>
          </ac:spMkLst>
        </pc:spChg>
        <pc:grpChg chg="del mod">
          <ac:chgData name="Rogerio Aguiar" userId="86fef4cc378c3954" providerId="LiveId" clId="{4422988E-EF12-4311-9667-6E674EA6FF3A}" dt="2022-07-12T01:36:21.662" v="1008" actId="478"/>
          <ac:grpSpMkLst>
            <pc:docMk/>
            <pc:sldMk cId="220029580" sldId="2511"/>
            <ac:grpSpMk id="2" creationId="{00000000-0000-0000-0000-000000000000}"/>
          </ac:grpSpMkLst>
        </pc:grpChg>
        <pc:grpChg chg="del mod">
          <ac:chgData name="Rogerio Aguiar" userId="86fef4cc378c3954" providerId="LiveId" clId="{4422988E-EF12-4311-9667-6E674EA6FF3A}" dt="2022-07-12T01:36:32.072" v="1011" actId="478"/>
          <ac:grpSpMkLst>
            <pc:docMk/>
            <pc:sldMk cId="220029580" sldId="2511"/>
            <ac:grpSpMk id="3" creationId="{00000000-0000-0000-0000-000000000000}"/>
          </ac:grpSpMkLst>
        </pc:grpChg>
        <pc:grpChg chg="add del mod">
          <ac:chgData name="Rogerio Aguiar" userId="86fef4cc378c3954" providerId="LiveId" clId="{4422988E-EF12-4311-9667-6E674EA6FF3A}" dt="2022-07-12T01:36:25.887" v="1009" actId="478"/>
          <ac:grpSpMkLst>
            <pc:docMk/>
            <pc:sldMk cId="220029580" sldId="2511"/>
            <ac:grpSpMk id="4" creationId="{00000000-0000-0000-0000-000000000000}"/>
          </ac:grpSpMkLst>
        </pc:grpChg>
        <pc:grpChg chg="mod ord">
          <ac:chgData name="Rogerio Aguiar" userId="86fef4cc378c3954" providerId="LiveId" clId="{4422988E-EF12-4311-9667-6E674EA6FF3A}" dt="2022-07-12T01:37:06.139" v="1016" actId="1076"/>
          <ac:grpSpMkLst>
            <pc:docMk/>
            <pc:sldMk cId="220029580" sldId="2511"/>
            <ac:grpSpMk id="21" creationId="{9D1CB4C9-52AE-411B-92EE-2435FE9900FF}"/>
          </ac:grpSpMkLst>
        </pc:grpChg>
        <pc:grpChg chg="add del mod">
          <ac:chgData name="Rogerio Aguiar" userId="86fef4cc378c3954" providerId="LiveId" clId="{4422988E-EF12-4311-9667-6E674EA6FF3A}" dt="2022-07-12T01:18:32.254" v="817" actId="478"/>
          <ac:grpSpMkLst>
            <pc:docMk/>
            <pc:sldMk cId="220029580" sldId="2511"/>
            <ac:grpSpMk id="24" creationId="{2A1674B2-D076-4067-9B47-A9324D09FC75}"/>
          </ac:grpSpMkLst>
        </pc:grpChg>
        <pc:grpChg chg="add mod">
          <ac:chgData name="Rogerio Aguiar" userId="86fef4cc378c3954" providerId="LiveId" clId="{4422988E-EF12-4311-9667-6E674EA6FF3A}" dt="2022-07-12T01:52:23.247" v="1133" actId="164"/>
          <ac:grpSpMkLst>
            <pc:docMk/>
            <pc:sldMk cId="220029580" sldId="2511"/>
            <ac:grpSpMk id="34" creationId="{4FA90000-456E-97B4-5D20-061C44B4E38B}"/>
          </ac:grpSpMkLst>
        </pc:grpChg>
        <pc:grpChg chg="add mod">
          <ac:chgData name="Rogerio Aguiar" userId="86fef4cc378c3954" providerId="LiveId" clId="{4422988E-EF12-4311-9667-6E674EA6FF3A}" dt="2022-07-12T01:39:28.714" v="1103" actId="1036"/>
          <ac:grpSpMkLst>
            <pc:docMk/>
            <pc:sldMk cId="220029580" sldId="2511"/>
            <ac:grpSpMk id="71697" creationId="{F133C923-B150-7C95-1562-E348A776CBD3}"/>
          </ac:grpSpMkLst>
        </pc:grpChg>
        <pc:grpChg chg="add mod">
          <ac:chgData name="Rogerio Aguiar" userId="86fef4cc378c3954" providerId="LiveId" clId="{4422988E-EF12-4311-9667-6E674EA6FF3A}" dt="2022-07-12T01:39:28.714" v="1103" actId="1036"/>
          <ac:grpSpMkLst>
            <pc:docMk/>
            <pc:sldMk cId="220029580" sldId="2511"/>
            <ac:grpSpMk id="71702" creationId="{03B73553-61EB-8A4D-5448-F5246AE83B57}"/>
          </ac:grpSpMkLst>
        </pc:grpChg>
        <pc:graphicFrameChg chg="add mod modGraphic">
          <ac:chgData name="Rogerio Aguiar" userId="86fef4cc378c3954" providerId="LiveId" clId="{4422988E-EF12-4311-9667-6E674EA6FF3A}" dt="2022-07-12T01:40:37.087" v="1115" actId="113"/>
          <ac:graphicFrameMkLst>
            <pc:docMk/>
            <pc:sldMk cId="220029580" sldId="2511"/>
            <ac:graphicFrameMk id="16" creationId="{F53597FA-8482-0D00-C355-8A2E704A2AF4}"/>
          </ac:graphicFrameMkLst>
        </pc:graphicFrameChg>
        <pc:graphicFrameChg chg="add mod modGraphic">
          <ac:chgData name="Rogerio Aguiar" userId="86fef4cc378c3954" providerId="LiveId" clId="{4422988E-EF12-4311-9667-6E674EA6FF3A}" dt="2022-07-12T01:39:28.714" v="1103" actId="1036"/>
          <ac:graphicFrameMkLst>
            <pc:docMk/>
            <pc:sldMk cId="220029580" sldId="2511"/>
            <ac:graphicFrameMk id="19" creationId="{34E03BBB-39BF-0E64-425D-577630520558}"/>
          </ac:graphicFrameMkLst>
        </pc:graphicFrameChg>
        <pc:picChg chg="del">
          <ac:chgData name="Rogerio Aguiar" userId="86fef4cc378c3954" providerId="LiveId" clId="{4422988E-EF12-4311-9667-6E674EA6FF3A}" dt="2022-07-12T00:54:37.545" v="548" actId="478"/>
          <ac:picMkLst>
            <pc:docMk/>
            <pc:sldMk cId="220029580" sldId="2511"/>
            <ac:picMk id="5" creationId="{42C34156-A091-489E-82CD-DDFD72FFA006}"/>
          </ac:picMkLst>
        </pc:picChg>
        <pc:picChg chg="del mod ord">
          <ac:chgData name="Rogerio Aguiar" userId="86fef4cc378c3954" providerId="LiveId" clId="{4422988E-EF12-4311-9667-6E674EA6FF3A}" dt="2022-07-12T01:14:07.895" v="760" actId="478"/>
          <ac:picMkLst>
            <pc:docMk/>
            <pc:sldMk cId="220029580" sldId="2511"/>
            <ac:picMk id="7" creationId="{B1F950D5-6DD0-4B3E-A464-6F986FD9B2D3}"/>
          </ac:picMkLst>
        </pc:picChg>
        <pc:picChg chg="add del mod ord">
          <ac:chgData name="Rogerio Aguiar" userId="86fef4cc378c3954" providerId="LiveId" clId="{4422988E-EF12-4311-9667-6E674EA6FF3A}" dt="2022-07-12T00:56:30.509" v="561" actId="478"/>
          <ac:picMkLst>
            <pc:docMk/>
            <pc:sldMk cId="220029580" sldId="2511"/>
            <ac:picMk id="8" creationId="{BDA00F35-DB96-38CA-3C43-0EF077D7FBDA}"/>
          </ac:picMkLst>
        </pc:picChg>
        <pc:picChg chg="add del mod">
          <ac:chgData name="Rogerio Aguiar" userId="86fef4cc378c3954" providerId="LiveId" clId="{4422988E-EF12-4311-9667-6E674EA6FF3A}" dt="2022-07-12T00:56:47.598" v="564" actId="478"/>
          <ac:picMkLst>
            <pc:docMk/>
            <pc:sldMk cId="220029580" sldId="2511"/>
            <ac:picMk id="11" creationId="{610E73DE-DABE-2926-ECFA-D175914B21F8}"/>
          </ac:picMkLst>
        </pc:picChg>
        <pc:picChg chg="add del mod ord">
          <ac:chgData name="Rogerio Aguiar" userId="86fef4cc378c3954" providerId="LiveId" clId="{4422988E-EF12-4311-9667-6E674EA6FF3A}" dt="2022-07-12T00:57:41.114" v="571" actId="478"/>
          <ac:picMkLst>
            <pc:docMk/>
            <pc:sldMk cId="220029580" sldId="2511"/>
            <ac:picMk id="13" creationId="{83599C43-B99A-0FDA-06E7-7C36E9EBE71E}"/>
          </ac:picMkLst>
        </pc:picChg>
        <pc:picChg chg="add del mod ord">
          <ac:chgData name="Rogerio Aguiar" userId="86fef4cc378c3954" providerId="LiveId" clId="{4422988E-EF12-4311-9667-6E674EA6FF3A}" dt="2022-07-12T01:14:03.041" v="759" actId="478"/>
          <ac:picMkLst>
            <pc:docMk/>
            <pc:sldMk cId="220029580" sldId="2511"/>
            <ac:picMk id="15" creationId="{A37E17B9-C954-A300-17A6-C55DA16A1746}"/>
          </ac:picMkLst>
        </pc:picChg>
        <pc:picChg chg="add del mod ord">
          <ac:chgData name="Rogerio Aguiar" userId="86fef4cc378c3954" providerId="LiveId" clId="{4422988E-EF12-4311-9667-6E674EA6FF3A}" dt="2022-07-12T01:35:03.656" v="999" actId="478"/>
          <ac:picMkLst>
            <pc:docMk/>
            <pc:sldMk cId="220029580" sldId="2511"/>
            <ac:picMk id="18" creationId="{18A722C3-985F-C693-6EBD-63F4CE09B691}"/>
          </ac:picMkLst>
        </pc:picChg>
        <pc:picChg chg="add mod">
          <ac:chgData name="Rogerio Aguiar" userId="86fef4cc378c3954" providerId="LiveId" clId="{4422988E-EF12-4311-9667-6E674EA6FF3A}" dt="2022-07-12T01:39:28.714" v="1103" actId="1036"/>
          <ac:picMkLst>
            <pc:docMk/>
            <pc:sldMk cId="220029580" sldId="2511"/>
            <ac:picMk id="27" creationId="{DEFFC236-A258-1733-19B2-DD3D3420D280}"/>
          </ac:picMkLst>
        </pc:picChg>
        <pc:picChg chg="add mod">
          <ac:chgData name="Rogerio Aguiar" userId="86fef4cc378c3954" providerId="LiveId" clId="{4422988E-EF12-4311-9667-6E674EA6FF3A}" dt="2022-07-12T01:39:28.714" v="1103" actId="1036"/>
          <ac:picMkLst>
            <pc:docMk/>
            <pc:sldMk cId="220029580" sldId="2511"/>
            <ac:picMk id="29" creationId="{2D7AB370-767D-0BC8-F8DB-071144AB061F}"/>
          </ac:picMkLst>
        </pc:picChg>
        <pc:picChg chg="add mod">
          <ac:chgData name="Rogerio Aguiar" userId="86fef4cc378c3954" providerId="LiveId" clId="{4422988E-EF12-4311-9667-6E674EA6FF3A}" dt="2022-07-12T01:39:28.714" v="1103" actId="1036"/>
          <ac:picMkLst>
            <pc:docMk/>
            <pc:sldMk cId="220029580" sldId="2511"/>
            <ac:picMk id="31" creationId="{0872CE2F-FBD1-9351-1309-B08AAD546B32}"/>
          </ac:picMkLst>
        </pc:picChg>
        <pc:picChg chg="add mod">
          <ac:chgData name="Rogerio Aguiar" userId="86fef4cc378c3954" providerId="LiveId" clId="{4422988E-EF12-4311-9667-6E674EA6FF3A}" dt="2022-07-12T01:39:28.714" v="1103" actId="1036"/>
          <ac:picMkLst>
            <pc:docMk/>
            <pc:sldMk cId="220029580" sldId="2511"/>
            <ac:picMk id="38" creationId="{4A502FB6-A327-FC19-0944-E4E3E20CADBD}"/>
          </ac:picMkLst>
        </pc:picChg>
        <pc:picChg chg="add mod">
          <ac:chgData name="Rogerio Aguiar" userId="86fef4cc378c3954" providerId="LiveId" clId="{4422988E-EF12-4311-9667-6E674EA6FF3A}" dt="2022-07-12T01:39:28.714" v="1103" actId="1036"/>
          <ac:picMkLst>
            <pc:docMk/>
            <pc:sldMk cId="220029580" sldId="2511"/>
            <ac:picMk id="39" creationId="{3F486386-7DB3-5B72-B427-415F92BBC842}"/>
          </ac:picMkLst>
        </pc:picChg>
        <pc:picChg chg="add del mod">
          <ac:chgData name="Rogerio Aguiar" userId="86fef4cc378c3954" providerId="LiveId" clId="{4422988E-EF12-4311-9667-6E674EA6FF3A}" dt="2022-07-12T01:25:54.143" v="908" actId="478"/>
          <ac:picMkLst>
            <pc:docMk/>
            <pc:sldMk cId="220029580" sldId="2511"/>
            <ac:picMk id="40" creationId="{16A5E6F8-BDD4-3226-6786-CC27EB4C5A91}"/>
          </ac:picMkLst>
        </pc:picChg>
        <pc:picChg chg="add del mod">
          <ac:chgData name="Rogerio Aguiar" userId="86fef4cc378c3954" providerId="LiveId" clId="{4422988E-EF12-4311-9667-6E674EA6FF3A}" dt="2022-07-12T01:27:50.952" v="924" actId="478"/>
          <ac:picMkLst>
            <pc:docMk/>
            <pc:sldMk cId="220029580" sldId="2511"/>
            <ac:picMk id="43" creationId="{3387BABA-AD9B-2792-E9AA-AF7315327C71}"/>
          </ac:picMkLst>
        </pc:picChg>
        <pc:picChg chg="add del mod">
          <ac:chgData name="Rogerio Aguiar" userId="86fef4cc378c3954" providerId="LiveId" clId="{4422988E-EF12-4311-9667-6E674EA6FF3A}" dt="2022-07-12T01:27:52.207" v="925" actId="478"/>
          <ac:picMkLst>
            <pc:docMk/>
            <pc:sldMk cId="220029580" sldId="2511"/>
            <ac:picMk id="71681" creationId="{B1BC20B8-36C6-4DB2-EF7D-B733F901DBE4}"/>
          </ac:picMkLst>
        </pc:picChg>
        <pc:picChg chg="add del mod">
          <ac:chgData name="Rogerio Aguiar" userId="86fef4cc378c3954" providerId="LiveId" clId="{4422988E-EF12-4311-9667-6E674EA6FF3A}" dt="2022-07-12T01:26:07.716" v="913" actId="478"/>
          <ac:picMkLst>
            <pc:docMk/>
            <pc:sldMk cId="220029580" sldId="2511"/>
            <ac:picMk id="71683" creationId="{2B4F0E41-F39B-F7C7-A96F-B152B66AA691}"/>
          </ac:picMkLst>
        </pc:picChg>
        <pc:picChg chg="add mod">
          <ac:chgData name="Rogerio Aguiar" userId="86fef4cc378c3954" providerId="LiveId" clId="{4422988E-EF12-4311-9667-6E674EA6FF3A}" dt="2022-07-12T01:28:04.632" v="927" actId="164"/>
          <ac:picMkLst>
            <pc:docMk/>
            <pc:sldMk cId="220029580" sldId="2511"/>
            <ac:picMk id="71685" creationId="{E0E20E7C-8650-2672-564A-041FFD0E514F}"/>
          </ac:picMkLst>
        </pc:picChg>
        <pc:picChg chg="add del">
          <ac:chgData name="Rogerio Aguiar" userId="86fef4cc378c3954" providerId="LiveId" clId="{4422988E-EF12-4311-9667-6E674EA6FF3A}" dt="2022-07-12T01:26:29.133" v="915" actId="22"/>
          <ac:picMkLst>
            <pc:docMk/>
            <pc:sldMk cId="220029580" sldId="2511"/>
            <ac:picMk id="71687" creationId="{6BD72B18-DA4D-CA52-53CF-A45C112072BF}"/>
          </ac:picMkLst>
        </pc:picChg>
        <pc:picChg chg="add del">
          <ac:chgData name="Rogerio Aguiar" userId="86fef4cc378c3954" providerId="LiveId" clId="{4422988E-EF12-4311-9667-6E674EA6FF3A}" dt="2022-07-12T01:26:59.408" v="917" actId="22"/>
          <ac:picMkLst>
            <pc:docMk/>
            <pc:sldMk cId="220029580" sldId="2511"/>
            <ac:picMk id="71689" creationId="{22799DC5-95D2-C517-72D9-3BB9937F2D3A}"/>
          </ac:picMkLst>
        </pc:picChg>
        <pc:picChg chg="add mod">
          <ac:chgData name="Rogerio Aguiar" userId="86fef4cc378c3954" providerId="LiveId" clId="{4422988E-EF12-4311-9667-6E674EA6FF3A}" dt="2022-07-12T01:28:04.632" v="927" actId="164"/>
          <ac:picMkLst>
            <pc:docMk/>
            <pc:sldMk cId="220029580" sldId="2511"/>
            <ac:picMk id="71692" creationId="{9297586F-6A53-A2FB-827E-A468850F0AB6}"/>
          </ac:picMkLst>
        </pc:picChg>
        <pc:picChg chg="add mod">
          <ac:chgData name="Rogerio Aguiar" userId="86fef4cc378c3954" providerId="LiveId" clId="{4422988E-EF12-4311-9667-6E674EA6FF3A}" dt="2022-07-12T01:28:20.133" v="929" actId="14100"/>
          <ac:picMkLst>
            <pc:docMk/>
            <pc:sldMk cId="220029580" sldId="2511"/>
            <ac:picMk id="71695" creationId="{51C22B8C-9801-166C-E759-E6EBF2A96F48}"/>
          </ac:picMkLst>
        </pc:picChg>
        <pc:picChg chg="add mod">
          <ac:chgData name="Rogerio Aguiar" userId="86fef4cc378c3954" providerId="LiveId" clId="{4422988E-EF12-4311-9667-6E674EA6FF3A}" dt="2022-07-12T01:30:19.977" v="949" actId="164"/>
          <ac:picMkLst>
            <pc:docMk/>
            <pc:sldMk cId="220029580" sldId="2511"/>
            <ac:picMk id="71699" creationId="{5EB70456-F811-D610-0341-5558AAAF7333}"/>
          </ac:picMkLst>
        </pc:picChg>
        <pc:picChg chg="add mod">
          <ac:chgData name="Rogerio Aguiar" userId="86fef4cc378c3954" providerId="LiveId" clId="{4422988E-EF12-4311-9667-6E674EA6FF3A}" dt="2022-07-12T01:30:19.977" v="949" actId="164"/>
          <ac:picMkLst>
            <pc:docMk/>
            <pc:sldMk cId="220029580" sldId="2511"/>
            <ac:picMk id="71701" creationId="{A65589C1-0A69-6163-FDB3-2D17714CEDA5}"/>
          </ac:picMkLst>
        </pc:picChg>
        <pc:picChg chg="add mod">
          <ac:chgData name="Rogerio Aguiar" userId="86fef4cc378c3954" providerId="LiveId" clId="{4422988E-EF12-4311-9667-6E674EA6FF3A}" dt="2022-07-12T01:52:23.247" v="1133" actId="164"/>
          <ac:picMkLst>
            <pc:docMk/>
            <pc:sldMk cId="220029580" sldId="2511"/>
            <ac:picMk id="71704" creationId="{44FFF302-25A8-FDC8-5FD0-9431B7728219}"/>
          </ac:picMkLst>
        </pc:picChg>
        <pc:picChg chg="add del mod ord">
          <ac:chgData name="Rogerio Aguiar" userId="86fef4cc378c3954" providerId="LiveId" clId="{4422988E-EF12-4311-9667-6E674EA6FF3A}" dt="2022-07-12T01:36:52.116" v="1012" actId="478"/>
          <ac:picMkLst>
            <pc:docMk/>
            <pc:sldMk cId="220029580" sldId="2511"/>
            <ac:picMk id="71706" creationId="{F276A6DB-22F0-A826-18BC-A3F9121169B3}"/>
          </ac:picMkLst>
        </pc:picChg>
        <pc:picChg chg="add mod ord">
          <ac:chgData name="Rogerio Aguiar" userId="86fef4cc378c3954" providerId="LiveId" clId="{4422988E-EF12-4311-9667-6E674EA6FF3A}" dt="2022-07-12T01:39:18.054" v="1069" actId="14100"/>
          <ac:picMkLst>
            <pc:docMk/>
            <pc:sldMk cId="220029580" sldId="2511"/>
            <ac:picMk id="71708" creationId="{9BBD1C3C-A103-7068-CDBF-FB4DEE3FA4E6}"/>
          </ac:picMkLst>
        </pc:picChg>
        <pc:cxnChg chg="add mod">
          <ac:chgData name="Rogerio Aguiar" userId="86fef4cc378c3954" providerId="LiveId" clId="{4422988E-EF12-4311-9667-6E674EA6FF3A}" dt="2022-07-12T01:52:23.247" v="1133" actId="164"/>
          <ac:cxnSpMkLst>
            <pc:docMk/>
            <pc:sldMk cId="220029580" sldId="2511"/>
            <ac:cxnSpMk id="70" creationId="{92957F0A-5711-74ED-3668-CCD0679ADA2E}"/>
          </ac:cxnSpMkLst>
        </pc:cxnChg>
        <pc:cxnChg chg="add mod">
          <ac:chgData name="Rogerio Aguiar" userId="86fef4cc378c3954" providerId="LiveId" clId="{4422988E-EF12-4311-9667-6E674EA6FF3A}" dt="2022-07-12T01:52:23.247" v="1133" actId="164"/>
          <ac:cxnSpMkLst>
            <pc:docMk/>
            <pc:sldMk cId="220029580" sldId="2511"/>
            <ac:cxnSpMk id="71710" creationId="{797D66AA-5D4F-76EF-7A8E-1E861852ED91}"/>
          </ac:cxnSpMkLst>
        </pc:cxnChg>
      </pc:sldChg>
      <pc:sldChg chg="modSp mod">
        <pc:chgData name="Rogerio Aguiar" userId="86fef4cc378c3954" providerId="LiveId" clId="{4422988E-EF12-4311-9667-6E674EA6FF3A}" dt="2022-07-14T11:10:29.786" v="4392" actId="20577"/>
        <pc:sldMkLst>
          <pc:docMk/>
          <pc:sldMk cId="3081342651" sldId="2523"/>
        </pc:sldMkLst>
        <pc:spChg chg="mod">
          <ac:chgData name="Rogerio Aguiar" userId="86fef4cc378c3954" providerId="LiveId" clId="{4422988E-EF12-4311-9667-6E674EA6FF3A}" dt="2022-07-14T11:10:29.786" v="4392" actId="20577"/>
          <ac:spMkLst>
            <pc:docMk/>
            <pc:sldMk cId="3081342651" sldId="2523"/>
            <ac:spMk id="3" creationId="{0350CCA9-8A26-440A-A6FC-0960DA4833A7}"/>
          </ac:spMkLst>
        </pc:spChg>
        <pc:spChg chg="mod">
          <ac:chgData name="Rogerio Aguiar" userId="86fef4cc378c3954" providerId="LiveId" clId="{4422988E-EF12-4311-9667-6E674EA6FF3A}" dt="2022-07-12T02:47:33.855" v="1212" actId="20577"/>
          <ac:spMkLst>
            <pc:docMk/>
            <pc:sldMk cId="3081342651" sldId="2523"/>
            <ac:spMk id="76802" creationId="{00000000-0000-0000-0000-000000000000}"/>
          </ac:spMkLst>
        </pc:spChg>
        <pc:graphicFrameChg chg="mod">
          <ac:chgData name="Rogerio Aguiar" userId="86fef4cc378c3954" providerId="LiveId" clId="{4422988E-EF12-4311-9667-6E674EA6FF3A}" dt="2022-07-12T02:47:26.043" v="1208" actId="1076"/>
          <ac:graphicFrameMkLst>
            <pc:docMk/>
            <pc:sldMk cId="3081342651" sldId="2523"/>
            <ac:graphicFrameMk id="17" creationId="{7836920E-A3ED-4EFC-A0A1-8B7A8220A02C}"/>
          </ac:graphicFrameMkLst>
        </pc:graphicFrameChg>
        <pc:picChg chg="mod">
          <ac:chgData name="Rogerio Aguiar" userId="86fef4cc378c3954" providerId="LiveId" clId="{4422988E-EF12-4311-9667-6E674EA6FF3A}" dt="2022-07-12T02:47:28.342" v="1209" actId="1076"/>
          <ac:picMkLst>
            <pc:docMk/>
            <pc:sldMk cId="3081342651" sldId="2523"/>
            <ac:picMk id="4" creationId="{B961A225-0FDC-47BE-AD90-2900F01BC9F1}"/>
          </ac:picMkLst>
        </pc:picChg>
      </pc:sldChg>
      <pc:sldChg chg="modAnim">
        <pc:chgData name="Rogerio Aguiar" userId="86fef4cc378c3954" providerId="LiveId" clId="{4422988E-EF12-4311-9667-6E674EA6FF3A}" dt="2022-07-12T02:52:44.438" v="1289"/>
        <pc:sldMkLst>
          <pc:docMk/>
          <pc:sldMk cId="508233677" sldId="2528"/>
        </pc:sldMkLst>
      </pc:sldChg>
      <pc:sldChg chg="modSp mod modAnim">
        <pc:chgData name="Rogerio Aguiar" userId="86fef4cc378c3954" providerId="LiveId" clId="{4422988E-EF12-4311-9667-6E674EA6FF3A}" dt="2022-07-14T11:15:20.156" v="4422" actId="20577"/>
        <pc:sldMkLst>
          <pc:docMk/>
          <pc:sldMk cId="1353923492" sldId="2530"/>
        </pc:sldMkLst>
        <pc:spChg chg="mod">
          <ac:chgData name="Rogerio Aguiar" userId="86fef4cc378c3954" providerId="LiveId" clId="{4422988E-EF12-4311-9667-6E674EA6FF3A}" dt="2022-07-12T02:42:52.095" v="1188" actId="20577"/>
          <ac:spMkLst>
            <pc:docMk/>
            <pc:sldMk cId="1353923492" sldId="2530"/>
            <ac:spMk id="8" creationId="{00000000-0000-0000-0000-000000000000}"/>
          </ac:spMkLst>
        </pc:spChg>
        <pc:spChg chg="mod">
          <ac:chgData name="Rogerio Aguiar" userId="86fef4cc378c3954" providerId="LiveId" clId="{4422988E-EF12-4311-9667-6E674EA6FF3A}" dt="2022-07-12T02:48:25.227" v="1241" actId="20577"/>
          <ac:spMkLst>
            <pc:docMk/>
            <pc:sldMk cId="1353923492" sldId="2530"/>
            <ac:spMk id="18" creationId="{686A0C3F-BC32-47FA-A739-5108BA2E188B}"/>
          </ac:spMkLst>
        </pc:spChg>
        <pc:graphicFrameChg chg="mod modGraphic">
          <ac:chgData name="Rogerio Aguiar" userId="86fef4cc378c3954" providerId="LiveId" clId="{4422988E-EF12-4311-9667-6E674EA6FF3A}" dt="2022-07-14T11:15:20.156" v="4422" actId="20577"/>
          <ac:graphicFrameMkLst>
            <pc:docMk/>
            <pc:sldMk cId="1353923492" sldId="2530"/>
            <ac:graphicFrameMk id="21" creationId="{2461C4A9-401E-4CC1-8966-26D5B24D0B9A}"/>
          </ac:graphicFrameMkLst>
        </pc:graphicFrameChg>
      </pc:sldChg>
      <pc:sldChg chg="modSp mod modAnim">
        <pc:chgData name="Rogerio Aguiar" userId="86fef4cc378c3954" providerId="LiveId" clId="{4422988E-EF12-4311-9667-6E674EA6FF3A}" dt="2022-07-12T02:50:51.501" v="1286"/>
        <pc:sldMkLst>
          <pc:docMk/>
          <pc:sldMk cId="1365475312" sldId="2531"/>
        </pc:sldMkLst>
        <pc:spChg chg="mod">
          <ac:chgData name="Rogerio Aguiar" userId="86fef4cc378c3954" providerId="LiveId" clId="{4422988E-EF12-4311-9667-6E674EA6FF3A}" dt="2022-07-12T02:48:53.606" v="1260" actId="20577"/>
          <ac:spMkLst>
            <pc:docMk/>
            <pc:sldMk cId="1365475312" sldId="2531"/>
            <ac:spMk id="18" creationId="{686A0C3F-BC32-47FA-A739-5108BA2E188B}"/>
          </ac:spMkLst>
        </pc:spChg>
      </pc:sldChg>
      <pc:sldChg chg="modSp mod modAnim">
        <pc:chgData name="Rogerio Aguiar" userId="86fef4cc378c3954" providerId="LiveId" clId="{4422988E-EF12-4311-9667-6E674EA6FF3A}" dt="2022-07-12T02:51:40.804" v="1288"/>
        <pc:sldMkLst>
          <pc:docMk/>
          <pc:sldMk cId="3495935232" sldId="2532"/>
        </pc:sldMkLst>
        <pc:spChg chg="mod">
          <ac:chgData name="Rogerio Aguiar" userId="86fef4cc378c3954" providerId="LiveId" clId="{4422988E-EF12-4311-9667-6E674EA6FF3A}" dt="2022-07-12T02:49:18.863" v="1284" actId="20577"/>
          <ac:spMkLst>
            <pc:docMk/>
            <pc:sldMk cId="3495935232" sldId="2532"/>
            <ac:spMk id="18" creationId="{686A0C3F-BC32-47FA-A739-5108BA2E188B}"/>
          </ac:spMkLst>
        </pc:spChg>
      </pc:sldChg>
      <pc:sldChg chg="modAnim">
        <pc:chgData name="Rogerio Aguiar" userId="86fef4cc378c3954" providerId="LiveId" clId="{4422988E-EF12-4311-9667-6E674EA6FF3A}" dt="2022-07-12T02:52:49.856" v="1290"/>
        <pc:sldMkLst>
          <pc:docMk/>
          <pc:sldMk cId="2413650146" sldId="2534"/>
        </pc:sldMkLst>
      </pc:sldChg>
      <pc:sldChg chg="modSp mod modAnim">
        <pc:chgData name="Rogerio Aguiar" userId="86fef4cc378c3954" providerId="LiveId" clId="{4422988E-EF12-4311-9667-6E674EA6FF3A}" dt="2022-07-14T11:17:40.592" v="4480" actId="20577"/>
        <pc:sldMkLst>
          <pc:docMk/>
          <pc:sldMk cId="3661716704" sldId="2535"/>
        </pc:sldMkLst>
        <pc:spChg chg="mod">
          <ac:chgData name="Rogerio Aguiar" userId="86fef4cc378c3954" providerId="LiveId" clId="{4422988E-EF12-4311-9667-6E674EA6FF3A}" dt="2022-07-12T02:49:04.314" v="1273" actId="20577"/>
          <ac:spMkLst>
            <pc:docMk/>
            <pc:sldMk cId="3661716704" sldId="2535"/>
            <ac:spMk id="259078" creationId="{00000000-0000-0000-0000-000000000000}"/>
          </ac:spMkLst>
        </pc:spChg>
        <pc:graphicFrameChg chg="modGraphic">
          <ac:chgData name="Rogerio Aguiar" userId="86fef4cc378c3954" providerId="LiveId" clId="{4422988E-EF12-4311-9667-6E674EA6FF3A}" dt="2022-07-14T11:16:44.277" v="4449" actId="20577"/>
          <ac:graphicFrameMkLst>
            <pc:docMk/>
            <pc:sldMk cId="3661716704" sldId="2535"/>
            <ac:graphicFrameMk id="6" creationId="{62F15C51-07FC-4895-9451-BB432EC1EA41}"/>
          </ac:graphicFrameMkLst>
        </pc:graphicFrameChg>
        <pc:graphicFrameChg chg="mod modGraphic">
          <ac:chgData name="Rogerio Aguiar" userId="86fef4cc378c3954" providerId="LiveId" clId="{4422988E-EF12-4311-9667-6E674EA6FF3A}" dt="2022-07-14T11:17:40.592" v="4480" actId="20577"/>
          <ac:graphicFrameMkLst>
            <pc:docMk/>
            <pc:sldMk cId="3661716704" sldId="2535"/>
            <ac:graphicFrameMk id="7" creationId="{F6238418-8891-4B6B-9D30-61B11FD18E27}"/>
          </ac:graphicFrameMkLst>
        </pc:graphicFrameChg>
      </pc:sldChg>
      <pc:sldChg chg="modSp mod modAnim">
        <pc:chgData name="Rogerio Aguiar" userId="86fef4cc378c3954" providerId="LiveId" clId="{4422988E-EF12-4311-9667-6E674EA6FF3A}" dt="2022-07-12T03:55:16.812" v="2439"/>
        <pc:sldMkLst>
          <pc:docMk/>
          <pc:sldMk cId="3716745893" sldId="2545"/>
        </pc:sldMkLst>
        <pc:spChg chg="mod">
          <ac:chgData name="Rogerio Aguiar" userId="86fef4cc378c3954" providerId="LiveId" clId="{4422988E-EF12-4311-9667-6E674EA6FF3A}" dt="2022-07-12T03:54:42.351" v="2438" actId="20577"/>
          <ac:spMkLst>
            <pc:docMk/>
            <pc:sldMk cId="3716745893" sldId="2545"/>
            <ac:spMk id="18" creationId="{686A0C3F-BC32-47FA-A739-5108BA2E188B}"/>
          </ac:spMkLst>
        </pc:spChg>
      </pc:sldChg>
      <pc:sldChg chg="modSp modAnim">
        <pc:chgData name="Rogerio Aguiar" userId="86fef4cc378c3954" providerId="LiveId" clId="{4422988E-EF12-4311-9667-6E674EA6FF3A}" dt="2022-07-12T03:56:34.978" v="2458" actId="20577"/>
        <pc:sldMkLst>
          <pc:docMk/>
          <pc:sldMk cId="2656392507" sldId="2546"/>
        </pc:sldMkLst>
        <pc:spChg chg="mod">
          <ac:chgData name="Rogerio Aguiar" userId="86fef4cc378c3954" providerId="LiveId" clId="{4422988E-EF12-4311-9667-6E674EA6FF3A}" dt="2022-07-12T03:56:34.978" v="2458" actId="20577"/>
          <ac:spMkLst>
            <pc:docMk/>
            <pc:sldMk cId="2656392507" sldId="2546"/>
            <ac:spMk id="18" creationId="{686A0C3F-BC32-47FA-A739-5108BA2E188B}"/>
          </ac:spMkLst>
        </pc:spChg>
      </pc:sldChg>
      <pc:sldChg chg="modSp add modAnim">
        <pc:chgData name="Rogerio Aguiar" userId="86fef4cc378c3954" providerId="LiveId" clId="{4422988E-EF12-4311-9667-6E674EA6FF3A}" dt="2022-07-12T03:58:27.855" v="2495" actId="20577"/>
        <pc:sldMkLst>
          <pc:docMk/>
          <pc:sldMk cId="2066726201" sldId="2547"/>
        </pc:sldMkLst>
        <pc:spChg chg="mod">
          <ac:chgData name="Rogerio Aguiar" userId="86fef4cc378c3954" providerId="LiveId" clId="{4422988E-EF12-4311-9667-6E674EA6FF3A}" dt="2022-07-12T03:58:27.855" v="2495" actId="20577"/>
          <ac:spMkLst>
            <pc:docMk/>
            <pc:sldMk cId="2066726201" sldId="2547"/>
            <ac:spMk id="132099" creationId="{00000000-0000-0000-0000-000000000000}"/>
          </ac:spMkLst>
        </pc:spChg>
      </pc:sldChg>
      <pc:sldChg chg="modSp add modAnim">
        <pc:chgData name="Rogerio Aguiar" userId="86fef4cc378c3954" providerId="LiveId" clId="{4422988E-EF12-4311-9667-6E674EA6FF3A}" dt="2022-07-12T03:59:02.099" v="2507" actId="20577"/>
        <pc:sldMkLst>
          <pc:docMk/>
          <pc:sldMk cId="3986419129" sldId="2548"/>
        </pc:sldMkLst>
        <pc:spChg chg="mod">
          <ac:chgData name="Rogerio Aguiar" userId="86fef4cc378c3954" providerId="LiveId" clId="{4422988E-EF12-4311-9667-6E674EA6FF3A}" dt="2022-07-12T03:59:02.099" v="2507" actId="20577"/>
          <ac:spMkLst>
            <pc:docMk/>
            <pc:sldMk cId="3986419129" sldId="2548"/>
            <ac:spMk id="132099" creationId="{00000000-0000-0000-0000-000000000000}"/>
          </ac:spMkLst>
        </pc:spChg>
      </pc:sldChg>
      <pc:sldChg chg="modSp mod">
        <pc:chgData name="Rogerio Aguiar" userId="86fef4cc378c3954" providerId="LiveId" clId="{4422988E-EF12-4311-9667-6E674EA6FF3A}" dt="2022-07-14T04:06:03.115" v="4339" actId="404"/>
        <pc:sldMkLst>
          <pc:docMk/>
          <pc:sldMk cId="4123437104" sldId="2550"/>
        </pc:sldMkLst>
        <pc:spChg chg="mod">
          <ac:chgData name="Rogerio Aguiar" userId="86fef4cc378c3954" providerId="LiveId" clId="{4422988E-EF12-4311-9667-6E674EA6FF3A}" dt="2022-07-14T04:05:53.599" v="4335" actId="14100"/>
          <ac:spMkLst>
            <pc:docMk/>
            <pc:sldMk cId="4123437104" sldId="2550"/>
            <ac:spMk id="13" creationId="{7C79DA2E-1196-4539-8DF2-B6FDD94B1BFA}"/>
          </ac:spMkLst>
        </pc:spChg>
        <pc:spChg chg="mod">
          <ac:chgData name="Rogerio Aguiar" userId="86fef4cc378c3954" providerId="LiveId" clId="{4422988E-EF12-4311-9667-6E674EA6FF3A}" dt="2022-07-14T04:06:03.115" v="4339" actId="404"/>
          <ac:spMkLst>
            <pc:docMk/>
            <pc:sldMk cId="4123437104" sldId="2550"/>
            <ac:spMk id="142338" creationId="{00000000-0000-0000-0000-000000000000}"/>
          </ac:spMkLst>
        </pc:spChg>
      </pc:sldChg>
      <pc:sldChg chg="modSp mod modNotesTx">
        <pc:chgData name="Rogerio Aguiar" userId="86fef4cc378c3954" providerId="LiveId" clId="{4422988E-EF12-4311-9667-6E674EA6FF3A}" dt="2022-07-14T11:29:03.358" v="4489" actId="6549"/>
        <pc:sldMkLst>
          <pc:docMk/>
          <pc:sldMk cId="1839604142" sldId="2552"/>
        </pc:sldMkLst>
        <pc:spChg chg="mod">
          <ac:chgData name="Rogerio Aguiar" userId="86fef4cc378c3954" providerId="LiveId" clId="{4422988E-EF12-4311-9667-6E674EA6FF3A}" dt="2022-07-14T04:03:01.631" v="4311" actId="20577"/>
          <ac:spMkLst>
            <pc:docMk/>
            <pc:sldMk cId="1839604142" sldId="2552"/>
            <ac:spMk id="13" creationId="{7C79DA2E-1196-4539-8DF2-B6FDD94B1BFA}"/>
          </ac:spMkLst>
        </pc:spChg>
      </pc:sldChg>
      <pc:sldChg chg="modSp mod modNotesTx">
        <pc:chgData name="Rogerio Aguiar" userId="86fef4cc378c3954" providerId="LiveId" clId="{4422988E-EF12-4311-9667-6E674EA6FF3A}" dt="2022-07-14T11:28:54.427" v="4488" actId="6549"/>
        <pc:sldMkLst>
          <pc:docMk/>
          <pc:sldMk cId="1389787580" sldId="2554"/>
        </pc:sldMkLst>
        <pc:spChg chg="mod">
          <ac:chgData name="Rogerio Aguiar" userId="86fef4cc378c3954" providerId="LiveId" clId="{4422988E-EF12-4311-9667-6E674EA6FF3A}" dt="2022-07-14T04:05:31.559" v="4333" actId="20577"/>
          <ac:spMkLst>
            <pc:docMk/>
            <pc:sldMk cId="1389787580" sldId="2554"/>
            <ac:spMk id="13" creationId="{7C79DA2E-1196-4539-8DF2-B6FDD94B1BFA}"/>
          </ac:spMkLst>
        </pc:spChg>
      </pc:sldChg>
      <pc:sldChg chg="modAnim">
        <pc:chgData name="Rogerio Aguiar" userId="86fef4cc378c3954" providerId="LiveId" clId="{4422988E-EF12-4311-9667-6E674EA6FF3A}" dt="2022-07-14T04:21:10.788" v="4340"/>
        <pc:sldMkLst>
          <pc:docMk/>
          <pc:sldMk cId="2751620793" sldId="2560"/>
        </pc:sldMkLst>
      </pc:sldChg>
      <pc:sldChg chg="modAnim">
        <pc:chgData name="Rogerio Aguiar" userId="86fef4cc378c3954" providerId="LiveId" clId="{4422988E-EF12-4311-9667-6E674EA6FF3A}" dt="2022-07-14T04:21:17.115" v="4341"/>
        <pc:sldMkLst>
          <pc:docMk/>
          <pc:sldMk cId="1614122782" sldId="2561"/>
        </pc:sldMkLst>
      </pc:sldChg>
      <pc:sldChg chg="modAnim">
        <pc:chgData name="Rogerio Aguiar" userId="86fef4cc378c3954" providerId="LiveId" clId="{4422988E-EF12-4311-9667-6E674EA6FF3A}" dt="2022-07-14T04:21:23.096" v="4342"/>
        <pc:sldMkLst>
          <pc:docMk/>
          <pc:sldMk cId="1953975640" sldId="2562"/>
        </pc:sldMkLst>
      </pc:sldChg>
      <pc:sldChg chg="modAnim">
        <pc:chgData name="Rogerio Aguiar" userId="86fef4cc378c3954" providerId="LiveId" clId="{4422988E-EF12-4311-9667-6E674EA6FF3A}" dt="2022-07-14T04:21:31.593" v="4343"/>
        <pc:sldMkLst>
          <pc:docMk/>
          <pc:sldMk cId="2299939853" sldId="2563"/>
        </pc:sldMkLst>
      </pc:sldChg>
      <pc:sldChg chg="modAnim">
        <pc:chgData name="Rogerio Aguiar" userId="86fef4cc378c3954" providerId="LiveId" clId="{4422988E-EF12-4311-9667-6E674EA6FF3A}" dt="2022-07-14T04:21:37.012" v="4344"/>
        <pc:sldMkLst>
          <pc:docMk/>
          <pc:sldMk cId="1424807406" sldId="2564"/>
        </pc:sldMkLst>
      </pc:sldChg>
      <pc:sldChg chg="modAnim">
        <pc:chgData name="Rogerio Aguiar" userId="86fef4cc378c3954" providerId="LiveId" clId="{4422988E-EF12-4311-9667-6E674EA6FF3A}" dt="2022-07-14T04:21:54.515" v="4347"/>
        <pc:sldMkLst>
          <pc:docMk/>
          <pc:sldMk cId="2870870340" sldId="2565"/>
        </pc:sldMkLst>
      </pc:sldChg>
      <pc:sldChg chg="modAnim">
        <pc:chgData name="Rogerio Aguiar" userId="86fef4cc378c3954" providerId="LiveId" clId="{4422988E-EF12-4311-9667-6E674EA6FF3A}" dt="2022-07-14T04:22:00.385" v="4348"/>
        <pc:sldMkLst>
          <pc:docMk/>
          <pc:sldMk cId="2196085125" sldId="2566"/>
        </pc:sldMkLst>
      </pc:sldChg>
      <pc:sldChg chg="modAnim">
        <pc:chgData name="Rogerio Aguiar" userId="86fef4cc378c3954" providerId="LiveId" clId="{4422988E-EF12-4311-9667-6E674EA6FF3A}" dt="2022-07-14T04:21:47.756" v="4346"/>
        <pc:sldMkLst>
          <pc:docMk/>
          <pc:sldMk cId="4052216015" sldId="2569"/>
        </pc:sldMkLst>
      </pc:sldChg>
      <pc:sldChg chg="modAnim">
        <pc:chgData name="Rogerio Aguiar" userId="86fef4cc378c3954" providerId="LiveId" clId="{4422988E-EF12-4311-9667-6E674EA6FF3A}" dt="2022-07-14T04:22:06.645" v="4349"/>
        <pc:sldMkLst>
          <pc:docMk/>
          <pc:sldMk cId="2741388881" sldId="2573"/>
        </pc:sldMkLst>
      </pc:sldChg>
      <pc:sldChg chg="modAnim">
        <pc:chgData name="Rogerio Aguiar" userId="86fef4cc378c3954" providerId="LiveId" clId="{4422988E-EF12-4311-9667-6E674EA6FF3A}" dt="2022-07-14T04:21:42.333" v="4345"/>
        <pc:sldMkLst>
          <pc:docMk/>
          <pc:sldMk cId="388669025" sldId="2574"/>
        </pc:sldMkLst>
      </pc:sldChg>
      <pc:sldChg chg="modSp add del mod">
        <pc:chgData name="Rogerio Aguiar" userId="86fef4cc378c3954" providerId="LiveId" clId="{4422988E-EF12-4311-9667-6E674EA6FF3A}" dt="2022-07-14T02:14:54.067" v="2954" actId="47"/>
        <pc:sldMkLst>
          <pc:docMk/>
          <pc:sldMk cId="1088330966" sldId="2576"/>
        </pc:sldMkLst>
        <pc:spChg chg="mod">
          <ac:chgData name="Rogerio Aguiar" userId="86fef4cc378c3954" providerId="LiveId" clId="{4422988E-EF12-4311-9667-6E674EA6FF3A}" dt="2022-07-14T01:55:54.706" v="2608" actId="1076"/>
          <ac:spMkLst>
            <pc:docMk/>
            <pc:sldMk cId="1088330966" sldId="2576"/>
            <ac:spMk id="2" creationId="{521634DF-E376-4C92-BB9D-2F9BDE7C2BDF}"/>
          </ac:spMkLst>
        </pc:spChg>
        <pc:spChg chg="mod">
          <ac:chgData name="Rogerio Aguiar" userId="86fef4cc378c3954" providerId="LiveId" clId="{4422988E-EF12-4311-9667-6E674EA6FF3A}" dt="2022-07-14T01:55:49.649" v="2607" actId="1036"/>
          <ac:spMkLst>
            <pc:docMk/>
            <pc:sldMk cId="1088330966" sldId="2576"/>
            <ac:spMk id="3" creationId="{29D1CF3E-AE64-479F-911D-C6F609297663}"/>
          </ac:spMkLst>
        </pc:spChg>
        <pc:spChg chg="mod">
          <ac:chgData name="Rogerio Aguiar" userId="86fef4cc378c3954" providerId="LiveId" clId="{4422988E-EF12-4311-9667-6E674EA6FF3A}" dt="2022-07-14T01:55:49.649" v="2607" actId="1036"/>
          <ac:spMkLst>
            <pc:docMk/>
            <pc:sldMk cId="1088330966" sldId="2576"/>
            <ac:spMk id="4" creationId="{16F0A394-0AA0-43A9-9315-7B39D48DFFB2}"/>
          </ac:spMkLst>
        </pc:spChg>
        <pc:spChg chg="mod">
          <ac:chgData name="Rogerio Aguiar" userId="86fef4cc378c3954" providerId="LiveId" clId="{4422988E-EF12-4311-9667-6E674EA6FF3A}" dt="2022-07-14T01:55:49.649" v="2607" actId="1036"/>
          <ac:spMkLst>
            <pc:docMk/>
            <pc:sldMk cId="1088330966" sldId="2576"/>
            <ac:spMk id="13" creationId="{903EA16A-29FB-4A13-91AF-50C4FB3CA467}"/>
          </ac:spMkLst>
        </pc:spChg>
        <pc:graphicFrameChg chg="mod">
          <ac:chgData name="Rogerio Aguiar" userId="86fef4cc378c3954" providerId="LiveId" clId="{4422988E-EF12-4311-9667-6E674EA6FF3A}" dt="2022-07-14T01:55:49.649" v="2607" actId="1036"/>
          <ac:graphicFrameMkLst>
            <pc:docMk/>
            <pc:sldMk cId="1088330966" sldId="2576"/>
            <ac:graphicFrameMk id="9" creationId="{FA8E8FF9-92FD-4EA0-8F34-784B85A4D595}"/>
          </ac:graphicFrameMkLst>
        </pc:graphicFrameChg>
        <pc:graphicFrameChg chg="mod">
          <ac:chgData name="Rogerio Aguiar" userId="86fef4cc378c3954" providerId="LiveId" clId="{4422988E-EF12-4311-9667-6E674EA6FF3A}" dt="2022-07-14T01:55:49.649" v="2607" actId="1036"/>
          <ac:graphicFrameMkLst>
            <pc:docMk/>
            <pc:sldMk cId="1088330966" sldId="2576"/>
            <ac:graphicFrameMk id="17" creationId="{24BD5BCE-1690-4155-AB9C-7CED1541E0D4}"/>
          </ac:graphicFrameMkLst>
        </pc:graphicFrameChg>
        <pc:picChg chg="mod">
          <ac:chgData name="Rogerio Aguiar" userId="86fef4cc378c3954" providerId="LiveId" clId="{4422988E-EF12-4311-9667-6E674EA6FF3A}" dt="2022-07-14T01:56:35.655" v="2609" actId="1076"/>
          <ac:picMkLst>
            <pc:docMk/>
            <pc:sldMk cId="1088330966" sldId="2576"/>
            <ac:picMk id="5" creationId="{AFCEE3AC-C717-4106-BEA6-A96A672F10CD}"/>
          </ac:picMkLst>
        </pc:picChg>
        <pc:picChg chg="mod">
          <ac:chgData name="Rogerio Aguiar" userId="86fef4cc378c3954" providerId="LiveId" clId="{4422988E-EF12-4311-9667-6E674EA6FF3A}" dt="2022-07-14T01:55:49.649" v="2607" actId="1036"/>
          <ac:picMkLst>
            <pc:docMk/>
            <pc:sldMk cId="1088330966" sldId="2576"/>
            <ac:picMk id="6" creationId="{B9D8C8C2-4F70-48F9-BE28-AC246512E4C0}"/>
          </ac:picMkLst>
        </pc:picChg>
        <pc:picChg chg="mod">
          <ac:chgData name="Rogerio Aguiar" userId="86fef4cc378c3954" providerId="LiveId" clId="{4422988E-EF12-4311-9667-6E674EA6FF3A}" dt="2022-07-14T01:55:49.649" v="2607" actId="1036"/>
          <ac:picMkLst>
            <pc:docMk/>
            <pc:sldMk cId="1088330966" sldId="2576"/>
            <ac:picMk id="8" creationId="{D20711D0-D553-417B-AD48-3FE49852DA17}"/>
          </ac:picMkLst>
        </pc:picChg>
      </pc:sldChg>
      <pc:sldChg chg="modSp add mod">
        <pc:chgData name="Rogerio Aguiar" userId="86fef4cc378c3954" providerId="LiveId" clId="{4422988E-EF12-4311-9667-6E674EA6FF3A}" dt="2022-07-14T02:43:59.723" v="3400" actId="113"/>
        <pc:sldMkLst>
          <pc:docMk/>
          <pc:sldMk cId="3400987354" sldId="2577"/>
        </pc:sldMkLst>
        <pc:spChg chg="mod">
          <ac:chgData name="Rogerio Aguiar" userId="86fef4cc378c3954" providerId="LiveId" clId="{4422988E-EF12-4311-9667-6E674EA6FF3A}" dt="2022-07-14T02:41:04.675" v="3380" actId="1076"/>
          <ac:spMkLst>
            <pc:docMk/>
            <pc:sldMk cId="3400987354" sldId="2577"/>
            <ac:spMk id="2" creationId="{521634DF-E376-4C92-BB9D-2F9BDE7C2BDF}"/>
          </ac:spMkLst>
        </pc:spChg>
        <pc:graphicFrameChg chg="mod modGraphic">
          <ac:chgData name="Rogerio Aguiar" userId="86fef4cc378c3954" providerId="LiveId" clId="{4422988E-EF12-4311-9667-6E674EA6FF3A}" dt="2022-07-14T02:41:14.600" v="3382" actId="1076"/>
          <ac:graphicFrameMkLst>
            <pc:docMk/>
            <pc:sldMk cId="3400987354" sldId="2577"/>
            <ac:graphicFrameMk id="9" creationId="{A2D3EEF1-8D90-499E-A723-13E5AF7BB042}"/>
          </ac:graphicFrameMkLst>
        </pc:graphicFrameChg>
        <pc:graphicFrameChg chg="modGraphic">
          <ac:chgData name="Rogerio Aguiar" userId="86fef4cc378c3954" providerId="LiveId" clId="{4422988E-EF12-4311-9667-6E674EA6FF3A}" dt="2022-07-14T02:43:59.723" v="3400" actId="113"/>
          <ac:graphicFrameMkLst>
            <pc:docMk/>
            <pc:sldMk cId="3400987354" sldId="2577"/>
            <ac:graphicFrameMk id="13" creationId="{57F40231-B3CE-4DB0-BAE0-C7920BC01703}"/>
          </ac:graphicFrameMkLst>
        </pc:graphicFrameChg>
      </pc:sldChg>
      <pc:sldChg chg="modSp add mod">
        <pc:chgData name="Rogerio Aguiar" userId="86fef4cc378c3954" providerId="LiveId" clId="{4422988E-EF12-4311-9667-6E674EA6FF3A}" dt="2022-07-14T02:46:32.528" v="3486" actId="113"/>
        <pc:sldMkLst>
          <pc:docMk/>
          <pc:sldMk cId="4190283585" sldId="2578"/>
        </pc:sldMkLst>
        <pc:spChg chg="mod">
          <ac:chgData name="Rogerio Aguiar" userId="86fef4cc378c3954" providerId="LiveId" clId="{4422988E-EF12-4311-9667-6E674EA6FF3A}" dt="2022-07-14T02:46:02.154" v="3450" actId="1076"/>
          <ac:spMkLst>
            <pc:docMk/>
            <pc:sldMk cId="4190283585" sldId="2578"/>
            <ac:spMk id="4" creationId="{DE072791-ED03-4FD6-AE20-3972FA11BA8E}"/>
          </ac:spMkLst>
        </pc:spChg>
        <pc:spChg chg="mod">
          <ac:chgData name="Rogerio Aguiar" userId="86fef4cc378c3954" providerId="LiveId" clId="{4422988E-EF12-4311-9667-6E674EA6FF3A}" dt="2022-07-14T02:46:20.007" v="3481" actId="1037"/>
          <ac:spMkLst>
            <pc:docMk/>
            <pc:sldMk cId="4190283585" sldId="2578"/>
            <ac:spMk id="9" creationId="{CD1C3BB2-7669-4DD9-91F6-09B4394E5C46}"/>
          </ac:spMkLst>
        </pc:spChg>
        <pc:spChg chg="mod">
          <ac:chgData name="Rogerio Aguiar" userId="86fef4cc378c3954" providerId="LiveId" clId="{4422988E-EF12-4311-9667-6E674EA6FF3A}" dt="2022-07-14T02:46:20.007" v="3481" actId="1037"/>
          <ac:spMkLst>
            <pc:docMk/>
            <pc:sldMk cId="4190283585" sldId="2578"/>
            <ac:spMk id="10" creationId="{A0D4C08E-5FC3-4861-BEBA-E26544051300}"/>
          </ac:spMkLst>
        </pc:spChg>
        <pc:spChg chg="mod">
          <ac:chgData name="Rogerio Aguiar" userId="86fef4cc378c3954" providerId="LiveId" clId="{4422988E-EF12-4311-9667-6E674EA6FF3A}" dt="2022-07-14T02:46:20.007" v="3481" actId="1037"/>
          <ac:spMkLst>
            <pc:docMk/>
            <pc:sldMk cId="4190283585" sldId="2578"/>
            <ac:spMk id="11" creationId="{C8ED9BC3-BE5B-4B57-811D-A1EB9E35D151}"/>
          </ac:spMkLst>
        </pc:spChg>
        <pc:spChg chg="mod">
          <ac:chgData name="Rogerio Aguiar" userId="86fef4cc378c3954" providerId="LiveId" clId="{4422988E-EF12-4311-9667-6E674EA6FF3A}" dt="2022-07-14T02:46:32.528" v="3486" actId="113"/>
          <ac:spMkLst>
            <pc:docMk/>
            <pc:sldMk cId="4190283585" sldId="2578"/>
            <ac:spMk id="92162" creationId="{00000000-0000-0000-0000-000000000000}"/>
          </ac:spMkLst>
        </pc:spChg>
        <pc:graphicFrameChg chg="mod">
          <ac:chgData name="Rogerio Aguiar" userId="86fef4cc378c3954" providerId="LiveId" clId="{4422988E-EF12-4311-9667-6E674EA6FF3A}" dt="2022-07-14T02:46:20.007" v="3481" actId="1037"/>
          <ac:graphicFrameMkLst>
            <pc:docMk/>
            <pc:sldMk cId="4190283585" sldId="2578"/>
            <ac:graphicFrameMk id="5" creationId="{F09D9914-2AAF-4EAF-8B20-BF05F4C4DBA2}"/>
          </ac:graphicFrameMkLst>
        </pc:graphicFrameChg>
        <pc:graphicFrameChg chg="mod">
          <ac:chgData name="Rogerio Aguiar" userId="86fef4cc378c3954" providerId="LiveId" clId="{4422988E-EF12-4311-9667-6E674EA6FF3A}" dt="2022-07-14T02:46:20.007" v="3481" actId="1037"/>
          <ac:graphicFrameMkLst>
            <pc:docMk/>
            <pc:sldMk cId="4190283585" sldId="2578"/>
            <ac:graphicFrameMk id="6" creationId="{57516AA3-6DE0-47E3-A2ED-806422C3EE73}"/>
          </ac:graphicFrameMkLst>
        </pc:graphicFrameChg>
        <pc:graphicFrameChg chg="mod">
          <ac:chgData name="Rogerio Aguiar" userId="86fef4cc378c3954" providerId="LiveId" clId="{4422988E-EF12-4311-9667-6E674EA6FF3A}" dt="2022-07-14T02:46:20.007" v="3481" actId="1037"/>
          <ac:graphicFrameMkLst>
            <pc:docMk/>
            <pc:sldMk cId="4190283585" sldId="2578"/>
            <ac:graphicFrameMk id="8" creationId="{2A1279F4-4378-459B-AF16-E96FC1F305C7}"/>
          </ac:graphicFrameMkLst>
        </pc:graphicFrameChg>
        <pc:picChg chg="mod">
          <ac:chgData name="Rogerio Aguiar" userId="86fef4cc378c3954" providerId="LiveId" clId="{4422988E-EF12-4311-9667-6E674EA6FF3A}" dt="2022-07-14T02:46:20.007" v="3481" actId="1037"/>
          <ac:picMkLst>
            <pc:docMk/>
            <pc:sldMk cId="4190283585" sldId="2578"/>
            <ac:picMk id="2" creationId="{A8E864B9-BD03-4114-B6B0-9BE6E56EC42B}"/>
          </ac:picMkLst>
        </pc:picChg>
      </pc:sldChg>
      <pc:sldChg chg="add del">
        <pc:chgData name="Rogerio Aguiar" userId="86fef4cc378c3954" providerId="LiveId" clId="{4422988E-EF12-4311-9667-6E674EA6FF3A}" dt="2022-07-14T02:50:28.546" v="3527" actId="47"/>
        <pc:sldMkLst>
          <pc:docMk/>
          <pc:sldMk cId="227155921" sldId="2579"/>
        </pc:sldMkLst>
      </pc:sldChg>
      <pc:sldChg chg="add del">
        <pc:chgData name="Rogerio Aguiar" userId="86fef4cc378c3954" providerId="LiveId" clId="{4422988E-EF12-4311-9667-6E674EA6FF3A}" dt="2022-07-14T02:50:32.005" v="3528" actId="47"/>
        <pc:sldMkLst>
          <pc:docMk/>
          <pc:sldMk cId="2499108157" sldId="2580"/>
        </pc:sldMkLst>
      </pc:sldChg>
      <pc:sldChg chg="modSp add mod modAnim">
        <pc:chgData name="Rogerio Aguiar" userId="86fef4cc378c3954" providerId="LiveId" clId="{4422988E-EF12-4311-9667-6E674EA6FF3A}" dt="2022-07-14T04:23:19.038" v="4355"/>
        <pc:sldMkLst>
          <pc:docMk/>
          <pc:sldMk cId="1995322748" sldId="2581"/>
        </pc:sldMkLst>
        <pc:spChg chg="mod">
          <ac:chgData name="Rogerio Aguiar" userId="86fef4cc378c3954" providerId="LiveId" clId="{4422988E-EF12-4311-9667-6E674EA6FF3A}" dt="2022-07-14T03:16:38.469" v="3974" actId="1076"/>
          <ac:spMkLst>
            <pc:docMk/>
            <pc:sldMk cId="1995322748" sldId="2581"/>
            <ac:spMk id="8" creationId="{806DFEED-8A5C-4712-A715-E54292585689}"/>
          </ac:spMkLst>
        </pc:spChg>
        <pc:spChg chg="mod">
          <ac:chgData name="Rogerio Aguiar" userId="86fef4cc378c3954" providerId="LiveId" clId="{4422988E-EF12-4311-9667-6E674EA6FF3A}" dt="2022-07-14T02:52:01.324" v="3557" actId="1076"/>
          <ac:spMkLst>
            <pc:docMk/>
            <pc:sldMk cId="1995322748" sldId="2581"/>
            <ac:spMk id="9" creationId="{2C4184A9-5FBB-4911-8D54-99148E488181}"/>
          </ac:spMkLst>
        </pc:spChg>
        <pc:graphicFrameChg chg="mod">
          <ac:chgData name="Rogerio Aguiar" userId="86fef4cc378c3954" providerId="LiveId" clId="{4422988E-EF12-4311-9667-6E674EA6FF3A}" dt="2022-07-14T02:51:57.850" v="3556" actId="1076"/>
          <ac:graphicFrameMkLst>
            <pc:docMk/>
            <pc:sldMk cId="1995322748" sldId="2581"/>
            <ac:graphicFrameMk id="5" creationId="{EE02DD62-316D-482A-BE9A-E15DA7049016}"/>
          </ac:graphicFrameMkLst>
        </pc:graphicFrameChg>
        <pc:graphicFrameChg chg="mod">
          <ac:chgData name="Rogerio Aguiar" userId="86fef4cc378c3954" providerId="LiveId" clId="{4422988E-EF12-4311-9667-6E674EA6FF3A}" dt="2022-07-14T02:50:50.235" v="3532" actId="1076"/>
          <ac:graphicFrameMkLst>
            <pc:docMk/>
            <pc:sldMk cId="1995322748" sldId="2581"/>
            <ac:graphicFrameMk id="6" creationId="{ABC1E6E6-65EC-49DB-B237-4700AAD2E744}"/>
          </ac:graphicFrameMkLst>
        </pc:graphicFrameChg>
      </pc:sldChg>
      <pc:sldChg chg="modSp add mod modAnim">
        <pc:chgData name="Rogerio Aguiar" userId="86fef4cc378c3954" providerId="LiveId" clId="{4422988E-EF12-4311-9667-6E674EA6FF3A}" dt="2022-07-14T04:23:28.048" v="4356"/>
        <pc:sldMkLst>
          <pc:docMk/>
          <pc:sldMk cId="3468455328" sldId="2582"/>
        </pc:sldMkLst>
        <pc:spChg chg="mod">
          <ac:chgData name="Rogerio Aguiar" userId="86fef4cc378c3954" providerId="LiveId" clId="{4422988E-EF12-4311-9667-6E674EA6FF3A}" dt="2022-07-14T02:53:23.478" v="3669" actId="20577"/>
          <ac:spMkLst>
            <pc:docMk/>
            <pc:sldMk cId="3468455328" sldId="2582"/>
            <ac:spMk id="8" creationId="{806DFEED-8A5C-4712-A715-E54292585689}"/>
          </ac:spMkLst>
        </pc:spChg>
        <pc:spChg chg="mod">
          <ac:chgData name="Rogerio Aguiar" userId="86fef4cc378c3954" providerId="LiveId" clId="{4422988E-EF12-4311-9667-6E674EA6FF3A}" dt="2022-07-14T02:55:49.166" v="3682" actId="1076"/>
          <ac:spMkLst>
            <pc:docMk/>
            <pc:sldMk cId="3468455328" sldId="2582"/>
            <ac:spMk id="9" creationId="{2C4184A9-5FBB-4911-8D54-99148E488181}"/>
          </ac:spMkLst>
        </pc:spChg>
        <pc:graphicFrameChg chg="mod">
          <ac:chgData name="Rogerio Aguiar" userId="86fef4cc378c3954" providerId="LiveId" clId="{4422988E-EF12-4311-9667-6E674EA6FF3A}" dt="2022-07-14T02:55:57.204" v="3713" actId="1035"/>
          <ac:graphicFrameMkLst>
            <pc:docMk/>
            <pc:sldMk cId="3468455328" sldId="2582"/>
            <ac:graphicFrameMk id="5" creationId="{EE02DD62-316D-482A-BE9A-E15DA7049016}"/>
          </ac:graphicFrameMkLst>
        </pc:graphicFrameChg>
        <pc:graphicFrameChg chg="mod modGraphic">
          <ac:chgData name="Rogerio Aguiar" userId="86fef4cc378c3954" providerId="LiveId" clId="{4422988E-EF12-4311-9667-6E674EA6FF3A}" dt="2022-07-14T02:55:57.204" v="3713" actId="1035"/>
          <ac:graphicFrameMkLst>
            <pc:docMk/>
            <pc:sldMk cId="3468455328" sldId="2582"/>
            <ac:graphicFrameMk id="6" creationId="{ABC1E6E6-65EC-49DB-B237-4700AAD2E744}"/>
          </ac:graphicFrameMkLst>
        </pc:graphicFrameChg>
      </pc:sldChg>
      <pc:sldChg chg="delSp add del setBg delDesignElem">
        <pc:chgData name="Rogerio Aguiar" userId="86fef4cc378c3954" providerId="LiveId" clId="{4422988E-EF12-4311-9667-6E674EA6FF3A}" dt="2022-07-14T02:50:36.868" v="3530" actId="47"/>
        <pc:sldMkLst>
          <pc:docMk/>
          <pc:sldMk cId="2768413555" sldId="2583"/>
        </pc:sldMkLst>
        <pc:spChg chg="del">
          <ac:chgData name="Rogerio Aguiar" userId="86fef4cc378c3954" providerId="LiveId" clId="{4422988E-EF12-4311-9667-6E674EA6FF3A}" dt="2022-07-14T01:55:26.346" v="2565"/>
          <ac:spMkLst>
            <pc:docMk/>
            <pc:sldMk cId="2768413555" sldId="2583"/>
            <ac:spMk id="143" creationId="{E30408B7-02B2-4EC4-8EE8-B53E74642A86}"/>
          </ac:spMkLst>
        </pc:spChg>
        <pc:spChg chg="del">
          <ac:chgData name="Rogerio Aguiar" userId="86fef4cc378c3954" providerId="LiveId" clId="{4422988E-EF12-4311-9667-6E674EA6FF3A}" dt="2022-07-14T01:55:26.346" v="2565"/>
          <ac:spMkLst>
            <pc:docMk/>
            <pc:sldMk cId="2768413555" sldId="2583"/>
            <ac:spMk id="145" creationId="{FC117A00-E1E3-4C50-9444-14FB2BC778DD}"/>
          </ac:spMkLst>
        </pc:spChg>
        <pc:grpChg chg="del">
          <ac:chgData name="Rogerio Aguiar" userId="86fef4cc378c3954" providerId="LiveId" clId="{4422988E-EF12-4311-9667-6E674EA6FF3A}" dt="2022-07-14T01:55:26.346" v="2565"/>
          <ac:grpSpMkLst>
            <pc:docMk/>
            <pc:sldMk cId="2768413555" sldId="2583"/>
            <ac:grpSpMk id="147" creationId="{3CA30F3A-949D-4014-A5BD-809F81E84132}"/>
          </ac:grpSpMkLst>
        </pc:grpChg>
      </pc:sldChg>
      <pc:sldChg chg="modSp add mod modAnim">
        <pc:chgData name="Rogerio Aguiar" userId="86fef4cc378c3954" providerId="LiveId" clId="{4422988E-EF12-4311-9667-6E674EA6FF3A}" dt="2022-07-14T04:23:41.415" v="4358"/>
        <pc:sldMkLst>
          <pc:docMk/>
          <pc:sldMk cId="2720544461" sldId="2586"/>
        </pc:sldMkLst>
        <pc:spChg chg="mod">
          <ac:chgData name="Rogerio Aguiar" userId="86fef4cc378c3954" providerId="LiveId" clId="{4422988E-EF12-4311-9667-6E674EA6FF3A}" dt="2022-07-14T02:57:45.722" v="3744" actId="1076"/>
          <ac:spMkLst>
            <pc:docMk/>
            <pc:sldMk cId="2720544461" sldId="2586"/>
            <ac:spMk id="4" creationId="{F47D68B9-DB29-4F5C-8C45-3956C6CCEE02}"/>
          </ac:spMkLst>
        </pc:spChg>
        <pc:spChg chg="mod">
          <ac:chgData name="Rogerio Aguiar" userId="86fef4cc378c3954" providerId="LiveId" clId="{4422988E-EF12-4311-9667-6E674EA6FF3A}" dt="2022-07-14T03:00:25.379" v="3764" actId="1076"/>
          <ac:spMkLst>
            <pc:docMk/>
            <pc:sldMk cId="2720544461" sldId="2586"/>
            <ac:spMk id="5" creationId="{CA0CCBEA-5CF8-4C23-B8A1-32F9BD8AA0D8}"/>
          </ac:spMkLst>
        </pc:spChg>
        <pc:spChg chg="mod">
          <ac:chgData name="Rogerio Aguiar" userId="86fef4cc378c3954" providerId="LiveId" clId="{4422988E-EF12-4311-9667-6E674EA6FF3A}" dt="2022-07-14T02:57:45.722" v="3744" actId="1076"/>
          <ac:spMkLst>
            <pc:docMk/>
            <pc:sldMk cId="2720544461" sldId="2586"/>
            <ac:spMk id="10" creationId="{52FC9EAD-2062-4C90-A8D4-C375317C453B}"/>
          </ac:spMkLst>
        </pc:spChg>
        <pc:spChg chg="mod">
          <ac:chgData name="Rogerio Aguiar" userId="86fef4cc378c3954" providerId="LiveId" clId="{4422988E-EF12-4311-9667-6E674EA6FF3A}" dt="2022-07-14T02:57:36.210" v="3743" actId="1076"/>
          <ac:spMkLst>
            <pc:docMk/>
            <pc:sldMk cId="2720544461" sldId="2586"/>
            <ac:spMk id="23" creationId="{F317BC61-FA69-4E4E-98BA-D403F4C387A1}"/>
          </ac:spMkLst>
        </pc:spChg>
        <pc:spChg chg="mod">
          <ac:chgData name="Rogerio Aguiar" userId="86fef4cc378c3954" providerId="LiveId" clId="{4422988E-EF12-4311-9667-6E674EA6FF3A}" dt="2022-07-14T03:14:01.416" v="3955" actId="403"/>
          <ac:spMkLst>
            <pc:docMk/>
            <pc:sldMk cId="2720544461" sldId="2586"/>
            <ac:spMk id="153604" creationId="{00000000-0000-0000-0000-000000000000}"/>
          </ac:spMkLst>
        </pc:spChg>
        <pc:graphicFrameChg chg="mod modGraphic">
          <ac:chgData name="Rogerio Aguiar" userId="86fef4cc378c3954" providerId="LiveId" clId="{4422988E-EF12-4311-9667-6E674EA6FF3A}" dt="2022-07-14T03:14:22.287" v="3958" actId="1076"/>
          <ac:graphicFrameMkLst>
            <pc:docMk/>
            <pc:sldMk cId="2720544461" sldId="2586"/>
            <ac:graphicFrameMk id="3" creationId="{63BA7EE3-182B-4E3B-85C6-3EDA1619B421}"/>
          </ac:graphicFrameMkLst>
        </pc:graphicFrameChg>
        <pc:graphicFrameChg chg="mod modGraphic">
          <ac:chgData name="Rogerio Aguiar" userId="86fef4cc378c3954" providerId="LiveId" clId="{4422988E-EF12-4311-9667-6E674EA6FF3A}" dt="2022-07-14T03:14:36.211" v="3962" actId="403"/>
          <ac:graphicFrameMkLst>
            <pc:docMk/>
            <pc:sldMk cId="2720544461" sldId="2586"/>
            <ac:graphicFrameMk id="8" creationId="{3BBBC4F9-8F85-4C96-B97E-4B3EC7DC51C9}"/>
          </ac:graphicFrameMkLst>
        </pc:graphicFrameChg>
        <pc:graphicFrameChg chg="mod">
          <ac:chgData name="Rogerio Aguiar" userId="86fef4cc378c3954" providerId="LiveId" clId="{4422988E-EF12-4311-9667-6E674EA6FF3A}" dt="2022-07-14T02:57:51.355" v="3745" actId="1076"/>
          <ac:graphicFrameMkLst>
            <pc:docMk/>
            <pc:sldMk cId="2720544461" sldId="2586"/>
            <ac:graphicFrameMk id="9" creationId="{065D75DC-9D1A-49E6-8468-C0F1408BA5B5}"/>
          </ac:graphicFrameMkLst>
        </pc:graphicFrameChg>
        <pc:cxnChg chg="mod">
          <ac:chgData name="Rogerio Aguiar" userId="86fef4cc378c3954" providerId="LiveId" clId="{4422988E-EF12-4311-9667-6E674EA6FF3A}" dt="2022-07-14T02:57:45.722" v="3744" actId="1076"/>
          <ac:cxnSpMkLst>
            <pc:docMk/>
            <pc:sldMk cId="2720544461" sldId="2586"/>
            <ac:cxnSpMk id="12" creationId="{5EB80F02-25C2-4F2E-94A2-81AD11D5F84A}"/>
          </ac:cxnSpMkLst>
        </pc:cxnChg>
        <pc:cxnChg chg="mod">
          <ac:chgData name="Rogerio Aguiar" userId="86fef4cc378c3954" providerId="LiveId" clId="{4422988E-EF12-4311-9667-6E674EA6FF3A}" dt="2022-07-14T02:57:45.722" v="3744" actId="1076"/>
          <ac:cxnSpMkLst>
            <pc:docMk/>
            <pc:sldMk cId="2720544461" sldId="2586"/>
            <ac:cxnSpMk id="18" creationId="{7CF11CC6-3535-438D-98A7-9B839A2CF126}"/>
          </ac:cxnSpMkLst>
        </pc:cxnChg>
      </pc:sldChg>
      <pc:sldChg chg="modSp add mod modAnim">
        <pc:chgData name="Rogerio Aguiar" userId="86fef4cc378c3954" providerId="LiveId" clId="{4422988E-EF12-4311-9667-6E674EA6FF3A}" dt="2022-07-14T04:23:34.522" v="4357"/>
        <pc:sldMkLst>
          <pc:docMk/>
          <pc:sldMk cId="632085899" sldId="2587"/>
        </pc:sldMkLst>
        <pc:spChg chg="mod">
          <ac:chgData name="Rogerio Aguiar" userId="86fef4cc378c3954" providerId="LiveId" clId="{4422988E-EF12-4311-9667-6E674EA6FF3A}" dt="2022-07-14T02:56:28.195" v="3718" actId="1076"/>
          <ac:spMkLst>
            <pc:docMk/>
            <pc:sldMk cId="632085899" sldId="2587"/>
            <ac:spMk id="5" creationId="{CA0CCBEA-5CF8-4C23-B8A1-32F9BD8AA0D8}"/>
          </ac:spMkLst>
        </pc:spChg>
        <pc:spChg chg="mod">
          <ac:chgData name="Rogerio Aguiar" userId="86fef4cc378c3954" providerId="LiveId" clId="{4422988E-EF12-4311-9667-6E674EA6FF3A}" dt="2022-07-14T02:57:19.292" v="3740" actId="20577"/>
          <ac:spMkLst>
            <pc:docMk/>
            <pc:sldMk cId="632085899" sldId="2587"/>
            <ac:spMk id="153604" creationId="{00000000-0000-0000-0000-000000000000}"/>
          </ac:spMkLst>
        </pc:spChg>
        <pc:graphicFrameChg chg="mod">
          <ac:chgData name="Rogerio Aguiar" userId="86fef4cc378c3954" providerId="LiveId" clId="{4422988E-EF12-4311-9667-6E674EA6FF3A}" dt="2022-07-14T02:56:33.718" v="3719" actId="1076"/>
          <ac:graphicFrameMkLst>
            <pc:docMk/>
            <pc:sldMk cId="632085899" sldId="2587"/>
            <ac:graphicFrameMk id="8" creationId="{3BBBC4F9-8F85-4C96-B97E-4B3EC7DC51C9}"/>
          </ac:graphicFrameMkLst>
        </pc:graphicFrameChg>
        <pc:graphicFrameChg chg="mod">
          <ac:chgData name="Rogerio Aguiar" userId="86fef4cc378c3954" providerId="LiveId" clId="{4422988E-EF12-4311-9667-6E674EA6FF3A}" dt="2022-07-14T02:56:24.330" v="3717" actId="1076"/>
          <ac:graphicFrameMkLst>
            <pc:docMk/>
            <pc:sldMk cId="632085899" sldId="2587"/>
            <ac:graphicFrameMk id="9" creationId="{065D75DC-9D1A-49E6-8468-C0F1408BA5B5}"/>
          </ac:graphicFrameMkLst>
        </pc:graphicFrameChg>
      </pc:sldChg>
      <pc:sldChg chg="modSp add mod modAnim">
        <pc:chgData name="Rogerio Aguiar" userId="86fef4cc378c3954" providerId="LiveId" clId="{4422988E-EF12-4311-9667-6E674EA6FF3A}" dt="2022-07-14T04:23:47.884" v="4359"/>
        <pc:sldMkLst>
          <pc:docMk/>
          <pc:sldMk cId="2763826667" sldId="2588"/>
        </pc:sldMkLst>
        <pc:spChg chg="mod">
          <ac:chgData name="Rogerio Aguiar" userId="86fef4cc378c3954" providerId="LiveId" clId="{4422988E-EF12-4311-9667-6E674EA6FF3A}" dt="2022-07-14T03:00:51.559" v="3769" actId="1076"/>
          <ac:spMkLst>
            <pc:docMk/>
            <pc:sldMk cId="2763826667" sldId="2588"/>
            <ac:spMk id="5" creationId="{CA0CCBEA-5CF8-4C23-B8A1-32F9BD8AA0D8}"/>
          </ac:spMkLst>
        </pc:spChg>
        <pc:spChg chg="mod">
          <ac:chgData name="Rogerio Aguiar" userId="86fef4cc378c3954" providerId="LiveId" clId="{4422988E-EF12-4311-9667-6E674EA6FF3A}" dt="2022-07-14T03:00:44.525" v="3768" actId="20577"/>
          <ac:spMkLst>
            <pc:docMk/>
            <pc:sldMk cId="2763826667" sldId="2588"/>
            <ac:spMk id="153604" creationId="{00000000-0000-0000-0000-000000000000}"/>
          </ac:spMkLst>
        </pc:spChg>
        <pc:graphicFrameChg chg="mod">
          <ac:chgData name="Rogerio Aguiar" userId="86fef4cc378c3954" providerId="LiveId" clId="{4422988E-EF12-4311-9667-6E674EA6FF3A}" dt="2022-07-14T03:00:58.675" v="3771" actId="1076"/>
          <ac:graphicFrameMkLst>
            <pc:docMk/>
            <pc:sldMk cId="2763826667" sldId="2588"/>
            <ac:graphicFrameMk id="8" creationId="{3BBBC4F9-8F85-4C96-B97E-4B3EC7DC51C9}"/>
          </ac:graphicFrameMkLst>
        </pc:graphicFrameChg>
        <pc:graphicFrameChg chg="mod">
          <ac:chgData name="Rogerio Aguiar" userId="86fef4cc378c3954" providerId="LiveId" clId="{4422988E-EF12-4311-9667-6E674EA6FF3A}" dt="2022-07-14T03:00:55.549" v="3770" actId="1076"/>
          <ac:graphicFrameMkLst>
            <pc:docMk/>
            <pc:sldMk cId="2763826667" sldId="2588"/>
            <ac:graphicFrameMk id="9" creationId="{065D75DC-9D1A-49E6-8468-C0F1408BA5B5}"/>
          </ac:graphicFrameMkLst>
        </pc:graphicFrameChg>
      </pc:sldChg>
      <pc:sldChg chg="del">
        <pc:chgData name="Rogerio Aguiar" userId="86fef4cc378c3954" providerId="LiveId" clId="{4422988E-EF12-4311-9667-6E674EA6FF3A}" dt="2022-07-12T02:17:36.270" v="1157"/>
        <pc:sldMkLst>
          <pc:docMk/>
          <pc:sldMk cId="1396618134" sldId="2595"/>
        </pc:sldMkLst>
      </pc:sldChg>
      <pc:sldChg chg="del">
        <pc:chgData name="Rogerio Aguiar" userId="86fef4cc378c3954" providerId="LiveId" clId="{4422988E-EF12-4311-9667-6E674EA6FF3A}" dt="2022-07-12T02:17:49.964" v="1158"/>
        <pc:sldMkLst>
          <pc:docMk/>
          <pc:sldMk cId="2829928654" sldId="2595"/>
        </pc:sldMkLst>
      </pc:sldChg>
      <pc:sldChg chg="modSp mod">
        <pc:chgData name="Rogerio Aguiar" userId="86fef4cc378c3954" providerId="LiveId" clId="{4422988E-EF12-4311-9667-6E674EA6FF3A}" dt="2022-07-14T11:12:31.677" v="4402" actId="20577"/>
        <pc:sldMkLst>
          <pc:docMk/>
          <pc:sldMk cId="1067907005" sldId="2596"/>
        </pc:sldMkLst>
        <pc:spChg chg="mod">
          <ac:chgData name="Rogerio Aguiar" userId="86fef4cc378c3954" providerId="LiveId" clId="{4422988E-EF12-4311-9667-6E674EA6FF3A}" dt="2022-07-12T02:47:45.886" v="1222" actId="6549"/>
          <ac:spMkLst>
            <pc:docMk/>
            <pc:sldMk cId="1067907005" sldId="2596"/>
            <ac:spMk id="78850" creationId="{00000000-0000-0000-0000-000000000000}"/>
          </ac:spMkLst>
        </pc:spChg>
        <pc:graphicFrameChg chg="modGraphic">
          <ac:chgData name="Rogerio Aguiar" userId="86fef4cc378c3954" providerId="LiveId" clId="{4422988E-EF12-4311-9667-6E674EA6FF3A}" dt="2022-07-14T11:12:31.677" v="4402" actId="20577"/>
          <ac:graphicFrameMkLst>
            <pc:docMk/>
            <pc:sldMk cId="1067907005" sldId="2596"/>
            <ac:graphicFrameMk id="2" creationId="{54415CD2-B0EA-47A0-987B-1A192CC3F21D}"/>
          </ac:graphicFrameMkLst>
        </pc:graphicFrameChg>
        <pc:picChg chg="mod">
          <ac:chgData name="Rogerio Aguiar" userId="86fef4cc378c3954" providerId="LiveId" clId="{4422988E-EF12-4311-9667-6E674EA6FF3A}" dt="2022-07-14T03:30:17.909" v="4002" actId="1076"/>
          <ac:picMkLst>
            <pc:docMk/>
            <pc:sldMk cId="1067907005" sldId="2596"/>
            <ac:picMk id="5" creationId="{1CDDCB63-CB66-40AA-98C4-4D3AA38D76DB}"/>
          </ac:picMkLst>
        </pc:picChg>
      </pc:sldChg>
      <pc:sldChg chg="del">
        <pc:chgData name="Rogerio Aguiar" userId="86fef4cc378c3954" providerId="LiveId" clId="{4422988E-EF12-4311-9667-6E674EA6FF3A}" dt="2022-07-12T02:34:10.494" v="1176"/>
        <pc:sldMkLst>
          <pc:docMk/>
          <pc:sldMk cId="1291939011" sldId="2597"/>
        </pc:sldMkLst>
      </pc:sldChg>
      <pc:sldChg chg="del">
        <pc:chgData name="Rogerio Aguiar" userId="86fef4cc378c3954" providerId="LiveId" clId="{4422988E-EF12-4311-9667-6E674EA6FF3A}" dt="2022-07-12T02:35:31.160" v="1179" actId="47"/>
        <pc:sldMkLst>
          <pc:docMk/>
          <pc:sldMk cId="1687186116" sldId="2597"/>
        </pc:sldMkLst>
      </pc:sldChg>
      <pc:sldChg chg="del">
        <pc:chgData name="Rogerio Aguiar" userId="86fef4cc378c3954" providerId="LiveId" clId="{4422988E-EF12-4311-9667-6E674EA6FF3A}" dt="2022-07-12T02:34:10.494" v="1176"/>
        <pc:sldMkLst>
          <pc:docMk/>
          <pc:sldMk cId="1731663788" sldId="2598"/>
        </pc:sldMkLst>
      </pc:sldChg>
      <pc:sldChg chg="del">
        <pc:chgData name="Rogerio Aguiar" userId="86fef4cc378c3954" providerId="LiveId" clId="{4422988E-EF12-4311-9667-6E674EA6FF3A}" dt="2022-07-12T02:35:54.774" v="1180" actId="47"/>
        <pc:sldMkLst>
          <pc:docMk/>
          <pc:sldMk cId="3106253498" sldId="2598"/>
        </pc:sldMkLst>
      </pc:sldChg>
      <pc:sldChg chg="modSp del mod">
        <pc:chgData name="Rogerio Aguiar" userId="86fef4cc378c3954" providerId="LiveId" clId="{4422988E-EF12-4311-9667-6E674EA6FF3A}" dt="2022-07-14T11:13:54.553" v="4405" actId="20577"/>
        <pc:sldMkLst>
          <pc:docMk/>
          <pc:sldMk cId="1600998931" sldId="2599"/>
        </pc:sldMkLst>
        <pc:spChg chg="mod">
          <ac:chgData name="Rogerio Aguiar" userId="86fef4cc378c3954" providerId="LiveId" clId="{4422988E-EF12-4311-9667-6E674EA6FF3A}" dt="2022-07-12T02:48:00.696" v="1234" actId="20577"/>
          <ac:spMkLst>
            <pc:docMk/>
            <pc:sldMk cId="1600998931" sldId="2599"/>
            <ac:spMk id="259074" creationId="{00000000-0000-0000-0000-000000000000}"/>
          </ac:spMkLst>
        </pc:spChg>
        <pc:graphicFrameChg chg="modGraphic">
          <ac:chgData name="Rogerio Aguiar" userId="86fef4cc378c3954" providerId="LiveId" clId="{4422988E-EF12-4311-9667-6E674EA6FF3A}" dt="2022-07-14T11:13:54.553" v="4405" actId="20577"/>
          <ac:graphicFrameMkLst>
            <pc:docMk/>
            <pc:sldMk cId="1600998931" sldId="2599"/>
            <ac:graphicFrameMk id="7" creationId="{9C33697D-E1EB-4ABD-B70D-BD1024F28A22}"/>
          </ac:graphicFrameMkLst>
        </pc:graphicFrameChg>
      </pc:sldChg>
      <pc:sldChg chg="addSp new del">
        <pc:chgData name="Rogerio Aguiar" userId="86fef4cc378c3954" providerId="LiveId" clId="{4422988E-EF12-4311-9667-6E674EA6FF3A}" dt="2022-07-12T03:44:59.353" v="2355" actId="47"/>
        <pc:sldMkLst>
          <pc:docMk/>
          <pc:sldMk cId="3005187325" sldId="2600"/>
        </pc:sldMkLst>
        <pc:spChg chg="add">
          <ac:chgData name="Rogerio Aguiar" userId="86fef4cc378c3954" providerId="LiveId" clId="{4422988E-EF12-4311-9667-6E674EA6FF3A}" dt="2022-07-12T03:42:08.257" v="2345"/>
          <ac:spMkLst>
            <pc:docMk/>
            <pc:sldMk cId="3005187325" sldId="2600"/>
            <ac:spMk id="2" creationId="{DE0562E0-2FFA-96BB-4F79-6A2425639D9D}"/>
          </ac:spMkLst>
        </pc:spChg>
        <pc:picChg chg="add">
          <ac:chgData name="Rogerio Aguiar" userId="86fef4cc378c3954" providerId="LiveId" clId="{4422988E-EF12-4311-9667-6E674EA6FF3A}" dt="2022-07-12T03:42:11.431" v="2346"/>
          <ac:picMkLst>
            <pc:docMk/>
            <pc:sldMk cId="3005187325" sldId="2600"/>
            <ac:picMk id="3" creationId="{6666104D-F685-E6D1-8822-8A898378A6E3}"/>
          </ac:picMkLst>
        </pc:picChg>
      </pc:sldChg>
      <pc:sldChg chg="addSp delSp modSp del mod delAnim">
        <pc:chgData name="Rogerio Aguiar" userId="86fef4cc378c3954" providerId="LiveId" clId="{4422988E-EF12-4311-9667-6E674EA6FF3A}" dt="2022-07-14T03:43:48.296" v="4264" actId="20577"/>
        <pc:sldMkLst>
          <pc:docMk/>
          <pc:sldMk cId="935292289" sldId="2605"/>
        </pc:sldMkLst>
        <pc:spChg chg="mod">
          <ac:chgData name="Rogerio Aguiar" userId="86fef4cc378c3954" providerId="LiveId" clId="{4422988E-EF12-4311-9667-6E674EA6FF3A}" dt="2022-07-14T03:43:48.296" v="4264" actId="20577"/>
          <ac:spMkLst>
            <pc:docMk/>
            <pc:sldMk cId="935292289" sldId="2605"/>
            <ac:spMk id="8" creationId="{A381A3A9-75C3-4CA3-BDB3-E59CEB73F4A2}"/>
          </ac:spMkLst>
        </pc:spChg>
        <pc:spChg chg="mod">
          <ac:chgData name="Rogerio Aguiar" userId="86fef4cc378c3954" providerId="LiveId" clId="{4422988E-EF12-4311-9667-6E674EA6FF3A}" dt="2022-07-14T03:43:07.044" v="4239" actId="14100"/>
          <ac:spMkLst>
            <pc:docMk/>
            <pc:sldMk cId="935292289" sldId="2605"/>
            <ac:spMk id="10" creationId="{73D95799-2E73-4FF9-B538-1D0F6C9D91B3}"/>
          </ac:spMkLst>
        </pc:spChg>
        <pc:spChg chg="del mod">
          <ac:chgData name="Rogerio Aguiar" userId="86fef4cc378c3954" providerId="LiveId" clId="{4422988E-EF12-4311-9667-6E674EA6FF3A}" dt="2022-07-14T03:42:57.774" v="4238" actId="478"/>
          <ac:spMkLst>
            <pc:docMk/>
            <pc:sldMk cId="935292289" sldId="2605"/>
            <ac:spMk id="15" creationId="{A939E3FA-1BA3-46A0-BBFC-6924BFB16701}"/>
          </ac:spMkLst>
        </pc:spChg>
        <pc:picChg chg="del mod">
          <ac:chgData name="Rogerio Aguiar" userId="86fef4cc378c3954" providerId="LiveId" clId="{4422988E-EF12-4311-9667-6E674EA6FF3A}" dt="2022-07-14T03:41:01.104" v="4132" actId="478"/>
          <ac:picMkLst>
            <pc:docMk/>
            <pc:sldMk cId="935292289" sldId="2605"/>
            <ac:picMk id="2" creationId="{18387FC0-F2B1-4047-B9FE-4F58702F3E78}"/>
          </ac:picMkLst>
        </pc:picChg>
        <pc:picChg chg="del mod">
          <ac:chgData name="Rogerio Aguiar" userId="86fef4cc378c3954" providerId="LiveId" clId="{4422988E-EF12-4311-9667-6E674EA6FF3A}" dt="2022-07-14T03:41:02.492" v="4133" actId="478"/>
          <ac:picMkLst>
            <pc:docMk/>
            <pc:sldMk cId="935292289" sldId="2605"/>
            <ac:picMk id="3" creationId="{7ECBF765-6E30-458C-BEB8-F07E7F85EAA4}"/>
          </ac:picMkLst>
        </pc:picChg>
        <pc:picChg chg="add mod ord">
          <ac:chgData name="Rogerio Aguiar" userId="86fef4cc378c3954" providerId="LiveId" clId="{4422988E-EF12-4311-9667-6E674EA6FF3A}" dt="2022-07-14T03:42:27.510" v="4222" actId="1076"/>
          <ac:picMkLst>
            <pc:docMk/>
            <pc:sldMk cId="935292289" sldId="2605"/>
            <ac:picMk id="5" creationId="{8F05BB18-E9C8-D4BA-2992-94DD30D63D95}"/>
          </ac:picMkLst>
        </pc:picChg>
      </pc:sldChg>
      <pc:sldChg chg="delSp add del setBg delDesignElem">
        <pc:chgData name="Rogerio Aguiar" userId="86fef4cc378c3954" providerId="LiveId" clId="{4422988E-EF12-4311-9667-6E674EA6FF3A}" dt="2022-07-14T02:50:35.152" v="3529" actId="47"/>
        <pc:sldMkLst>
          <pc:docMk/>
          <pc:sldMk cId="3729316841" sldId="2614"/>
        </pc:sldMkLst>
        <pc:spChg chg="del">
          <ac:chgData name="Rogerio Aguiar" userId="86fef4cc378c3954" providerId="LiveId" clId="{4422988E-EF12-4311-9667-6E674EA6FF3A}" dt="2022-07-14T01:55:26.346" v="2565"/>
          <ac:spMkLst>
            <pc:docMk/>
            <pc:sldMk cId="3729316841" sldId="2614"/>
            <ac:spMk id="7" creationId="{A5C7124E-654B-4C37-994F-1973D878C923}"/>
          </ac:spMkLst>
        </pc:spChg>
        <pc:spChg chg="del">
          <ac:chgData name="Rogerio Aguiar" userId="86fef4cc378c3954" providerId="LiveId" clId="{4422988E-EF12-4311-9667-6E674EA6FF3A}" dt="2022-07-14T01:55:26.346" v="2565"/>
          <ac:spMkLst>
            <pc:docMk/>
            <pc:sldMk cId="3729316841" sldId="2614"/>
            <ac:spMk id="9" creationId="{20D3DFB9-0A1D-43AF-94B0-0CF8DE360EDE}"/>
          </ac:spMkLst>
        </pc:spChg>
      </pc:sldChg>
      <pc:sldChg chg="addSp delSp modSp add mod ord setClrOvrMap">
        <pc:chgData name="Rogerio Aguiar" userId="86fef4cc378c3954" providerId="LiveId" clId="{4422988E-EF12-4311-9667-6E674EA6FF3A}" dt="2022-07-12T03:46:05.070" v="2359"/>
        <pc:sldMkLst>
          <pc:docMk/>
          <pc:sldMk cId="575785330" sldId="2616"/>
        </pc:sldMkLst>
        <pc:spChg chg="del">
          <ac:chgData name="Rogerio Aguiar" userId="86fef4cc378c3954" providerId="LiveId" clId="{4422988E-EF12-4311-9667-6E674EA6FF3A}" dt="2022-07-12T03:43:52.330" v="2349" actId="478"/>
          <ac:spMkLst>
            <pc:docMk/>
            <pc:sldMk cId="575785330" sldId="2616"/>
            <ac:spMk id="3" creationId="{65A87A36-FE1F-48A0-A5F1-29EF2A7E380D}"/>
          </ac:spMkLst>
        </pc:spChg>
        <pc:spChg chg="del mod ord">
          <ac:chgData name="Rogerio Aguiar" userId="86fef4cc378c3954" providerId="LiveId" clId="{4422988E-EF12-4311-9667-6E674EA6FF3A}" dt="2022-07-12T03:44:34.341" v="2353" actId="478"/>
          <ac:spMkLst>
            <pc:docMk/>
            <pc:sldMk cId="575785330" sldId="2616"/>
            <ac:spMk id="7" creationId="{40EB1D4B-B6AB-48F1-9DE8-3BEF76796F31}"/>
          </ac:spMkLst>
        </pc:spChg>
        <pc:spChg chg="del">
          <ac:chgData name="Rogerio Aguiar" userId="86fef4cc378c3954" providerId="LiveId" clId="{4422988E-EF12-4311-9667-6E674EA6FF3A}" dt="2022-07-12T03:44:26.237" v="2352" actId="26606"/>
          <ac:spMkLst>
            <pc:docMk/>
            <pc:sldMk cId="575785330" sldId="2616"/>
            <ac:spMk id="12" creationId="{0671A8AE-40A1-4631-A6B8-581AFF065482}"/>
          </ac:spMkLst>
        </pc:spChg>
        <pc:spChg chg="del">
          <ac:chgData name="Rogerio Aguiar" userId="86fef4cc378c3954" providerId="LiveId" clId="{4422988E-EF12-4311-9667-6E674EA6FF3A}" dt="2022-07-12T03:44:26.237" v="2352" actId="26606"/>
          <ac:spMkLst>
            <pc:docMk/>
            <pc:sldMk cId="575785330" sldId="2616"/>
            <ac:spMk id="14" creationId="{AB58EF07-17C2-48CF-ABB0-EEF1F17CB8F0}"/>
          </ac:spMkLst>
        </pc:spChg>
        <pc:spChg chg="del">
          <ac:chgData name="Rogerio Aguiar" userId="86fef4cc378c3954" providerId="LiveId" clId="{4422988E-EF12-4311-9667-6E674EA6FF3A}" dt="2022-07-12T03:44:26.237" v="2352" actId="26606"/>
          <ac:spMkLst>
            <pc:docMk/>
            <pc:sldMk cId="575785330" sldId="2616"/>
            <ac:spMk id="16" creationId="{AF2F604E-43BE-4DC3-B983-E071523364F8}"/>
          </ac:spMkLst>
        </pc:spChg>
        <pc:spChg chg="del">
          <ac:chgData name="Rogerio Aguiar" userId="86fef4cc378c3954" providerId="LiveId" clId="{4422988E-EF12-4311-9667-6E674EA6FF3A}" dt="2022-07-12T03:44:26.237" v="2352" actId="26606"/>
          <ac:spMkLst>
            <pc:docMk/>
            <pc:sldMk cId="575785330" sldId="2616"/>
            <ac:spMk id="18" creationId="{08C9B587-E65E-4B52-B37C-ABEBB6E87928}"/>
          </ac:spMkLst>
        </pc:spChg>
        <pc:spChg chg="add">
          <ac:chgData name="Rogerio Aguiar" userId="86fef4cc378c3954" providerId="LiveId" clId="{4422988E-EF12-4311-9667-6E674EA6FF3A}" dt="2022-07-12T03:44:37.886" v="2354" actId="26606"/>
          <ac:spMkLst>
            <pc:docMk/>
            <pc:sldMk cId="575785330" sldId="2616"/>
            <ac:spMk id="2055" creationId="{9E90EB45-EEE9-4563-8179-65EF62AE0978}"/>
          </ac:spMkLst>
        </pc:spChg>
        <pc:spChg chg="add">
          <ac:chgData name="Rogerio Aguiar" userId="86fef4cc378c3954" providerId="LiveId" clId="{4422988E-EF12-4311-9667-6E674EA6FF3A}" dt="2022-07-12T03:44:37.886" v="2354" actId="26606"/>
          <ac:spMkLst>
            <pc:docMk/>
            <pc:sldMk cId="575785330" sldId="2616"/>
            <ac:spMk id="2057" creationId="{23D0EF74-AD1E-4FD9-914D-8EC9058EBBA3}"/>
          </ac:spMkLst>
        </pc:spChg>
        <pc:picChg chg="mod ord">
          <ac:chgData name="Rogerio Aguiar" userId="86fef4cc378c3954" providerId="LiveId" clId="{4422988E-EF12-4311-9667-6E674EA6FF3A}" dt="2022-07-12T03:44:37.886" v="2354" actId="26606"/>
          <ac:picMkLst>
            <pc:docMk/>
            <pc:sldMk cId="575785330" sldId="2616"/>
            <ac:picMk id="6" creationId="{7A0B40E0-506F-4758-9166-08FB8A40A9C5}"/>
          </ac:picMkLst>
        </pc:picChg>
        <pc:picChg chg="add del mod">
          <ac:chgData name="Rogerio Aguiar" userId="86fef4cc378c3954" providerId="LiveId" clId="{4422988E-EF12-4311-9667-6E674EA6FF3A}" dt="2022-07-12T03:44:21.231" v="2350" actId="478"/>
          <ac:picMkLst>
            <pc:docMk/>
            <pc:sldMk cId="575785330" sldId="2616"/>
            <ac:picMk id="9" creationId="{5AC611D1-701B-AAA0-E7B1-572A857912C1}"/>
          </ac:picMkLst>
        </pc:picChg>
        <pc:picChg chg="add mod">
          <ac:chgData name="Rogerio Aguiar" userId="86fef4cc378c3954" providerId="LiveId" clId="{4422988E-EF12-4311-9667-6E674EA6FF3A}" dt="2022-07-12T03:44:37.886" v="2354" actId="26606"/>
          <ac:picMkLst>
            <pc:docMk/>
            <pc:sldMk cId="575785330" sldId="2616"/>
            <ac:picMk id="2050" creationId="{9B7C3F90-55CA-A614-FDD0-41F0306473EB}"/>
          </ac:picMkLst>
        </pc:picChg>
      </pc:sldChg>
      <pc:sldChg chg="addSp delSp modSp add del mod setBg delDesignElem">
        <pc:chgData name="Rogerio Aguiar" userId="86fef4cc378c3954" providerId="LiveId" clId="{4422988E-EF12-4311-9667-6E674EA6FF3A}" dt="2022-07-12T03:52:18.507" v="2396" actId="1076"/>
        <pc:sldMkLst>
          <pc:docMk/>
          <pc:sldMk cId="0" sldId="2620"/>
        </pc:sldMkLst>
        <pc:spChg chg="add del">
          <ac:chgData name="Rogerio Aguiar" userId="86fef4cc378c3954" providerId="LiveId" clId="{4422988E-EF12-4311-9667-6E674EA6FF3A}" dt="2022-07-12T03:51:06.863" v="2389"/>
          <ac:spMkLst>
            <pc:docMk/>
            <pc:sldMk cId="0" sldId="2620"/>
            <ac:spMk id="85" creationId="{A169D286-F4D7-4C8B-A6BD-D05384C7F1D8}"/>
          </ac:spMkLst>
        </pc:spChg>
        <pc:spChg chg="add del">
          <ac:chgData name="Rogerio Aguiar" userId="86fef4cc378c3954" providerId="LiveId" clId="{4422988E-EF12-4311-9667-6E674EA6FF3A}" dt="2022-07-12T03:51:06.863" v="2389"/>
          <ac:spMkLst>
            <pc:docMk/>
            <pc:sldMk cId="0" sldId="2620"/>
            <ac:spMk id="87" creationId="{39E8235E-135E-4261-8F54-2B316E493C42}"/>
          </ac:spMkLst>
        </pc:spChg>
        <pc:spChg chg="add del">
          <ac:chgData name="Rogerio Aguiar" userId="86fef4cc378c3954" providerId="LiveId" clId="{4422988E-EF12-4311-9667-6E674EA6FF3A}" dt="2022-07-12T03:51:06.863" v="2389"/>
          <ac:spMkLst>
            <pc:docMk/>
            <pc:sldMk cId="0" sldId="2620"/>
            <ac:spMk id="89" creationId="{D4ED8EC3-4D57-4620-93CE-4E6661F09A3E}"/>
          </ac:spMkLst>
        </pc:spChg>
        <pc:spChg chg="add del">
          <ac:chgData name="Rogerio Aguiar" userId="86fef4cc378c3954" providerId="LiveId" clId="{4422988E-EF12-4311-9667-6E674EA6FF3A}" dt="2022-07-12T03:51:06.863" v="2389"/>
          <ac:spMkLst>
            <pc:docMk/>
            <pc:sldMk cId="0" sldId="2620"/>
            <ac:spMk id="91" creationId="{83BCB34A-2F40-4F41-8488-A134C1C155B7}"/>
          </ac:spMkLst>
        </pc:spChg>
        <pc:spChg chg="add del">
          <ac:chgData name="Rogerio Aguiar" userId="86fef4cc378c3954" providerId="LiveId" clId="{4422988E-EF12-4311-9667-6E674EA6FF3A}" dt="2022-07-12T03:51:06.863" v="2389"/>
          <ac:spMkLst>
            <pc:docMk/>
            <pc:sldMk cId="0" sldId="2620"/>
            <ac:spMk id="93" creationId="{F78382DC-4207-465E-B379-1E16448AA222}"/>
          </ac:spMkLst>
        </pc:spChg>
        <pc:graphicFrameChg chg="add mod modGraphic">
          <ac:chgData name="Rogerio Aguiar" userId="86fef4cc378c3954" providerId="LiveId" clId="{4422988E-EF12-4311-9667-6E674EA6FF3A}" dt="2022-07-12T03:52:18.507" v="2396" actId="1076"/>
          <ac:graphicFrameMkLst>
            <pc:docMk/>
            <pc:sldMk cId="0" sldId="2620"/>
            <ac:graphicFrameMk id="11" creationId="{9BAEBAE6-EE35-CADE-C3CE-73E37B61E96D}"/>
          </ac:graphicFrameMkLst>
        </pc:graphicFrameChg>
      </pc:sldChg>
      <pc:sldChg chg="modSp add mod modAnim">
        <pc:chgData name="Rogerio Aguiar" userId="86fef4cc378c3954" providerId="LiveId" clId="{4422988E-EF12-4311-9667-6E674EA6FF3A}" dt="2022-07-14T11:20:53.631" v="4481" actId="1076"/>
        <pc:sldMkLst>
          <pc:docMk/>
          <pc:sldMk cId="0" sldId="2621"/>
        </pc:sldMkLst>
        <pc:spChg chg="mod">
          <ac:chgData name="Rogerio Aguiar" userId="86fef4cc378c3954" providerId="LiveId" clId="{4422988E-EF12-4311-9667-6E674EA6FF3A}" dt="2022-07-12T03:58:06.070" v="2478" actId="20577"/>
          <ac:spMkLst>
            <pc:docMk/>
            <pc:sldMk cId="0" sldId="2621"/>
            <ac:spMk id="132099" creationId="{00000000-0000-0000-0000-000000000000}"/>
          </ac:spMkLst>
        </pc:spChg>
        <pc:graphicFrameChg chg="mod">
          <ac:chgData name="Rogerio Aguiar" userId="86fef4cc378c3954" providerId="LiveId" clId="{4422988E-EF12-4311-9667-6E674EA6FF3A}" dt="2022-07-14T11:20:53.631" v="4481" actId="1076"/>
          <ac:graphicFrameMkLst>
            <pc:docMk/>
            <pc:sldMk cId="0" sldId="2621"/>
            <ac:graphicFrameMk id="8" creationId="{5F5F17A2-F357-4A61-870B-4EE2BFD57663}"/>
          </ac:graphicFrameMkLst>
        </pc:graphicFrameChg>
      </pc:sldChg>
      <pc:sldChg chg="modSp">
        <pc:chgData name="Rogerio Aguiar" userId="86fef4cc378c3954" providerId="LiveId" clId="{4422988E-EF12-4311-9667-6E674EA6FF3A}" dt="2022-07-14T11:09:27.356" v="4390" actId="404"/>
        <pc:sldMkLst>
          <pc:docMk/>
          <pc:sldMk cId="3177673524" sldId="2624"/>
        </pc:sldMkLst>
        <pc:spChg chg="mod">
          <ac:chgData name="Rogerio Aguiar" userId="86fef4cc378c3954" providerId="LiveId" clId="{4422988E-EF12-4311-9667-6E674EA6FF3A}" dt="2022-07-14T11:09:27.356" v="4390" actId="404"/>
          <ac:spMkLst>
            <pc:docMk/>
            <pc:sldMk cId="3177673524" sldId="2624"/>
            <ac:spMk id="2" creationId="{0F09BC43-E517-4F71-B5A4-0D0FCA14C7A5}"/>
          </ac:spMkLst>
        </pc:spChg>
      </pc:sldChg>
      <pc:sldChg chg="del">
        <pc:chgData name="Rogerio Aguiar" userId="86fef4cc378c3954" providerId="LiveId" clId="{4422988E-EF12-4311-9667-6E674EA6FF3A}" dt="2022-07-14T03:12:33.390" v="3934" actId="47"/>
        <pc:sldMkLst>
          <pc:docMk/>
          <pc:sldMk cId="4111043199" sldId="2625"/>
        </pc:sldMkLst>
      </pc:sldChg>
      <pc:sldChg chg="del">
        <pc:chgData name="Rogerio Aguiar" userId="86fef4cc378c3954" providerId="LiveId" clId="{4422988E-EF12-4311-9667-6E674EA6FF3A}" dt="2022-07-14T03:12:34.637" v="3935" actId="47"/>
        <pc:sldMkLst>
          <pc:docMk/>
          <pc:sldMk cId="3776049987" sldId="2626"/>
        </pc:sldMkLst>
      </pc:sldChg>
      <pc:sldChg chg="del">
        <pc:chgData name="Rogerio Aguiar" userId="86fef4cc378c3954" providerId="LiveId" clId="{4422988E-EF12-4311-9667-6E674EA6FF3A}" dt="2022-07-14T03:12:35.483" v="3936" actId="47"/>
        <pc:sldMkLst>
          <pc:docMk/>
          <pc:sldMk cId="2938109338" sldId="2627"/>
        </pc:sldMkLst>
      </pc:sldChg>
      <pc:sldChg chg="del">
        <pc:chgData name="Rogerio Aguiar" userId="86fef4cc378c3954" providerId="LiveId" clId="{4422988E-EF12-4311-9667-6E674EA6FF3A}" dt="2022-07-14T03:12:36.852" v="3937" actId="47"/>
        <pc:sldMkLst>
          <pc:docMk/>
          <pc:sldMk cId="2402164134" sldId="2628"/>
        </pc:sldMkLst>
      </pc:sldChg>
      <pc:sldChg chg="del">
        <pc:chgData name="Rogerio Aguiar" userId="86fef4cc378c3954" providerId="LiveId" clId="{4422988E-EF12-4311-9667-6E674EA6FF3A}" dt="2022-07-14T03:12:40.023" v="3938" actId="47"/>
        <pc:sldMkLst>
          <pc:docMk/>
          <pc:sldMk cId="868995359" sldId="2629"/>
        </pc:sldMkLst>
      </pc:sldChg>
      <pc:sldChg chg="del">
        <pc:chgData name="Rogerio Aguiar" userId="86fef4cc378c3954" providerId="LiveId" clId="{4422988E-EF12-4311-9667-6E674EA6FF3A}" dt="2022-07-14T03:12:41.619" v="3939" actId="47"/>
        <pc:sldMkLst>
          <pc:docMk/>
          <pc:sldMk cId="1248623031" sldId="2630"/>
        </pc:sldMkLst>
      </pc:sldChg>
      <pc:sldChg chg="del">
        <pc:chgData name="Rogerio Aguiar" userId="86fef4cc378c3954" providerId="LiveId" clId="{4422988E-EF12-4311-9667-6E674EA6FF3A}" dt="2022-07-14T03:12:42.616" v="3940" actId="47"/>
        <pc:sldMkLst>
          <pc:docMk/>
          <pc:sldMk cId="2182943650" sldId="2631"/>
        </pc:sldMkLst>
      </pc:sldChg>
      <pc:sldChg chg="del">
        <pc:chgData name="Rogerio Aguiar" userId="86fef4cc378c3954" providerId="LiveId" clId="{4422988E-EF12-4311-9667-6E674EA6FF3A}" dt="2022-07-14T03:12:43.351" v="3941" actId="47"/>
        <pc:sldMkLst>
          <pc:docMk/>
          <pc:sldMk cId="656530049" sldId="2632"/>
        </pc:sldMkLst>
      </pc:sldChg>
      <pc:sldChg chg="del">
        <pc:chgData name="Rogerio Aguiar" userId="86fef4cc378c3954" providerId="LiveId" clId="{4422988E-EF12-4311-9667-6E674EA6FF3A}" dt="2022-07-14T03:12:44.126" v="3942" actId="47"/>
        <pc:sldMkLst>
          <pc:docMk/>
          <pc:sldMk cId="2946502168" sldId="2633"/>
        </pc:sldMkLst>
      </pc:sldChg>
      <pc:sldChg chg="del">
        <pc:chgData name="Rogerio Aguiar" userId="86fef4cc378c3954" providerId="LiveId" clId="{4422988E-EF12-4311-9667-6E674EA6FF3A}" dt="2022-07-14T03:12:44.847" v="3943" actId="47"/>
        <pc:sldMkLst>
          <pc:docMk/>
          <pc:sldMk cId="2759254157" sldId="2634"/>
        </pc:sldMkLst>
      </pc:sldChg>
      <pc:sldChg chg="del">
        <pc:chgData name="Rogerio Aguiar" userId="86fef4cc378c3954" providerId="LiveId" clId="{4422988E-EF12-4311-9667-6E674EA6FF3A}" dt="2022-07-14T03:12:46.135" v="3944" actId="47"/>
        <pc:sldMkLst>
          <pc:docMk/>
          <pc:sldMk cId="3074386717" sldId="2635"/>
        </pc:sldMkLst>
      </pc:sldChg>
      <pc:sldChg chg="del">
        <pc:chgData name="Rogerio Aguiar" userId="86fef4cc378c3954" providerId="LiveId" clId="{4422988E-EF12-4311-9667-6E674EA6FF3A}" dt="2022-07-14T03:12:47.206" v="3945" actId="47"/>
        <pc:sldMkLst>
          <pc:docMk/>
          <pc:sldMk cId="3486991636" sldId="2636"/>
        </pc:sldMkLst>
      </pc:sldChg>
      <pc:sldChg chg="del">
        <pc:chgData name="Rogerio Aguiar" userId="86fef4cc378c3954" providerId="LiveId" clId="{4422988E-EF12-4311-9667-6E674EA6FF3A}" dt="2022-07-14T03:12:55.769" v="3946" actId="47"/>
        <pc:sldMkLst>
          <pc:docMk/>
          <pc:sldMk cId="429808876" sldId="2637"/>
        </pc:sldMkLst>
      </pc:sldChg>
      <pc:sldChg chg="modSp">
        <pc:chgData name="Rogerio Aguiar" userId="86fef4cc378c3954" providerId="LiveId" clId="{4422988E-EF12-4311-9667-6E674EA6FF3A}" dt="2022-07-14T03:13:14.651" v="3948" actId="207"/>
        <pc:sldMkLst>
          <pc:docMk/>
          <pc:sldMk cId="767403331" sldId="2638"/>
        </pc:sldMkLst>
        <pc:spChg chg="mod">
          <ac:chgData name="Rogerio Aguiar" userId="86fef4cc378c3954" providerId="LiveId" clId="{4422988E-EF12-4311-9667-6E674EA6FF3A}" dt="2022-07-14T03:13:14.651" v="3948" actId="207"/>
          <ac:spMkLst>
            <pc:docMk/>
            <pc:sldMk cId="767403331" sldId="2638"/>
            <ac:spMk id="92162" creationId="{00000000-0000-0000-0000-000000000000}"/>
          </ac:spMkLst>
        </pc:spChg>
      </pc:sldChg>
      <pc:sldChg chg="del">
        <pc:chgData name="Rogerio Aguiar" userId="86fef4cc378c3954" providerId="LiveId" clId="{4422988E-EF12-4311-9667-6E674EA6FF3A}" dt="2022-07-14T03:13:22.082" v="3949" actId="47"/>
        <pc:sldMkLst>
          <pc:docMk/>
          <pc:sldMk cId="3094508827" sldId="2639"/>
        </pc:sldMkLst>
      </pc:sldChg>
      <pc:sldChg chg="addSp delSp modSp mod modAnim">
        <pc:chgData name="Rogerio Aguiar" userId="86fef4cc378c3954" providerId="LiveId" clId="{4422988E-EF12-4311-9667-6E674EA6FF3A}" dt="2022-07-14T11:28:22.944" v="4486"/>
        <pc:sldMkLst>
          <pc:docMk/>
          <pc:sldMk cId="1535786595" sldId="2641"/>
        </pc:sldMkLst>
        <pc:picChg chg="add mod">
          <ac:chgData name="Rogerio Aguiar" userId="86fef4cc378c3954" providerId="LiveId" clId="{4422988E-EF12-4311-9667-6E674EA6FF3A}" dt="2022-07-14T11:28:17.337" v="4485" actId="1076"/>
          <ac:picMkLst>
            <pc:docMk/>
            <pc:sldMk cId="1535786595" sldId="2641"/>
            <ac:picMk id="13" creationId="{C38ADC4B-65CC-F55E-E570-309B657F8C46}"/>
          </ac:picMkLst>
        </pc:picChg>
        <pc:picChg chg="del">
          <ac:chgData name="Rogerio Aguiar" userId="86fef4cc378c3954" providerId="LiveId" clId="{4422988E-EF12-4311-9667-6E674EA6FF3A}" dt="2022-07-14T03:48:22.815" v="4273"/>
          <ac:picMkLst>
            <pc:docMk/>
            <pc:sldMk cId="1535786595" sldId="2641"/>
            <ac:picMk id="13" creationId="{F97ED0E8-3E73-A430-D38C-4D9587049401}"/>
          </ac:picMkLst>
        </pc:picChg>
      </pc:sldChg>
      <pc:sldChg chg="modSp mod">
        <pc:chgData name="Rogerio Aguiar" userId="86fef4cc378c3954" providerId="LiveId" clId="{4422988E-EF12-4311-9667-6E674EA6FF3A}" dt="2022-07-14T01:54:06.454" v="2559" actId="27636"/>
        <pc:sldMkLst>
          <pc:docMk/>
          <pc:sldMk cId="1462780056" sldId="2645"/>
        </pc:sldMkLst>
        <pc:spChg chg="mod">
          <ac:chgData name="Rogerio Aguiar" userId="86fef4cc378c3954" providerId="LiveId" clId="{4422988E-EF12-4311-9667-6E674EA6FF3A}" dt="2022-07-14T01:54:06.454" v="2559" actId="27636"/>
          <ac:spMkLst>
            <pc:docMk/>
            <pc:sldMk cId="1462780056" sldId="2645"/>
            <ac:spMk id="139266" creationId="{00000000-0000-0000-0000-000000000000}"/>
          </ac:spMkLst>
        </pc:spChg>
      </pc:sldChg>
      <pc:sldChg chg="addSp delSp add del setBg delDesignElem">
        <pc:chgData name="Rogerio Aguiar" userId="86fef4cc378c3954" providerId="LiveId" clId="{4422988E-EF12-4311-9667-6E674EA6FF3A}" dt="2022-07-14T01:54:26.867" v="2562"/>
        <pc:sldMkLst>
          <pc:docMk/>
          <pc:sldMk cId="3961849783" sldId="2646"/>
        </pc:sldMkLst>
        <pc:spChg chg="add del">
          <ac:chgData name="Rogerio Aguiar" userId="86fef4cc378c3954" providerId="LiveId" clId="{4422988E-EF12-4311-9667-6E674EA6FF3A}" dt="2022-07-14T01:54:26.867" v="2562"/>
          <ac:spMkLst>
            <pc:docMk/>
            <pc:sldMk cId="3961849783" sldId="2646"/>
            <ac:spMk id="61450" creationId="{1045B59B-615E-4718-A150-42DE5D03E1C8}"/>
          </ac:spMkLst>
        </pc:spChg>
        <pc:spChg chg="add del">
          <ac:chgData name="Rogerio Aguiar" userId="86fef4cc378c3954" providerId="LiveId" clId="{4422988E-EF12-4311-9667-6E674EA6FF3A}" dt="2022-07-14T01:54:26.867" v="2562"/>
          <ac:spMkLst>
            <pc:docMk/>
            <pc:sldMk cId="3961849783" sldId="2646"/>
            <ac:spMk id="61451" creationId="{D6CF29CD-38B8-4924-BA11-6D60517487EF}"/>
          </ac:spMkLst>
        </pc:spChg>
      </pc:sldChg>
      <pc:sldChg chg="addSp delSp modSp add mod">
        <pc:chgData name="Rogerio Aguiar" userId="86fef4cc378c3954" providerId="LiveId" clId="{4422988E-EF12-4311-9667-6E674EA6FF3A}" dt="2022-07-14T02:20:10.037" v="3017" actId="14100"/>
        <pc:sldMkLst>
          <pc:docMk/>
          <pc:sldMk cId="1480404848" sldId="2647"/>
        </pc:sldMkLst>
        <pc:spChg chg="mod">
          <ac:chgData name="Rogerio Aguiar" userId="86fef4cc378c3954" providerId="LiveId" clId="{4422988E-EF12-4311-9667-6E674EA6FF3A}" dt="2022-07-14T02:16:03.532" v="2980" actId="1076"/>
          <ac:spMkLst>
            <pc:docMk/>
            <pc:sldMk cId="1480404848" sldId="2647"/>
            <ac:spMk id="2" creationId="{521634DF-E376-4C92-BB9D-2F9BDE7C2BDF}"/>
          </ac:spMkLst>
        </pc:spChg>
        <pc:spChg chg="del">
          <ac:chgData name="Rogerio Aguiar" userId="86fef4cc378c3954" providerId="LiveId" clId="{4422988E-EF12-4311-9667-6E674EA6FF3A}" dt="2022-07-14T02:18:34.247" v="3009" actId="478"/>
          <ac:spMkLst>
            <pc:docMk/>
            <pc:sldMk cId="1480404848" sldId="2647"/>
            <ac:spMk id="4" creationId="{16F0A394-0AA0-43A9-9315-7B39D48DFFB2}"/>
          </ac:spMkLst>
        </pc:spChg>
        <pc:spChg chg="add mod">
          <ac:chgData name="Rogerio Aguiar" userId="86fef4cc378c3954" providerId="LiveId" clId="{4422988E-EF12-4311-9667-6E674EA6FF3A}" dt="2022-07-14T02:20:10.037" v="3017" actId="14100"/>
          <ac:spMkLst>
            <pc:docMk/>
            <pc:sldMk cId="1480404848" sldId="2647"/>
            <ac:spMk id="11" creationId="{650CABE0-43F7-297F-B8BF-543706C8F657}"/>
          </ac:spMkLst>
        </pc:spChg>
        <pc:spChg chg="del">
          <ac:chgData name="Rogerio Aguiar" userId="86fef4cc378c3954" providerId="LiveId" clId="{4422988E-EF12-4311-9667-6E674EA6FF3A}" dt="2022-07-14T02:15:32.979" v="2956" actId="478"/>
          <ac:spMkLst>
            <pc:docMk/>
            <pc:sldMk cId="1480404848" sldId="2647"/>
            <ac:spMk id="13" creationId="{903EA16A-29FB-4A13-91AF-50C4FB3CA467}"/>
          </ac:spMkLst>
        </pc:spChg>
        <pc:graphicFrameChg chg="mod modGraphic">
          <ac:chgData name="Rogerio Aguiar" userId="86fef4cc378c3954" providerId="LiveId" clId="{4422988E-EF12-4311-9667-6E674EA6FF3A}" dt="2022-07-14T02:19:23.265" v="3015" actId="207"/>
          <ac:graphicFrameMkLst>
            <pc:docMk/>
            <pc:sldMk cId="1480404848" sldId="2647"/>
            <ac:graphicFrameMk id="10" creationId="{E263739A-593E-4187-B46E-AE6CD3E039F8}"/>
          </ac:graphicFrameMkLst>
        </pc:graphicFrameChg>
        <pc:graphicFrameChg chg="mod modGraphic">
          <ac:chgData name="Rogerio Aguiar" userId="86fef4cc378c3954" providerId="LiveId" clId="{4422988E-EF12-4311-9667-6E674EA6FF3A}" dt="2022-07-14T02:16:23.399" v="2986" actId="1076"/>
          <ac:graphicFrameMkLst>
            <pc:docMk/>
            <pc:sldMk cId="1480404848" sldId="2647"/>
            <ac:graphicFrameMk id="17" creationId="{24BD5BCE-1690-4155-AB9C-7CED1541E0D4}"/>
          </ac:graphicFrameMkLst>
        </pc:graphicFrameChg>
        <pc:picChg chg="mod">
          <ac:chgData name="Rogerio Aguiar" userId="86fef4cc378c3954" providerId="LiveId" clId="{4422988E-EF12-4311-9667-6E674EA6FF3A}" dt="2022-07-14T02:17:15.757" v="3007" actId="1076"/>
          <ac:picMkLst>
            <pc:docMk/>
            <pc:sldMk cId="1480404848" sldId="2647"/>
            <ac:picMk id="8" creationId="{648179F1-8151-4252-9F53-7CE0F869024D}"/>
          </ac:picMkLst>
        </pc:picChg>
      </pc:sldChg>
      <pc:sldChg chg="addSp delSp modSp add mod">
        <pc:chgData name="Rogerio Aguiar" userId="86fef4cc378c3954" providerId="LiveId" clId="{4422988E-EF12-4311-9667-6E674EA6FF3A}" dt="2022-07-14T02:24:39.544" v="3130" actId="14100"/>
        <pc:sldMkLst>
          <pc:docMk/>
          <pc:sldMk cId="1561463494" sldId="2648"/>
        </pc:sldMkLst>
        <pc:spChg chg="mod">
          <ac:chgData name="Rogerio Aguiar" userId="86fef4cc378c3954" providerId="LiveId" clId="{4422988E-EF12-4311-9667-6E674EA6FF3A}" dt="2022-07-14T02:20:25.809" v="3019" actId="14100"/>
          <ac:spMkLst>
            <pc:docMk/>
            <pc:sldMk cId="1561463494" sldId="2648"/>
            <ac:spMk id="2" creationId="{521634DF-E376-4C92-BB9D-2F9BDE7C2BDF}"/>
          </ac:spMkLst>
        </pc:spChg>
        <pc:spChg chg="del">
          <ac:chgData name="Rogerio Aguiar" userId="86fef4cc378c3954" providerId="LiveId" clId="{4422988E-EF12-4311-9667-6E674EA6FF3A}" dt="2022-07-14T02:20:50.248" v="3022" actId="478"/>
          <ac:spMkLst>
            <pc:docMk/>
            <pc:sldMk cId="1561463494" sldId="2648"/>
            <ac:spMk id="11" creationId="{3C018747-1A0D-4334-AA65-3135032FF7A7}"/>
          </ac:spMkLst>
        </pc:spChg>
        <pc:spChg chg="del">
          <ac:chgData name="Rogerio Aguiar" userId="86fef4cc378c3954" providerId="LiveId" clId="{4422988E-EF12-4311-9667-6E674EA6FF3A}" dt="2022-07-14T02:21:02.920" v="3024" actId="478"/>
          <ac:spMkLst>
            <pc:docMk/>
            <pc:sldMk cId="1561463494" sldId="2648"/>
            <ac:spMk id="15" creationId="{DCEAD0DE-EF1D-4CE9-9590-19361D3A413B}"/>
          </ac:spMkLst>
        </pc:spChg>
        <pc:spChg chg="add mod">
          <ac:chgData name="Rogerio Aguiar" userId="86fef4cc378c3954" providerId="LiveId" clId="{4422988E-EF12-4311-9667-6E674EA6FF3A}" dt="2022-07-14T02:22:23.235" v="3092" actId="6549"/>
          <ac:spMkLst>
            <pc:docMk/>
            <pc:sldMk cId="1561463494" sldId="2648"/>
            <ac:spMk id="17" creationId="{4E217F09-B2EC-805F-C6DD-378FB10A8563}"/>
          </ac:spMkLst>
        </pc:spChg>
        <pc:spChg chg="add mod">
          <ac:chgData name="Rogerio Aguiar" userId="86fef4cc378c3954" providerId="LiveId" clId="{4422988E-EF12-4311-9667-6E674EA6FF3A}" dt="2022-07-14T02:23:57.012" v="3122" actId="20577"/>
          <ac:spMkLst>
            <pc:docMk/>
            <pc:sldMk cId="1561463494" sldId="2648"/>
            <ac:spMk id="18" creationId="{D32F7658-2BD5-BCEC-2F1F-547F5CCA9C17}"/>
          </ac:spMkLst>
        </pc:spChg>
        <pc:graphicFrameChg chg="mod modGraphic">
          <ac:chgData name="Rogerio Aguiar" userId="86fef4cc378c3954" providerId="LiveId" clId="{4422988E-EF12-4311-9667-6E674EA6FF3A}" dt="2022-07-14T02:24:39.544" v="3130" actId="14100"/>
          <ac:graphicFrameMkLst>
            <pc:docMk/>
            <pc:sldMk cId="1561463494" sldId="2648"/>
            <ac:graphicFrameMk id="4" creationId="{0309A8C0-7C4A-4A58-9068-BB44E5091F45}"/>
          </ac:graphicFrameMkLst>
        </pc:graphicFrameChg>
        <pc:graphicFrameChg chg="mod modGraphic">
          <ac:chgData name="Rogerio Aguiar" userId="86fef4cc378c3954" providerId="LiveId" clId="{4422988E-EF12-4311-9667-6E674EA6FF3A}" dt="2022-07-14T02:24:35.918" v="3129" actId="14100"/>
          <ac:graphicFrameMkLst>
            <pc:docMk/>
            <pc:sldMk cId="1561463494" sldId="2648"/>
            <ac:graphicFrameMk id="8" creationId="{23337A75-F568-40E8-9F86-827BDCBF2A6C}"/>
          </ac:graphicFrameMkLst>
        </pc:graphicFrameChg>
        <pc:graphicFrameChg chg="del">
          <ac:chgData name="Rogerio Aguiar" userId="86fef4cc378c3954" providerId="LiveId" clId="{4422988E-EF12-4311-9667-6E674EA6FF3A}" dt="2022-07-14T02:20:56.466" v="3023" actId="478"/>
          <ac:graphicFrameMkLst>
            <pc:docMk/>
            <pc:sldMk cId="1561463494" sldId="2648"/>
            <ac:graphicFrameMk id="14" creationId="{D43548B9-023C-43B3-AE07-2E8B96EC9C6E}"/>
          </ac:graphicFrameMkLst>
        </pc:graphicFrameChg>
        <pc:graphicFrameChg chg="add mod">
          <ac:chgData name="Rogerio Aguiar" userId="86fef4cc378c3954" providerId="LiveId" clId="{4422988E-EF12-4311-9667-6E674EA6FF3A}" dt="2022-07-14T02:20:27.428" v="3020"/>
          <ac:graphicFrameMkLst>
            <pc:docMk/>
            <pc:sldMk cId="1561463494" sldId="2648"/>
            <ac:graphicFrameMk id="16" creationId="{261F8908-47A3-2619-176F-9ACCD22183DD}"/>
          </ac:graphicFrameMkLst>
        </pc:graphicFrameChg>
        <pc:picChg chg="mod">
          <ac:chgData name="Rogerio Aguiar" userId="86fef4cc378c3954" providerId="LiveId" clId="{4422988E-EF12-4311-9667-6E674EA6FF3A}" dt="2022-07-14T02:22:33.223" v="3094" actId="1076"/>
          <ac:picMkLst>
            <pc:docMk/>
            <pc:sldMk cId="1561463494" sldId="2648"/>
            <ac:picMk id="6" creationId="{727E91BB-7208-4FA1-9741-25773CBD2BC4}"/>
          </ac:picMkLst>
        </pc:picChg>
        <pc:picChg chg="mod">
          <ac:chgData name="Rogerio Aguiar" userId="86fef4cc378c3954" providerId="LiveId" clId="{4422988E-EF12-4311-9667-6E674EA6FF3A}" dt="2022-07-14T02:24:30.698" v="3128" actId="1076"/>
          <ac:picMkLst>
            <pc:docMk/>
            <pc:sldMk cId="1561463494" sldId="2648"/>
            <ac:picMk id="13" creationId="{B4C8F404-3C1F-4203-A32B-BE881C4A0DED}"/>
          </ac:picMkLst>
        </pc:picChg>
      </pc:sldChg>
      <pc:sldChg chg="addSp delSp modSp add mod modAnim">
        <pc:chgData name="Rogerio Aguiar" userId="86fef4cc378c3954" providerId="LiveId" clId="{4422988E-EF12-4311-9667-6E674EA6FF3A}" dt="2022-07-14T03:08:17.155" v="3915"/>
        <pc:sldMkLst>
          <pc:docMk/>
          <pc:sldMk cId="2958363936" sldId="2649"/>
        </pc:sldMkLst>
        <pc:spChg chg="del">
          <ac:chgData name="Rogerio Aguiar" userId="86fef4cc378c3954" providerId="LiveId" clId="{4422988E-EF12-4311-9667-6E674EA6FF3A}" dt="2022-07-14T02:26:06.194" v="3132" actId="478"/>
          <ac:spMkLst>
            <pc:docMk/>
            <pc:sldMk cId="2958363936" sldId="2649"/>
            <ac:spMk id="2" creationId="{521634DF-E376-4C92-BB9D-2F9BDE7C2BDF}"/>
          </ac:spMkLst>
        </pc:spChg>
        <pc:spChg chg="add mod">
          <ac:chgData name="Rogerio Aguiar" userId="86fef4cc378c3954" providerId="LiveId" clId="{4422988E-EF12-4311-9667-6E674EA6FF3A}" dt="2022-07-14T02:26:12.979" v="3134"/>
          <ac:spMkLst>
            <pc:docMk/>
            <pc:sldMk cId="2958363936" sldId="2649"/>
            <ac:spMk id="10" creationId="{A4E3A123-3AD6-A8F3-03F4-5D71BC81212F}"/>
          </ac:spMkLst>
        </pc:spChg>
        <pc:spChg chg="del mod">
          <ac:chgData name="Rogerio Aguiar" userId="86fef4cc378c3954" providerId="LiveId" clId="{4422988E-EF12-4311-9667-6E674EA6FF3A}" dt="2022-07-14T02:26:50.361" v="3158" actId="478"/>
          <ac:spMkLst>
            <pc:docMk/>
            <pc:sldMk cId="2958363936" sldId="2649"/>
            <ac:spMk id="11" creationId="{3C018747-1A0D-4334-AA65-3135032FF7A7}"/>
          </ac:spMkLst>
        </pc:spChg>
        <pc:spChg chg="del mod">
          <ac:chgData name="Rogerio Aguiar" userId="86fef4cc378c3954" providerId="LiveId" clId="{4422988E-EF12-4311-9667-6E674EA6FF3A}" dt="2022-07-14T02:26:50.361" v="3158" actId="478"/>
          <ac:spMkLst>
            <pc:docMk/>
            <pc:sldMk cId="2958363936" sldId="2649"/>
            <ac:spMk id="15" creationId="{DCEAD0DE-EF1D-4CE9-9590-19361D3A413B}"/>
          </ac:spMkLst>
        </pc:spChg>
        <pc:spChg chg="add mod">
          <ac:chgData name="Rogerio Aguiar" userId="86fef4cc378c3954" providerId="LiveId" clId="{4422988E-EF12-4311-9667-6E674EA6FF3A}" dt="2022-07-14T03:07:37.239" v="3905" actId="1035"/>
          <ac:spMkLst>
            <pc:docMk/>
            <pc:sldMk cId="2958363936" sldId="2649"/>
            <ac:spMk id="17" creationId="{AAB12A1C-6A21-E7CC-17BE-7812D455A767}"/>
          </ac:spMkLst>
        </pc:spChg>
        <pc:spChg chg="add mod">
          <ac:chgData name="Rogerio Aguiar" userId="86fef4cc378c3954" providerId="LiveId" clId="{4422988E-EF12-4311-9667-6E674EA6FF3A}" dt="2022-07-14T03:07:42.019" v="3910" actId="1035"/>
          <ac:spMkLst>
            <pc:docMk/>
            <pc:sldMk cId="2958363936" sldId="2649"/>
            <ac:spMk id="22" creationId="{231DDD16-1EF5-4FC6-16B8-B5891F23795C}"/>
          </ac:spMkLst>
        </pc:spChg>
        <pc:spChg chg="add mod">
          <ac:chgData name="Rogerio Aguiar" userId="86fef4cc378c3954" providerId="LiveId" clId="{4422988E-EF12-4311-9667-6E674EA6FF3A}" dt="2022-07-14T03:07:47.565" v="3913" actId="1036"/>
          <ac:spMkLst>
            <pc:docMk/>
            <pc:sldMk cId="2958363936" sldId="2649"/>
            <ac:spMk id="23" creationId="{79A4CB16-9D76-C9F4-4EB5-BFFDDC503753}"/>
          </ac:spMkLst>
        </pc:spChg>
        <pc:graphicFrameChg chg="mod">
          <ac:chgData name="Rogerio Aguiar" userId="86fef4cc378c3954" providerId="LiveId" clId="{4422988E-EF12-4311-9667-6E674EA6FF3A}" dt="2022-07-14T03:07:37.239" v="3905" actId="1035"/>
          <ac:graphicFrameMkLst>
            <pc:docMk/>
            <pc:sldMk cId="2958363936" sldId="2649"/>
            <ac:graphicFrameMk id="9" creationId="{03BA5C30-C100-4092-B901-AFA4B1D7DD1B}"/>
          </ac:graphicFrameMkLst>
        </pc:graphicFrameChg>
        <pc:graphicFrameChg chg="add mod modGraphic">
          <ac:chgData name="Rogerio Aguiar" userId="86fef4cc378c3954" providerId="LiveId" clId="{4422988E-EF12-4311-9667-6E674EA6FF3A}" dt="2022-07-14T03:07:27.216" v="3897" actId="1076"/>
          <ac:graphicFrameMkLst>
            <pc:docMk/>
            <pc:sldMk cId="2958363936" sldId="2649"/>
            <ac:graphicFrameMk id="13" creationId="{E0D8F8E3-3CEE-9F82-92C9-F27DC374D0F0}"/>
          </ac:graphicFrameMkLst>
        </pc:graphicFrameChg>
        <pc:graphicFrameChg chg="del mod">
          <ac:chgData name="Rogerio Aguiar" userId="86fef4cc378c3954" providerId="LiveId" clId="{4422988E-EF12-4311-9667-6E674EA6FF3A}" dt="2022-07-14T02:26:50.361" v="3158" actId="478"/>
          <ac:graphicFrameMkLst>
            <pc:docMk/>
            <pc:sldMk cId="2958363936" sldId="2649"/>
            <ac:graphicFrameMk id="14" creationId="{D43548B9-023C-43B3-AE07-2E8B96EC9C6E}"/>
          </ac:graphicFrameMkLst>
        </pc:graphicFrameChg>
        <pc:graphicFrameChg chg="add mod">
          <ac:chgData name="Rogerio Aguiar" userId="86fef4cc378c3954" providerId="LiveId" clId="{4422988E-EF12-4311-9667-6E674EA6FF3A}" dt="2022-07-14T03:07:47.565" v="3913" actId="1036"/>
          <ac:graphicFrameMkLst>
            <pc:docMk/>
            <pc:sldMk cId="2958363936" sldId="2649"/>
            <ac:graphicFrameMk id="18" creationId="{98AE5F93-0627-DF2B-E254-CA56973E5130}"/>
          </ac:graphicFrameMkLst>
        </pc:graphicFrameChg>
        <pc:graphicFrameChg chg="add mod">
          <ac:chgData name="Rogerio Aguiar" userId="86fef4cc378c3954" providerId="LiveId" clId="{4422988E-EF12-4311-9667-6E674EA6FF3A}" dt="2022-07-14T03:07:42.019" v="3910" actId="1035"/>
          <ac:graphicFrameMkLst>
            <pc:docMk/>
            <pc:sldMk cId="2958363936" sldId="2649"/>
            <ac:graphicFrameMk id="21" creationId="{58334191-425F-0E8F-5623-2591B0734EB9}"/>
          </ac:graphicFrameMkLst>
        </pc:graphicFrameChg>
        <pc:picChg chg="mod">
          <ac:chgData name="Rogerio Aguiar" userId="86fef4cc378c3954" providerId="LiveId" clId="{4422988E-EF12-4311-9667-6E674EA6FF3A}" dt="2022-07-14T03:07:37.239" v="3905" actId="1035"/>
          <ac:picMkLst>
            <pc:docMk/>
            <pc:sldMk cId="2958363936" sldId="2649"/>
            <ac:picMk id="16" creationId="{009944F2-78F1-4403-8A63-697657449042}"/>
          </ac:picMkLst>
        </pc:picChg>
        <pc:picChg chg="add mod">
          <ac:chgData name="Rogerio Aguiar" userId="86fef4cc378c3954" providerId="LiveId" clId="{4422988E-EF12-4311-9667-6E674EA6FF3A}" dt="2022-07-14T03:07:42.019" v="3910" actId="1035"/>
          <ac:picMkLst>
            <pc:docMk/>
            <pc:sldMk cId="2958363936" sldId="2649"/>
            <ac:picMk id="19" creationId="{6E7F267B-62DF-2ED5-2567-24876D5DCE56}"/>
          </ac:picMkLst>
        </pc:picChg>
        <pc:picChg chg="add mod">
          <ac:chgData name="Rogerio Aguiar" userId="86fef4cc378c3954" providerId="LiveId" clId="{4422988E-EF12-4311-9667-6E674EA6FF3A}" dt="2022-07-14T03:07:47.565" v="3913" actId="1036"/>
          <ac:picMkLst>
            <pc:docMk/>
            <pc:sldMk cId="2958363936" sldId="2649"/>
            <ac:picMk id="20" creationId="{B2B2BAAF-9F13-6E11-85E9-8A5F302A4D85}"/>
          </ac:picMkLst>
        </pc:picChg>
      </pc:sldChg>
      <pc:sldChg chg="addSp delSp modSp add mod">
        <pc:chgData name="Rogerio Aguiar" userId="86fef4cc378c3954" providerId="LiveId" clId="{4422988E-EF12-4311-9667-6E674EA6FF3A}" dt="2022-07-14T03:09:48.389" v="3920" actId="1076"/>
        <pc:sldMkLst>
          <pc:docMk/>
          <pc:sldMk cId="1311520442" sldId="2650"/>
        </pc:sldMkLst>
        <pc:spChg chg="mod">
          <ac:chgData name="Rogerio Aguiar" userId="86fef4cc378c3954" providerId="LiveId" clId="{4422988E-EF12-4311-9667-6E674EA6FF3A}" dt="2022-07-14T02:27:30.629" v="3171" actId="20577"/>
          <ac:spMkLst>
            <pc:docMk/>
            <pc:sldMk cId="1311520442" sldId="2650"/>
            <ac:spMk id="2" creationId="{521634DF-E376-4C92-BB9D-2F9BDE7C2BDF}"/>
          </ac:spMkLst>
        </pc:spChg>
        <pc:picChg chg="del mod">
          <ac:chgData name="Rogerio Aguiar" userId="86fef4cc378c3954" providerId="LiveId" clId="{4422988E-EF12-4311-9667-6E674EA6FF3A}" dt="2022-07-14T03:09:46.428" v="3919" actId="478"/>
          <ac:picMkLst>
            <pc:docMk/>
            <pc:sldMk cId="1311520442" sldId="2650"/>
            <ac:picMk id="3" creationId="{7D8967D2-92A6-4042-8340-B1E5EE2AEFE5}"/>
          </ac:picMkLst>
        </pc:picChg>
        <pc:picChg chg="add mod">
          <ac:chgData name="Rogerio Aguiar" userId="86fef4cc378c3954" providerId="LiveId" clId="{4422988E-EF12-4311-9667-6E674EA6FF3A}" dt="2022-07-14T03:09:48.389" v="3920" actId="1076"/>
          <ac:picMkLst>
            <pc:docMk/>
            <pc:sldMk cId="1311520442" sldId="2650"/>
            <ac:picMk id="10" creationId="{C69124DF-BDDC-333C-7346-D1FF8C48B844}"/>
          </ac:picMkLst>
        </pc:picChg>
      </pc:sldChg>
      <pc:sldChg chg="modSp add mod modAnim">
        <pc:chgData name="Rogerio Aguiar" userId="86fef4cc378c3954" providerId="LiveId" clId="{4422988E-EF12-4311-9667-6E674EA6FF3A}" dt="2022-07-14T02:32:15.702" v="3207" actId="20577"/>
        <pc:sldMkLst>
          <pc:docMk/>
          <pc:sldMk cId="1543550895" sldId="2651"/>
        </pc:sldMkLst>
        <pc:spChg chg="mod">
          <ac:chgData name="Rogerio Aguiar" userId="86fef4cc378c3954" providerId="LiveId" clId="{4422988E-EF12-4311-9667-6E674EA6FF3A}" dt="2022-07-14T02:32:15.702" v="3207" actId="20577"/>
          <ac:spMkLst>
            <pc:docMk/>
            <pc:sldMk cId="1543550895" sldId="2651"/>
            <ac:spMk id="10" creationId="{C6907059-9D37-480B-8A5F-E62A7F86EC42}"/>
          </ac:spMkLst>
        </pc:spChg>
        <pc:spChg chg="mod">
          <ac:chgData name="Rogerio Aguiar" userId="86fef4cc378c3954" providerId="LiveId" clId="{4422988E-EF12-4311-9667-6E674EA6FF3A}" dt="2022-07-14T02:29:08.018" v="3192" actId="20577"/>
          <ac:spMkLst>
            <pc:docMk/>
            <pc:sldMk cId="1543550895" sldId="2651"/>
            <ac:spMk id="12" creationId="{C9208180-FF31-4863-ADA0-D3F7D956382A}"/>
          </ac:spMkLst>
        </pc:spChg>
        <pc:spChg chg="mod">
          <ac:chgData name="Rogerio Aguiar" userId="86fef4cc378c3954" providerId="LiveId" clId="{4422988E-EF12-4311-9667-6E674EA6FF3A}" dt="2022-07-14T02:29:11.817" v="3194" actId="20577"/>
          <ac:spMkLst>
            <pc:docMk/>
            <pc:sldMk cId="1543550895" sldId="2651"/>
            <ac:spMk id="15" creationId="{AFD0FF3E-E61A-40E7-BEDC-1B15D6F09365}"/>
          </ac:spMkLst>
        </pc:spChg>
      </pc:sldChg>
      <pc:sldChg chg="addSp delSp modSp add mod modAnim">
        <pc:chgData name="Rogerio Aguiar" userId="86fef4cc378c3954" providerId="LiveId" clId="{4422988E-EF12-4311-9667-6E674EA6FF3A}" dt="2022-07-14T02:36:05.486" v="3276" actId="20577"/>
        <pc:sldMkLst>
          <pc:docMk/>
          <pc:sldMk cId="3273866131" sldId="2652"/>
        </pc:sldMkLst>
        <pc:spChg chg="mod">
          <ac:chgData name="Rogerio Aguiar" userId="86fef4cc378c3954" providerId="LiveId" clId="{4422988E-EF12-4311-9667-6E674EA6FF3A}" dt="2022-07-14T02:35:31.478" v="3255" actId="20577"/>
          <ac:spMkLst>
            <pc:docMk/>
            <pc:sldMk cId="3273866131" sldId="2652"/>
            <ac:spMk id="4" creationId="{00000000-0000-0000-0000-000000000000}"/>
          </ac:spMkLst>
        </pc:spChg>
        <pc:spChg chg="mod">
          <ac:chgData name="Rogerio Aguiar" userId="86fef4cc378c3954" providerId="LiveId" clId="{4422988E-EF12-4311-9667-6E674EA6FF3A}" dt="2022-07-14T02:33:47.280" v="3211" actId="1076"/>
          <ac:spMkLst>
            <pc:docMk/>
            <pc:sldMk cId="3273866131" sldId="2652"/>
            <ac:spMk id="6" creationId="{00000000-0000-0000-0000-000000000000}"/>
          </ac:spMkLst>
        </pc:spChg>
        <pc:spChg chg="mod">
          <ac:chgData name="Rogerio Aguiar" userId="86fef4cc378c3954" providerId="LiveId" clId="{4422988E-EF12-4311-9667-6E674EA6FF3A}" dt="2022-07-14T02:33:47.280" v="3211" actId="1076"/>
          <ac:spMkLst>
            <pc:docMk/>
            <pc:sldMk cId="3273866131" sldId="2652"/>
            <ac:spMk id="8" creationId="{00000000-0000-0000-0000-000000000000}"/>
          </ac:spMkLst>
        </pc:spChg>
        <pc:spChg chg="mod">
          <ac:chgData name="Rogerio Aguiar" userId="86fef4cc378c3954" providerId="LiveId" clId="{4422988E-EF12-4311-9667-6E674EA6FF3A}" dt="2022-07-14T02:33:47.280" v="3211" actId="1076"/>
          <ac:spMkLst>
            <pc:docMk/>
            <pc:sldMk cId="3273866131" sldId="2652"/>
            <ac:spMk id="9" creationId="{00000000-0000-0000-0000-000000000000}"/>
          </ac:spMkLst>
        </pc:spChg>
        <pc:spChg chg="add del mod">
          <ac:chgData name="Rogerio Aguiar" userId="86fef4cc378c3954" providerId="LiveId" clId="{4422988E-EF12-4311-9667-6E674EA6FF3A}" dt="2022-07-14T02:33:21.094" v="3210"/>
          <ac:spMkLst>
            <pc:docMk/>
            <pc:sldMk cId="3273866131" sldId="2652"/>
            <ac:spMk id="10" creationId="{FA278A5C-D3BB-B14A-355A-FEA93619CBD0}"/>
          </ac:spMkLst>
        </pc:spChg>
        <pc:spChg chg="mod">
          <ac:chgData name="Rogerio Aguiar" userId="86fef4cc378c3954" providerId="LiveId" clId="{4422988E-EF12-4311-9667-6E674EA6FF3A}" dt="2022-07-14T02:33:59.986" v="3227" actId="20577"/>
          <ac:spMkLst>
            <pc:docMk/>
            <pc:sldMk cId="3273866131" sldId="2652"/>
            <ac:spMk id="11" creationId="{5642CD2C-C480-41F5-8E11-5F0F0D858468}"/>
          </ac:spMkLst>
        </pc:spChg>
        <pc:spChg chg="add del mod">
          <ac:chgData name="Rogerio Aguiar" userId="86fef4cc378c3954" providerId="LiveId" clId="{4422988E-EF12-4311-9667-6E674EA6FF3A}" dt="2022-07-14T02:33:21.094" v="3210"/>
          <ac:spMkLst>
            <pc:docMk/>
            <pc:sldMk cId="3273866131" sldId="2652"/>
            <ac:spMk id="13" creationId="{05A46507-ED3A-3FB6-F8E4-1D69A19D67B1}"/>
          </ac:spMkLst>
        </pc:spChg>
        <pc:spChg chg="mod">
          <ac:chgData name="Rogerio Aguiar" userId="86fef4cc378c3954" providerId="LiveId" clId="{4422988E-EF12-4311-9667-6E674EA6FF3A}" dt="2022-07-14T02:36:05.486" v="3276" actId="20577"/>
          <ac:spMkLst>
            <pc:docMk/>
            <pc:sldMk cId="3273866131" sldId="2652"/>
            <ac:spMk id="17" creationId="{00000000-0000-0000-0000-000000000000}"/>
          </ac:spMkLst>
        </pc:spChg>
        <pc:graphicFrameChg chg="add del mod">
          <ac:chgData name="Rogerio Aguiar" userId="86fef4cc378c3954" providerId="LiveId" clId="{4422988E-EF12-4311-9667-6E674EA6FF3A}" dt="2022-07-14T02:33:21.094" v="3210"/>
          <ac:graphicFrameMkLst>
            <pc:docMk/>
            <pc:sldMk cId="3273866131" sldId="2652"/>
            <ac:graphicFrameMk id="12" creationId="{AF7ABF81-8F71-413B-AEFF-805ECA2EF51D}"/>
          </ac:graphicFrameMkLst>
        </pc:graphicFrameChg>
      </pc:sldChg>
      <pc:sldChg chg="addSp modSp add mod modAnim">
        <pc:chgData name="Rogerio Aguiar" userId="86fef4cc378c3954" providerId="LiveId" clId="{4422988E-EF12-4311-9667-6E674EA6FF3A}" dt="2022-07-14T02:39:38.015" v="3372" actId="1076"/>
        <pc:sldMkLst>
          <pc:docMk/>
          <pc:sldMk cId="4094609945" sldId="2653"/>
        </pc:sldMkLst>
        <pc:spChg chg="mod">
          <ac:chgData name="Rogerio Aguiar" userId="86fef4cc378c3954" providerId="LiveId" clId="{4422988E-EF12-4311-9667-6E674EA6FF3A}" dt="2022-07-14T02:39:28.655" v="3369" actId="404"/>
          <ac:spMkLst>
            <pc:docMk/>
            <pc:sldMk cId="4094609945" sldId="2653"/>
            <ac:spMk id="6" creationId="{00000000-0000-0000-0000-000000000000}"/>
          </ac:spMkLst>
        </pc:spChg>
        <pc:spChg chg="mod">
          <ac:chgData name="Rogerio Aguiar" userId="86fef4cc378c3954" providerId="LiveId" clId="{4422988E-EF12-4311-9667-6E674EA6FF3A}" dt="2022-07-14T02:39:28.344" v="3368" actId="404"/>
          <ac:spMkLst>
            <pc:docMk/>
            <pc:sldMk cId="4094609945" sldId="2653"/>
            <ac:spMk id="8" creationId="{00000000-0000-0000-0000-000000000000}"/>
          </ac:spMkLst>
        </pc:spChg>
        <pc:spChg chg="mod">
          <ac:chgData name="Rogerio Aguiar" userId="86fef4cc378c3954" providerId="LiveId" clId="{4422988E-EF12-4311-9667-6E674EA6FF3A}" dt="2022-07-14T02:37:24.425" v="3359" actId="20577"/>
          <ac:spMkLst>
            <pc:docMk/>
            <pc:sldMk cId="4094609945" sldId="2653"/>
            <ac:spMk id="12" creationId="{00000000-0000-0000-0000-000000000000}"/>
          </ac:spMkLst>
        </pc:spChg>
        <pc:spChg chg="mod">
          <ac:chgData name="Rogerio Aguiar" userId="86fef4cc378c3954" providerId="LiveId" clId="{4422988E-EF12-4311-9667-6E674EA6FF3A}" dt="2022-07-14T02:39:32.704" v="3371" actId="404"/>
          <ac:spMkLst>
            <pc:docMk/>
            <pc:sldMk cId="4094609945" sldId="2653"/>
            <ac:spMk id="13" creationId="{00000000-0000-0000-0000-000000000000}"/>
          </ac:spMkLst>
        </pc:spChg>
        <pc:spChg chg="mod">
          <ac:chgData name="Rogerio Aguiar" userId="86fef4cc378c3954" providerId="LiveId" clId="{4422988E-EF12-4311-9667-6E674EA6FF3A}" dt="2022-07-14T02:39:38.015" v="3372" actId="1076"/>
          <ac:spMkLst>
            <pc:docMk/>
            <pc:sldMk cId="4094609945" sldId="2653"/>
            <ac:spMk id="14" creationId="{00000000-0000-0000-0000-000000000000}"/>
          </ac:spMkLst>
        </pc:spChg>
        <pc:spChg chg="mod">
          <ac:chgData name="Rogerio Aguiar" userId="86fef4cc378c3954" providerId="LiveId" clId="{4422988E-EF12-4311-9667-6E674EA6FF3A}" dt="2022-07-14T02:36:59.605" v="3334" actId="20577"/>
          <ac:spMkLst>
            <pc:docMk/>
            <pc:sldMk cId="4094609945" sldId="2653"/>
            <ac:spMk id="16" creationId="{00000000-0000-0000-0000-000000000000}"/>
          </ac:spMkLst>
        </pc:spChg>
        <pc:spChg chg="mod">
          <ac:chgData name="Rogerio Aguiar" userId="86fef4cc378c3954" providerId="LiveId" clId="{4422988E-EF12-4311-9667-6E674EA6FF3A}" dt="2022-07-14T02:36:35.374" v="3292" actId="20577"/>
          <ac:spMkLst>
            <pc:docMk/>
            <pc:sldMk cId="4094609945" sldId="2653"/>
            <ac:spMk id="18" creationId="{AEB55B70-13FE-40A5-A03B-B26B885905B5}"/>
          </ac:spMkLst>
        </pc:spChg>
        <pc:grpChg chg="add mod">
          <ac:chgData name="Rogerio Aguiar" userId="86fef4cc378c3954" providerId="LiveId" clId="{4422988E-EF12-4311-9667-6E674EA6FF3A}" dt="2022-07-14T02:39:28.344" v="3368" actId="404"/>
          <ac:grpSpMkLst>
            <pc:docMk/>
            <pc:sldMk cId="4094609945" sldId="2653"/>
            <ac:grpSpMk id="2" creationId="{DB74FF3A-CE2F-3ADD-03A1-E6A32F591814}"/>
          </ac:grpSpMkLst>
        </pc:grpChg>
        <pc:grpChg chg="add mod">
          <ac:chgData name="Rogerio Aguiar" userId="86fef4cc378c3954" providerId="LiveId" clId="{4422988E-EF12-4311-9667-6E674EA6FF3A}" dt="2022-07-14T02:39:32.704" v="3371" actId="404"/>
          <ac:grpSpMkLst>
            <pc:docMk/>
            <pc:sldMk cId="4094609945" sldId="2653"/>
            <ac:grpSpMk id="3" creationId="{2E2E12B1-DB2D-0115-A982-8985FB07A1A8}"/>
          </ac:grpSpMkLst>
        </pc:grpChg>
      </pc:sldChg>
      <pc:sldChg chg="modSp add mod">
        <pc:chgData name="Rogerio Aguiar" userId="86fef4cc378c3954" providerId="LiveId" clId="{4422988E-EF12-4311-9667-6E674EA6FF3A}" dt="2022-07-14T02:41:32.548" v="3384" actId="1076"/>
        <pc:sldMkLst>
          <pc:docMk/>
          <pc:sldMk cId="2940418539" sldId="2654"/>
        </pc:sldMkLst>
        <pc:spChg chg="mod">
          <ac:chgData name="Rogerio Aguiar" userId="86fef4cc378c3954" providerId="LiveId" clId="{4422988E-EF12-4311-9667-6E674EA6FF3A}" dt="2022-07-14T02:40:15.757" v="3375" actId="1076"/>
          <ac:spMkLst>
            <pc:docMk/>
            <pc:sldMk cId="2940418539" sldId="2654"/>
            <ac:spMk id="2" creationId="{521634DF-E376-4C92-BB9D-2F9BDE7C2BDF}"/>
          </ac:spMkLst>
        </pc:spChg>
        <pc:graphicFrameChg chg="mod modGraphic">
          <ac:chgData name="Rogerio Aguiar" userId="86fef4cc378c3954" providerId="LiveId" clId="{4422988E-EF12-4311-9667-6E674EA6FF3A}" dt="2022-07-14T02:41:32.548" v="3384" actId="1076"/>
          <ac:graphicFrameMkLst>
            <pc:docMk/>
            <pc:sldMk cId="2940418539" sldId="2654"/>
            <ac:graphicFrameMk id="8" creationId="{BB88C1ED-4012-44F4-977E-AF7F7BD1EAE6}"/>
          </ac:graphicFrameMkLst>
        </pc:graphicFrameChg>
        <pc:graphicFrameChg chg="mod modGraphic">
          <ac:chgData name="Rogerio Aguiar" userId="86fef4cc378c3954" providerId="LiveId" clId="{4422988E-EF12-4311-9667-6E674EA6FF3A}" dt="2022-07-14T02:41:25.741" v="3383" actId="1076"/>
          <ac:graphicFrameMkLst>
            <pc:docMk/>
            <pc:sldMk cId="2940418539" sldId="2654"/>
            <ac:graphicFrameMk id="13" creationId="{57F40231-B3CE-4DB0-BAE0-C7920BC01703}"/>
          </ac:graphicFrameMkLst>
        </pc:graphicFrameChg>
      </pc:sldChg>
      <pc:sldChg chg="modSp add mod">
        <pc:chgData name="Rogerio Aguiar" userId="86fef4cc378c3954" providerId="LiveId" clId="{4422988E-EF12-4311-9667-6E674EA6FF3A}" dt="2022-07-14T02:45:21.555" v="3423" actId="14100"/>
        <pc:sldMkLst>
          <pc:docMk/>
          <pc:sldMk cId="565346971" sldId="2655"/>
        </pc:sldMkLst>
        <pc:spChg chg="mod">
          <ac:chgData name="Rogerio Aguiar" userId="86fef4cc378c3954" providerId="LiveId" clId="{4422988E-EF12-4311-9667-6E674EA6FF3A}" dt="2022-07-14T02:44:25.232" v="3403" actId="1076"/>
          <ac:spMkLst>
            <pc:docMk/>
            <pc:sldMk cId="565346971" sldId="2655"/>
            <ac:spMk id="11" creationId="{C7D553D2-D820-4F33-9F20-12B611CAC205}"/>
          </ac:spMkLst>
        </pc:spChg>
        <pc:spChg chg="mod">
          <ac:chgData name="Rogerio Aguiar" userId="86fef4cc378c3954" providerId="LiveId" clId="{4422988E-EF12-4311-9667-6E674EA6FF3A}" dt="2022-07-14T02:45:21.555" v="3423" actId="14100"/>
          <ac:spMkLst>
            <pc:docMk/>
            <pc:sldMk cId="565346971" sldId="2655"/>
            <ac:spMk id="89091" creationId="{00000000-0000-0000-0000-000000000000}"/>
          </ac:spMkLst>
        </pc:spChg>
      </pc:sldChg>
      <pc:sldChg chg="modSp add del mod">
        <pc:chgData name="Rogerio Aguiar" userId="86fef4cc378c3954" providerId="LiveId" clId="{4422988E-EF12-4311-9667-6E674EA6FF3A}" dt="2022-07-14T02:56:05.396" v="3714" actId="47"/>
        <pc:sldMkLst>
          <pc:docMk/>
          <pc:sldMk cId="4042479252" sldId="2656"/>
        </pc:sldMkLst>
        <pc:spChg chg="mod">
          <ac:chgData name="Rogerio Aguiar" userId="86fef4cc378c3954" providerId="LiveId" clId="{4422988E-EF12-4311-9667-6E674EA6FF3A}" dt="2022-07-14T02:55:18.093" v="3680" actId="1076"/>
          <ac:spMkLst>
            <pc:docMk/>
            <pc:sldMk cId="4042479252" sldId="2656"/>
            <ac:spMk id="5" creationId="{CA0CCBEA-5CF8-4C23-B8A1-32F9BD8AA0D8}"/>
          </ac:spMkLst>
        </pc:spChg>
        <pc:spChg chg="mod">
          <ac:chgData name="Rogerio Aguiar" userId="86fef4cc378c3954" providerId="LiveId" clId="{4422988E-EF12-4311-9667-6E674EA6FF3A}" dt="2022-07-14T02:55:00.585" v="3679" actId="1076"/>
          <ac:spMkLst>
            <pc:docMk/>
            <pc:sldMk cId="4042479252" sldId="2656"/>
            <ac:spMk id="153604" creationId="{00000000-0000-0000-0000-000000000000}"/>
          </ac:spMkLst>
        </pc:spChg>
        <pc:graphicFrameChg chg="mod modGraphic">
          <ac:chgData name="Rogerio Aguiar" userId="86fef4cc378c3954" providerId="LiveId" clId="{4422988E-EF12-4311-9667-6E674EA6FF3A}" dt="2022-07-14T02:54:56.531" v="3678" actId="1076"/>
          <ac:graphicFrameMkLst>
            <pc:docMk/>
            <pc:sldMk cId="4042479252" sldId="2656"/>
            <ac:graphicFrameMk id="6" creationId="{6767CAC2-C6CF-4C27-A733-29CC3547C550}"/>
          </ac:graphicFrameMkLst>
        </pc:graphicFrameChg>
        <pc:graphicFrameChg chg="mod">
          <ac:chgData name="Rogerio Aguiar" userId="86fef4cc378c3954" providerId="LiveId" clId="{4422988E-EF12-4311-9667-6E674EA6FF3A}" dt="2022-07-14T02:54:38.904" v="3676" actId="1076"/>
          <ac:graphicFrameMkLst>
            <pc:docMk/>
            <pc:sldMk cId="4042479252" sldId="2656"/>
            <ac:graphicFrameMk id="7" creationId="{542CADBA-5BA6-4F10-915F-59BF0B3F284C}"/>
          </ac:graphicFrameMkLst>
        </pc:graphicFrameChg>
      </pc:sldChg>
      <pc:sldChg chg="addSp delSp modSp add mod">
        <pc:chgData name="Rogerio Aguiar" userId="86fef4cc378c3954" providerId="LiveId" clId="{4422988E-EF12-4311-9667-6E674EA6FF3A}" dt="2022-07-14T02:14:25.244" v="2953" actId="20577"/>
        <pc:sldMkLst>
          <pc:docMk/>
          <pc:sldMk cId="120756868" sldId="2657"/>
        </pc:sldMkLst>
        <pc:spChg chg="mod">
          <ac:chgData name="Rogerio Aguiar" userId="86fef4cc378c3954" providerId="LiveId" clId="{4422988E-EF12-4311-9667-6E674EA6FF3A}" dt="2022-07-14T02:14:25.244" v="2953" actId="20577"/>
          <ac:spMkLst>
            <pc:docMk/>
            <pc:sldMk cId="120756868" sldId="2657"/>
            <ac:spMk id="3" creationId="{29D1CF3E-AE64-479F-911D-C6F609297663}"/>
          </ac:spMkLst>
        </pc:spChg>
        <pc:spChg chg="del">
          <ac:chgData name="Rogerio Aguiar" userId="86fef4cc378c3954" providerId="LiveId" clId="{4422988E-EF12-4311-9667-6E674EA6FF3A}" dt="2022-07-14T02:01:56.806" v="2873" actId="478"/>
          <ac:spMkLst>
            <pc:docMk/>
            <pc:sldMk cId="120756868" sldId="2657"/>
            <ac:spMk id="4" creationId="{16F0A394-0AA0-43A9-9315-7B39D48DFFB2}"/>
          </ac:spMkLst>
        </pc:spChg>
        <pc:spChg chg="mod">
          <ac:chgData name="Rogerio Aguiar" userId="86fef4cc378c3954" providerId="LiveId" clId="{4422988E-EF12-4311-9667-6E674EA6FF3A}" dt="2022-07-14T02:13:44.729" v="2941" actId="1076"/>
          <ac:spMkLst>
            <pc:docMk/>
            <pc:sldMk cId="120756868" sldId="2657"/>
            <ac:spMk id="13" creationId="{903EA16A-29FB-4A13-91AF-50C4FB3CA467}"/>
          </ac:spMkLst>
        </pc:spChg>
        <pc:graphicFrameChg chg="mod modGraphic">
          <ac:chgData name="Rogerio Aguiar" userId="86fef4cc378c3954" providerId="LiveId" clId="{4422988E-EF12-4311-9667-6E674EA6FF3A}" dt="2022-07-14T02:13:40.827" v="2940" actId="1076"/>
          <ac:graphicFrameMkLst>
            <pc:docMk/>
            <pc:sldMk cId="120756868" sldId="2657"/>
            <ac:graphicFrameMk id="9" creationId="{FA8E8FF9-92FD-4EA0-8F34-784B85A4D595}"/>
          </ac:graphicFrameMkLst>
        </pc:graphicFrameChg>
        <pc:graphicFrameChg chg="mod modGraphic">
          <ac:chgData name="Rogerio Aguiar" userId="86fef4cc378c3954" providerId="LiveId" clId="{4422988E-EF12-4311-9667-6E674EA6FF3A}" dt="2022-07-14T02:13:48.925" v="2942" actId="1076"/>
          <ac:graphicFrameMkLst>
            <pc:docMk/>
            <pc:sldMk cId="120756868" sldId="2657"/>
            <ac:graphicFrameMk id="17" creationId="{24BD5BCE-1690-4155-AB9C-7CED1541E0D4}"/>
          </ac:graphicFrameMkLst>
        </pc:graphicFrameChg>
        <pc:picChg chg="del">
          <ac:chgData name="Rogerio Aguiar" userId="86fef4cc378c3954" providerId="LiveId" clId="{4422988E-EF12-4311-9667-6E674EA6FF3A}" dt="2022-07-14T02:10:11.279" v="2899" actId="478"/>
          <ac:picMkLst>
            <pc:docMk/>
            <pc:sldMk cId="120756868" sldId="2657"/>
            <ac:picMk id="5" creationId="{AFCEE3AC-C717-4106-BEA6-A96A672F10CD}"/>
          </ac:picMkLst>
        </pc:picChg>
        <pc:picChg chg="del">
          <ac:chgData name="Rogerio Aguiar" userId="86fef4cc378c3954" providerId="LiveId" clId="{4422988E-EF12-4311-9667-6E674EA6FF3A}" dt="2022-07-14T02:01:10.678" v="2858" actId="478"/>
          <ac:picMkLst>
            <pc:docMk/>
            <pc:sldMk cId="120756868" sldId="2657"/>
            <ac:picMk id="6" creationId="{B9D8C8C2-4F70-48F9-BE28-AC246512E4C0}"/>
          </ac:picMkLst>
        </pc:picChg>
        <pc:picChg chg="del">
          <ac:chgData name="Rogerio Aguiar" userId="86fef4cc378c3954" providerId="LiveId" clId="{4422988E-EF12-4311-9667-6E674EA6FF3A}" dt="2022-07-14T02:01:35.330" v="2859" actId="478"/>
          <ac:picMkLst>
            <pc:docMk/>
            <pc:sldMk cId="120756868" sldId="2657"/>
            <ac:picMk id="8" creationId="{D20711D0-D553-417B-AD48-3FE49852DA17}"/>
          </ac:picMkLst>
        </pc:picChg>
        <pc:picChg chg="add del mod">
          <ac:chgData name="Rogerio Aguiar" userId="86fef4cc378c3954" providerId="LiveId" clId="{4422988E-EF12-4311-9667-6E674EA6FF3A}" dt="2022-07-14T02:11:27.652" v="2911" actId="478"/>
          <ac:picMkLst>
            <pc:docMk/>
            <pc:sldMk cId="120756868" sldId="2657"/>
            <ac:picMk id="11" creationId="{77870A9F-1721-AAD7-7137-DDD692F7475D}"/>
          </ac:picMkLst>
        </pc:picChg>
        <pc:picChg chg="add mod">
          <ac:chgData name="Rogerio Aguiar" userId="86fef4cc378c3954" providerId="LiveId" clId="{4422988E-EF12-4311-9667-6E674EA6FF3A}" dt="2022-07-14T02:14:05.443" v="2952" actId="14100"/>
          <ac:picMkLst>
            <pc:docMk/>
            <pc:sldMk cId="120756868" sldId="2657"/>
            <ac:picMk id="15" creationId="{C980616B-0A0C-614F-72E4-48B0229A2992}"/>
          </ac:picMkLst>
        </pc:picChg>
      </pc:sldChg>
      <pc:sldChg chg="modSp add mod">
        <pc:chgData name="Rogerio Aguiar" userId="86fef4cc378c3954" providerId="LiveId" clId="{4422988E-EF12-4311-9667-6E674EA6FF3A}" dt="2022-07-14T02:19:30.620" v="3016" actId="207"/>
        <pc:sldMkLst>
          <pc:docMk/>
          <pc:sldMk cId="4013735062" sldId="2658"/>
        </pc:sldMkLst>
        <pc:graphicFrameChg chg="modGraphic">
          <ac:chgData name="Rogerio Aguiar" userId="86fef4cc378c3954" providerId="LiveId" clId="{4422988E-EF12-4311-9667-6E674EA6FF3A}" dt="2022-07-14T02:19:30.620" v="3016" actId="207"/>
          <ac:graphicFrameMkLst>
            <pc:docMk/>
            <pc:sldMk cId="4013735062" sldId="2658"/>
            <ac:graphicFrameMk id="9" creationId="{FA8E8FF9-92FD-4EA0-8F34-784B85A4D595}"/>
          </ac:graphicFrameMkLst>
        </pc:graphicFrameChg>
      </pc:sldChg>
      <pc:sldChg chg="add del">
        <pc:chgData name="Rogerio Aguiar" userId="86fef4cc378c3954" providerId="LiveId" clId="{4422988E-EF12-4311-9667-6E674EA6FF3A}" dt="2022-07-14T02:25:45.189" v="3131" actId="47"/>
        <pc:sldMkLst>
          <pc:docMk/>
          <pc:sldMk cId="1366697594" sldId="2659"/>
        </pc:sldMkLst>
      </pc:sldChg>
      <pc:sldChg chg="addSp delSp modSp new mod setBg addAnim delAnim">
        <pc:chgData name="Rogerio Aguiar" userId="86fef4cc378c3954" providerId="LiveId" clId="{4422988E-EF12-4311-9667-6E674EA6FF3A}" dt="2022-07-14T03:44:00.842" v="4267" actId="14100"/>
        <pc:sldMkLst>
          <pc:docMk/>
          <pc:sldMk cId="3997404853" sldId="2659"/>
        </pc:sldMkLst>
        <pc:spChg chg="mod ord">
          <ac:chgData name="Rogerio Aguiar" userId="86fef4cc378c3954" providerId="LiveId" clId="{4422988E-EF12-4311-9667-6E674EA6FF3A}" dt="2022-07-14T03:37:34.088" v="4034" actId="108"/>
          <ac:spMkLst>
            <pc:docMk/>
            <pc:sldMk cId="3997404853" sldId="2659"/>
            <ac:spMk id="2" creationId="{9FDCB246-62D0-1282-6D2F-03ECFC67E508}"/>
          </ac:spMkLst>
        </pc:spChg>
        <pc:spChg chg="del">
          <ac:chgData name="Rogerio Aguiar" userId="86fef4cc378c3954" providerId="LiveId" clId="{4422988E-EF12-4311-9667-6E674EA6FF3A}" dt="2022-07-14T03:29:34.011" v="4000" actId="478"/>
          <ac:spMkLst>
            <pc:docMk/>
            <pc:sldMk cId="3997404853" sldId="2659"/>
            <ac:spMk id="3" creationId="{24887193-BB8E-3BAA-1672-C44119A8509E}"/>
          </ac:spMkLst>
        </pc:spChg>
        <pc:spChg chg="del">
          <ac:chgData name="Rogerio Aguiar" userId="86fef4cc378c3954" providerId="LiveId" clId="{4422988E-EF12-4311-9667-6E674EA6FF3A}" dt="2022-07-14T03:35:56.051" v="4004" actId="478"/>
          <ac:spMkLst>
            <pc:docMk/>
            <pc:sldMk cId="3997404853" sldId="2659"/>
            <ac:spMk id="4" creationId="{C7C75CF2-84E3-3CF5-3B4F-1611971D2055}"/>
          </ac:spMkLst>
        </pc:spChg>
        <pc:spChg chg="add del">
          <ac:chgData name="Rogerio Aguiar" userId="86fef4cc378c3954" providerId="LiveId" clId="{4422988E-EF12-4311-9667-6E674EA6FF3A}" dt="2022-07-14T03:36:36.058" v="4027" actId="26606"/>
          <ac:spMkLst>
            <pc:docMk/>
            <pc:sldMk cId="3997404853" sldId="2659"/>
            <ac:spMk id="11" creationId="{A8384FB5-9ADC-4DDC-881B-597D56F5B15D}"/>
          </ac:spMkLst>
        </pc:spChg>
        <pc:spChg chg="add del">
          <ac:chgData name="Rogerio Aguiar" userId="86fef4cc378c3954" providerId="LiveId" clId="{4422988E-EF12-4311-9667-6E674EA6FF3A}" dt="2022-07-14T03:36:36.058" v="4027" actId="26606"/>
          <ac:spMkLst>
            <pc:docMk/>
            <pc:sldMk cId="3997404853" sldId="2659"/>
            <ac:spMk id="13" creationId="{1199E1B1-A8C0-4FE8-A5A8-1CB41D69F857}"/>
          </ac:spMkLst>
        </pc:spChg>
        <pc:spChg chg="add del">
          <ac:chgData name="Rogerio Aguiar" userId="86fef4cc378c3954" providerId="LiveId" clId="{4422988E-EF12-4311-9667-6E674EA6FF3A}" dt="2022-07-14T03:36:36.058" v="4027" actId="26606"/>
          <ac:spMkLst>
            <pc:docMk/>
            <pc:sldMk cId="3997404853" sldId="2659"/>
            <ac:spMk id="15" creationId="{84A8DE83-DE75-4B41-9DB4-A7EC0B0DEC0B}"/>
          </ac:spMkLst>
        </pc:spChg>
        <pc:spChg chg="add del">
          <ac:chgData name="Rogerio Aguiar" userId="86fef4cc378c3954" providerId="LiveId" clId="{4422988E-EF12-4311-9667-6E674EA6FF3A}" dt="2022-07-14T03:36:36.058" v="4027" actId="26606"/>
          <ac:spMkLst>
            <pc:docMk/>
            <pc:sldMk cId="3997404853" sldId="2659"/>
            <ac:spMk id="17" creationId="{A7009A0A-BEF5-4EAC-AF15-E4F9F002E239}"/>
          </ac:spMkLst>
        </pc:spChg>
        <pc:spChg chg="add del">
          <ac:chgData name="Rogerio Aguiar" userId="86fef4cc378c3954" providerId="LiveId" clId="{4422988E-EF12-4311-9667-6E674EA6FF3A}" dt="2022-07-14T03:36:50.154" v="4030" actId="26606"/>
          <ac:spMkLst>
            <pc:docMk/>
            <pc:sldMk cId="3997404853" sldId="2659"/>
            <ac:spMk id="19" creationId="{87CC2527-562A-4F69-B487-4371E5B243E7}"/>
          </ac:spMkLst>
        </pc:spChg>
        <pc:picChg chg="add mod">
          <ac:chgData name="Rogerio Aguiar" userId="86fef4cc378c3954" providerId="LiveId" clId="{4422988E-EF12-4311-9667-6E674EA6FF3A}" dt="2022-07-14T03:44:00.842" v="4267" actId="14100"/>
          <ac:picMkLst>
            <pc:docMk/>
            <pc:sldMk cId="3997404853" sldId="2659"/>
            <ac:picMk id="6" creationId="{DF84E5B7-4B25-4A6E-2B7D-78B08657207C}"/>
          </ac:picMkLst>
        </pc:picChg>
        <pc:cxnChg chg="add del">
          <ac:chgData name="Rogerio Aguiar" userId="86fef4cc378c3954" providerId="LiveId" clId="{4422988E-EF12-4311-9667-6E674EA6FF3A}" dt="2022-07-14T03:36:50.154" v="4030" actId="26606"/>
          <ac:cxnSpMkLst>
            <pc:docMk/>
            <pc:sldMk cId="3997404853" sldId="2659"/>
            <ac:cxnSpMk id="20" creationId="{BCDAEC91-5BCE-4B55-9CC0-43EF94CB734B}"/>
          </ac:cxnSpMkLst>
        </pc:cxnChg>
      </pc:sldChg>
      <pc:sldChg chg="delSp del mod">
        <pc:chgData name="Rogerio Aguiar" userId="86fef4cc378c3954" providerId="LiveId" clId="{4422988E-EF12-4311-9667-6E674EA6FF3A}" dt="2022-07-14T11:28:25.958" v="4487" actId="47"/>
        <pc:sldMkLst>
          <pc:docMk/>
          <pc:sldMk cId="1329842839" sldId="2660"/>
        </pc:sldMkLst>
        <pc:picChg chg="del">
          <ac:chgData name="Rogerio Aguiar" userId="86fef4cc378c3954" providerId="LiveId" clId="{4422988E-EF12-4311-9667-6E674EA6FF3A}" dt="2022-07-14T11:28:09.675" v="4482" actId="21"/>
          <ac:picMkLst>
            <pc:docMk/>
            <pc:sldMk cId="1329842839" sldId="2660"/>
            <ac:picMk id="3" creationId="{A6D2E589-F0E8-A6CD-92BE-2605DD738E36}"/>
          </ac:picMkLst>
        </pc:picChg>
      </pc:sldChg>
      <pc:sldChg chg="addSp modSp new del mod setBg">
        <pc:chgData name="Rogerio Aguiar" userId="86fef4cc378c3954" providerId="LiveId" clId="{4422988E-EF12-4311-9667-6E674EA6FF3A}" dt="2022-07-14T03:48:39.567" v="4274" actId="2696"/>
        <pc:sldMkLst>
          <pc:docMk/>
          <pc:sldMk cId="2923663480" sldId="2660"/>
        </pc:sldMkLst>
        <pc:spChg chg="add">
          <ac:chgData name="Rogerio Aguiar" userId="86fef4cc378c3954" providerId="LiveId" clId="{4422988E-EF12-4311-9667-6E674EA6FF3A}" dt="2022-07-14T03:47:24.506" v="4270" actId="26606"/>
          <ac:spMkLst>
            <pc:docMk/>
            <pc:sldMk cId="2923663480" sldId="2660"/>
            <ac:spMk id="8" creationId="{0B761509-3B9A-49A6-A84B-C3D86811697D}"/>
          </ac:spMkLst>
        </pc:spChg>
        <pc:spChg chg="add">
          <ac:chgData name="Rogerio Aguiar" userId="86fef4cc378c3954" providerId="LiveId" clId="{4422988E-EF12-4311-9667-6E674EA6FF3A}" dt="2022-07-14T03:47:24.506" v="4270" actId="26606"/>
          <ac:spMkLst>
            <pc:docMk/>
            <pc:sldMk cId="2923663480" sldId="2660"/>
            <ac:spMk id="10" creationId="{91DE43FD-EB47-414A-B0AB-169B0FFFA527}"/>
          </ac:spMkLst>
        </pc:spChg>
        <pc:grpChg chg="add">
          <ac:chgData name="Rogerio Aguiar" userId="86fef4cc378c3954" providerId="LiveId" clId="{4422988E-EF12-4311-9667-6E674EA6FF3A}" dt="2022-07-14T03:47:24.506" v="4270" actId="26606"/>
          <ac:grpSpMkLst>
            <pc:docMk/>
            <pc:sldMk cId="2923663480" sldId="2660"/>
            <ac:grpSpMk id="12" creationId="{58495BCC-CE77-4CC2-952E-846F41119FD5}"/>
          </ac:grpSpMkLst>
        </pc:grpChg>
        <pc:picChg chg="add mod">
          <ac:chgData name="Rogerio Aguiar" userId="86fef4cc378c3954" providerId="LiveId" clId="{4422988E-EF12-4311-9667-6E674EA6FF3A}" dt="2022-07-14T03:47:34.236" v="4272" actId="14100"/>
          <ac:picMkLst>
            <pc:docMk/>
            <pc:sldMk cId="2923663480" sldId="2660"/>
            <ac:picMk id="3" creationId="{A6D2E589-F0E8-A6CD-92BE-2605DD738E36}"/>
          </ac:picMkLst>
        </pc:picChg>
      </pc:sldChg>
      <pc:sldChg chg="addSp delSp modSp add del mod setBg delDesignElem">
        <pc:chgData name="Rogerio Aguiar" userId="86fef4cc378c3954" providerId="LiveId" clId="{4422988E-EF12-4311-9667-6E674EA6FF3A}" dt="2022-07-14T04:04:49.687" v="4324"/>
        <pc:sldMkLst>
          <pc:docMk/>
          <pc:sldMk cId="2094281588" sldId="2661"/>
        </pc:sldMkLst>
        <pc:spChg chg="add del">
          <ac:chgData name="Rogerio Aguiar" userId="86fef4cc378c3954" providerId="LiveId" clId="{4422988E-EF12-4311-9667-6E674EA6FF3A}" dt="2022-07-14T04:04:49.687" v="4324"/>
          <ac:spMkLst>
            <pc:docMk/>
            <pc:sldMk cId="2094281588" sldId="2661"/>
            <ac:spMk id="39" creationId="{01795685-3D2C-47A6-A9A8-3BAE022C38A3}"/>
          </ac:spMkLst>
        </pc:spChg>
        <pc:spChg chg="add del">
          <ac:chgData name="Rogerio Aguiar" userId="86fef4cc378c3954" providerId="LiveId" clId="{4422988E-EF12-4311-9667-6E674EA6FF3A}" dt="2022-07-14T04:04:49.687" v="4324"/>
          <ac:spMkLst>
            <pc:docMk/>
            <pc:sldMk cId="2094281588" sldId="2661"/>
            <ac:spMk id="41" creationId="{74E5C9C3-37C9-425E-A935-0CE649921D53}"/>
          </ac:spMkLst>
        </pc:spChg>
        <pc:spChg chg="add del">
          <ac:chgData name="Rogerio Aguiar" userId="86fef4cc378c3954" providerId="LiveId" clId="{4422988E-EF12-4311-9667-6E674EA6FF3A}" dt="2022-07-14T04:04:49.687" v="4324"/>
          <ac:spMkLst>
            <pc:docMk/>
            <pc:sldMk cId="2094281588" sldId="2661"/>
            <ac:spMk id="43" creationId="{2526C943-4313-4653-93E0-80AA1FD610C1}"/>
          </ac:spMkLst>
        </pc:spChg>
        <pc:spChg chg="mod">
          <ac:chgData name="Rogerio Aguiar" userId="86fef4cc378c3954" providerId="LiveId" clId="{4422988E-EF12-4311-9667-6E674EA6FF3A}" dt="2022-07-14T04:04:49.048" v="4323" actId="164"/>
          <ac:spMkLst>
            <pc:docMk/>
            <pc:sldMk cId="2094281588" sldId="2661"/>
            <ac:spMk id="44" creationId="{C00B0706-CD09-7475-117A-DE4EC78133BC}"/>
          </ac:spMkLst>
        </pc:spChg>
        <pc:spChg chg="add del">
          <ac:chgData name="Rogerio Aguiar" userId="86fef4cc378c3954" providerId="LiveId" clId="{4422988E-EF12-4311-9667-6E674EA6FF3A}" dt="2022-07-14T04:04:49.687" v="4324"/>
          <ac:spMkLst>
            <pc:docMk/>
            <pc:sldMk cId="2094281588" sldId="2661"/>
            <ac:spMk id="45" creationId="{15BDA691-46A7-4C7D-9398-AEAD6CEA7A1B}"/>
          </ac:spMkLst>
        </pc:spChg>
        <pc:spChg chg="mod">
          <ac:chgData name="Rogerio Aguiar" userId="86fef4cc378c3954" providerId="LiveId" clId="{4422988E-EF12-4311-9667-6E674EA6FF3A}" dt="2022-07-14T04:04:49.048" v="4323" actId="164"/>
          <ac:spMkLst>
            <pc:docMk/>
            <pc:sldMk cId="2094281588" sldId="2661"/>
            <ac:spMk id="46" creationId="{7C387636-F47C-A5B6-8181-38EE374EBC43}"/>
          </ac:spMkLst>
        </pc:spChg>
        <pc:spChg chg="add del">
          <ac:chgData name="Rogerio Aguiar" userId="86fef4cc378c3954" providerId="LiveId" clId="{4422988E-EF12-4311-9667-6E674EA6FF3A}" dt="2022-07-14T04:04:49.687" v="4324"/>
          <ac:spMkLst>
            <pc:docMk/>
            <pc:sldMk cId="2094281588" sldId="2661"/>
            <ac:spMk id="47" creationId="{CD5DAA0A-0AC7-40DE-96E8-1DE5C6B0FE29}"/>
          </ac:spMkLst>
        </pc:spChg>
        <pc:spChg chg="mod">
          <ac:chgData name="Rogerio Aguiar" userId="86fef4cc378c3954" providerId="LiveId" clId="{4422988E-EF12-4311-9667-6E674EA6FF3A}" dt="2022-07-14T04:04:49.048" v="4323" actId="164"/>
          <ac:spMkLst>
            <pc:docMk/>
            <pc:sldMk cId="2094281588" sldId="2661"/>
            <ac:spMk id="48" creationId="{5A07DE51-7799-EE30-C12D-88B98E938AF2}"/>
          </ac:spMkLst>
        </pc:spChg>
        <pc:grpChg chg="add mod">
          <ac:chgData name="Rogerio Aguiar" userId="86fef4cc378c3954" providerId="LiveId" clId="{4422988E-EF12-4311-9667-6E674EA6FF3A}" dt="2022-07-14T04:04:49.048" v="4323" actId="164"/>
          <ac:grpSpMkLst>
            <pc:docMk/>
            <pc:sldMk cId="2094281588" sldId="2661"/>
            <ac:grpSpMk id="2" creationId="{108EFC4C-70AB-A651-7A6F-80AF76DDE6E9}"/>
          </ac:grpSpMkLst>
        </pc:grpChg>
        <pc:picChg chg="mod">
          <ac:chgData name="Rogerio Aguiar" userId="86fef4cc378c3954" providerId="LiveId" clId="{4422988E-EF12-4311-9667-6E674EA6FF3A}" dt="2022-07-14T04:04:49.048" v="4323" actId="164"/>
          <ac:picMkLst>
            <pc:docMk/>
            <pc:sldMk cId="2094281588" sldId="2661"/>
            <ac:picMk id="3" creationId="{201967B2-3D39-9612-BA3E-29ADC3E5E6D9}"/>
          </ac:picMkLst>
        </pc:picChg>
        <pc:picChg chg="mod">
          <ac:chgData name="Rogerio Aguiar" userId="86fef4cc378c3954" providerId="LiveId" clId="{4422988E-EF12-4311-9667-6E674EA6FF3A}" dt="2022-07-14T04:04:49.048" v="4323" actId="164"/>
          <ac:picMkLst>
            <pc:docMk/>
            <pc:sldMk cId="2094281588" sldId="2661"/>
            <ac:picMk id="40" creationId="{CD7EA355-8CED-45E5-258B-DAC731B5B501}"/>
          </ac:picMkLst>
        </pc:picChg>
        <pc:picChg chg="mod">
          <ac:chgData name="Rogerio Aguiar" userId="86fef4cc378c3954" providerId="LiveId" clId="{4422988E-EF12-4311-9667-6E674EA6FF3A}" dt="2022-07-14T04:04:49.048" v="4323" actId="164"/>
          <ac:picMkLst>
            <pc:docMk/>
            <pc:sldMk cId="2094281588" sldId="2661"/>
            <ac:picMk id="42" creationId="{4A8C5191-600C-38B1-64A0-E97A786E69FB}"/>
          </ac:picMkLst>
        </pc:picChg>
      </pc:sldChg>
    </pc:docChg>
  </pc:docChgLst>
  <pc:docChgLst>
    <pc:chgData name="Rogerio Aguiar" userId="86fef4cc378c3954" providerId="LiveId" clId="{EEDBFCD2-87E9-4D4F-A966-B10976DE1E92}"/>
    <pc:docChg chg="undo redo custSel mod addSld delSld modSld sldOrd delMainMaster">
      <pc:chgData name="Rogerio Aguiar" userId="86fef4cc378c3954" providerId="LiveId" clId="{EEDBFCD2-87E9-4D4F-A966-B10976DE1E92}" dt="2020-02-11T00:39:49.480" v="12876" actId="14734"/>
      <pc:docMkLst>
        <pc:docMk/>
      </pc:docMkLst>
      <pc:sldChg chg="mod modShow">
        <pc:chgData name="Rogerio Aguiar" userId="86fef4cc378c3954" providerId="LiveId" clId="{EEDBFCD2-87E9-4D4F-A966-B10976DE1E92}" dt="2020-01-23T22:18:38.702" v="12774" actId="729"/>
        <pc:sldMkLst>
          <pc:docMk/>
          <pc:sldMk cId="2020994231" sldId="257"/>
        </pc:sldMkLst>
      </pc:sldChg>
      <pc:sldChg chg="del">
        <pc:chgData name="Rogerio Aguiar" userId="86fef4cc378c3954" providerId="LiveId" clId="{EEDBFCD2-87E9-4D4F-A966-B10976DE1E92}" dt="2020-01-23T22:13:31.760" v="12770" actId="2696"/>
        <pc:sldMkLst>
          <pc:docMk/>
          <pc:sldMk cId="4036732042" sldId="257"/>
        </pc:sldMkLst>
      </pc:sldChg>
      <pc:sldChg chg="addSp delSp modSp ord modAnim">
        <pc:chgData name="Rogerio Aguiar" userId="86fef4cc378c3954" providerId="LiveId" clId="{EEDBFCD2-87E9-4D4F-A966-B10976DE1E92}" dt="2020-01-23T00:04:37.007" v="12118"/>
        <pc:sldMkLst>
          <pc:docMk/>
          <pc:sldMk cId="0" sldId="305"/>
        </pc:sldMkLst>
        <pc:spChg chg="add mod">
          <ac:chgData name="Rogerio Aguiar" userId="86fef4cc378c3954" providerId="LiveId" clId="{EEDBFCD2-87E9-4D4F-A966-B10976DE1E92}" dt="2020-01-05T23:26:43.941" v="931" actId="164"/>
          <ac:spMkLst>
            <pc:docMk/>
            <pc:sldMk cId="0" sldId="305"/>
            <ac:spMk id="4" creationId="{D9D74E7D-26AF-4D00-A79F-8F391A2F73F5}"/>
          </ac:spMkLst>
        </pc:spChg>
        <pc:spChg chg="mod">
          <ac:chgData name="Rogerio Aguiar" userId="86fef4cc378c3954" providerId="LiveId" clId="{EEDBFCD2-87E9-4D4F-A966-B10976DE1E92}" dt="2020-01-05T23:25:47.794" v="916" actId="20577"/>
          <ac:spMkLst>
            <pc:docMk/>
            <pc:sldMk cId="0" sldId="305"/>
            <ac:spMk id="182275" creationId="{87960088-159D-49AB-842B-E8127F92C9B8}"/>
          </ac:spMkLst>
        </pc:spChg>
        <pc:grpChg chg="add mod">
          <ac:chgData name="Rogerio Aguiar" userId="86fef4cc378c3954" providerId="LiveId" clId="{EEDBFCD2-87E9-4D4F-A966-B10976DE1E92}" dt="2020-01-05T23:26:43.941" v="931" actId="164"/>
          <ac:grpSpMkLst>
            <pc:docMk/>
            <pc:sldMk cId="0" sldId="305"/>
            <ac:grpSpMk id="5" creationId="{D0216E1E-30A9-41E0-8E04-8F4016247B28}"/>
          </ac:grpSpMkLst>
        </pc:grpChg>
        <pc:picChg chg="add mod">
          <ac:chgData name="Rogerio Aguiar" userId="86fef4cc378c3954" providerId="LiveId" clId="{EEDBFCD2-87E9-4D4F-A966-B10976DE1E92}" dt="2020-01-05T23:28:21.447" v="939" actId="962"/>
          <ac:picMkLst>
            <pc:docMk/>
            <pc:sldMk cId="0" sldId="305"/>
            <ac:picMk id="3" creationId="{D0EAC5F8-5194-4236-8A33-AB7D33159BC2}"/>
          </ac:picMkLst>
        </pc:picChg>
        <pc:picChg chg="mod">
          <ac:chgData name="Rogerio Aguiar" userId="86fef4cc378c3954" providerId="LiveId" clId="{EEDBFCD2-87E9-4D4F-A966-B10976DE1E92}" dt="2020-01-05T23:26:43.941" v="931" actId="164"/>
          <ac:picMkLst>
            <pc:docMk/>
            <pc:sldMk cId="0" sldId="305"/>
            <ac:picMk id="20487" creationId="{CBC50EF9-29BB-4076-B73B-F2A10DC60FAE}"/>
          </ac:picMkLst>
        </pc:picChg>
        <pc:picChg chg="mod">
          <ac:chgData name="Rogerio Aguiar" userId="86fef4cc378c3954" providerId="LiveId" clId="{EEDBFCD2-87E9-4D4F-A966-B10976DE1E92}" dt="2020-01-05T23:26:43.941" v="931" actId="164"/>
          <ac:picMkLst>
            <pc:docMk/>
            <pc:sldMk cId="0" sldId="305"/>
            <ac:picMk id="20489" creationId="{1AAC68A7-C93A-4616-9A89-41201373A3BE}"/>
          </ac:picMkLst>
        </pc:picChg>
        <pc:picChg chg="mod">
          <ac:chgData name="Rogerio Aguiar" userId="86fef4cc378c3954" providerId="LiveId" clId="{EEDBFCD2-87E9-4D4F-A966-B10976DE1E92}" dt="2020-01-05T23:26:43.941" v="931" actId="164"/>
          <ac:picMkLst>
            <pc:docMk/>
            <pc:sldMk cId="0" sldId="305"/>
            <ac:picMk id="20491" creationId="{00C56D03-F721-42B3-AF78-80CD44573217}"/>
          </ac:picMkLst>
        </pc:picChg>
        <pc:picChg chg="mod">
          <ac:chgData name="Rogerio Aguiar" userId="86fef4cc378c3954" providerId="LiveId" clId="{EEDBFCD2-87E9-4D4F-A966-B10976DE1E92}" dt="2020-01-05T23:26:43.941" v="931" actId="164"/>
          <ac:picMkLst>
            <pc:docMk/>
            <pc:sldMk cId="0" sldId="305"/>
            <ac:picMk id="20493" creationId="{6410B6AA-69DC-45A5-9CCA-28AE014F5573}"/>
          </ac:picMkLst>
        </pc:picChg>
        <pc:picChg chg="mod">
          <ac:chgData name="Rogerio Aguiar" userId="86fef4cc378c3954" providerId="LiveId" clId="{EEDBFCD2-87E9-4D4F-A966-B10976DE1E92}" dt="2020-01-05T23:26:43.941" v="931" actId="164"/>
          <ac:picMkLst>
            <pc:docMk/>
            <pc:sldMk cId="0" sldId="305"/>
            <ac:picMk id="20495" creationId="{56214098-0717-491D-843B-A85E69A68491}"/>
          </ac:picMkLst>
        </pc:picChg>
        <pc:picChg chg="mod">
          <ac:chgData name="Rogerio Aguiar" userId="86fef4cc378c3954" providerId="LiveId" clId="{EEDBFCD2-87E9-4D4F-A966-B10976DE1E92}" dt="2020-01-05T23:26:43.941" v="931" actId="164"/>
          <ac:picMkLst>
            <pc:docMk/>
            <pc:sldMk cId="0" sldId="305"/>
            <ac:picMk id="20499" creationId="{AF890DB4-5454-4A06-8929-3701BF1AD117}"/>
          </ac:picMkLst>
        </pc:picChg>
        <pc:picChg chg="mod">
          <ac:chgData name="Rogerio Aguiar" userId="86fef4cc378c3954" providerId="LiveId" clId="{EEDBFCD2-87E9-4D4F-A966-B10976DE1E92}" dt="2020-01-05T23:26:43.941" v="931" actId="164"/>
          <ac:picMkLst>
            <pc:docMk/>
            <pc:sldMk cId="0" sldId="305"/>
            <ac:picMk id="20501" creationId="{E1B04C7D-A1D2-4AA6-8339-B18827F47536}"/>
          </ac:picMkLst>
        </pc:picChg>
        <pc:picChg chg="mod">
          <ac:chgData name="Rogerio Aguiar" userId="86fef4cc378c3954" providerId="LiveId" clId="{EEDBFCD2-87E9-4D4F-A966-B10976DE1E92}" dt="2020-01-05T23:26:43.941" v="931" actId="164"/>
          <ac:picMkLst>
            <pc:docMk/>
            <pc:sldMk cId="0" sldId="305"/>
            <ac:picMk id="20503" creationId="{1299462B-6FBD-44D6-85F1-1EF64414A447}"/>
          </ac:picMkLst>
        </pc:picChg>
        <pc:picChg chg="del mod">
          <ac:chgData name="Rogerio Aguiar" userId="86fef4cc378c3954" providerId="LiveId" clId="{EEDBFCD2-87E9-4D4F-A966-B10976DE1E92}" dt="2020-01-05T23:24:52.198" v="902" actId="478"/>
          <ac:picMkLst>
            <pc:docMk/>
            <pc:sldMk cId="0" sldId="305"/>
            <ac:picMk id="20505" creationId="{EC75B37F-3511-4A59-B6D9-7913737CF6F3}"/>
          </ac:picMkLst>
        </pc:picChg>
        <pc:picChg chg="mod">
          <ac:chgData name="Rogerio Aguiar" userId="86fef4cc378c3954" providerId="LiveId" clId="{EEDBFCD2-87E9-4D4F-A966-B10976DE1E92}" dt="2020-01-05T23:26:43.941" v="931" actId="164"/>
          <ac:picMkLst>
            <pc:docMk/>
            <pc:sldMk cId="0" sldId="305"/>
            <ac:picMk id="20507" creationId="{D54A86A4-8795-437E-913A-296C7CDF0704}"/>
          </ac:picMkLst>
        </pc:picChg>
      </pc:sldChg>
      <pc:sldChg chg="addSp delSp modSp modAnim">
        <pc:chgData name="Rogerio Aguiar" userId="86fef4cc378c3954" providerId="LiveId" clId="{EEDBFCD2-87E9-4D4F-A966-B10976DE1E92}" dt="2020-01-07T22:25:44.687" v="1177" actId="20577"/>
        <pc:sldMkLst>
          <pc:docMk/>
          <pc:sldMk cId="0" sldId="306"/>
        </pc:sldMkLst>
        <pc:spChg chg="add">
          <ac:chgData name="Rogerio Aguiar" userId="86fef4cc378c3954" providerId="LiveId" clId="{EEDBFCD2-87E9-4D4F-A966-B10976DE1E92}" dt="2020-01-05T23:34:35.745" v="1076"/>
          <ac:spMkLst>
            <pc:docMk/>
            <pc:sldMk cId="0" sldId="306"/>
            <ac:spMk id="5" creationId="{3B65E6F3-E62C-4A07-867F-EDB0B052CB91}"/>
          </ac:spMkLst>
        </pc:spChg>
        <pc:spChg chg="add del mod">
          <ac:chgData name="Rogerio Aguiar" userId="86fef4cc378c3954" providerId="LiveId" clId="{EEDBFCD2-87E9-4D4F-A966-B10976DE1E92}" dt="2020-01-05T23:34:34.542" v="1075" actId="478"/>
          <ac:spMkLst>
            <pc:docMk/>
            <pc:sldMk cId="0" sldId="306"/>
            <ac:spMk id="19459" creationId="{901DCA0B-EBB6-4AD7-8A2F-591A2D1B5DC8}"/>
          </ac:spMkLst>
        </pc:spChg>
        <pc:spChg chg="add del mod">
          <ac:chgData name="Rogerio Aguiar" userId="86fef4cc378c3954" providerId="LiveId" clId="{EEDBFCD2-87E9-4D4F-A966-B10976DE1E92}" dt="2020-01-05T23:36:13.847" v="1125" actId="6549"/>
          <ac:spMkLst>
            <pc:docMk/>
            <pc:sldMk cId="0" sldId="306"/>
            <ac:spMk id="184323" creationId="{E55AE67F-9B3D-4B5A-AF98-44A5D4E08EE1}"/>
          </ac:spMkLst>
        </pc:spChg>
        <pc:graphicFrameChg chg="add del mod">
          <ac:chgData name="Rogerio Aguiar" userId="86fef4cc378c3954" providerId="LiveId" clId="{EEDBFCD2-87E9-4D4F-A966-B10976DE1E92}" dt="2020-01-05T00:11:02.566" v="7"/>
          <ac:graphicFrameMkLst>
            <pc:docMk/>
            <pc:sldMk cId="0" sldId="306"/>
            <ac:graphicFrameMk id="2" creationId="{542C6E02-C477-42E3-B422-382B0F4A34EA}"/>
          </ac:graphicFrameMkLst>
        </pc:graphicFrameChg>
        <pc:graphicFrameChg chg="mod modGraphic">
          <ac:chgData name="Rogerio Aguiar" userId="86fef4cc378c3954" providerId="LiveId" clId="{EEDBFCD2-87E9-4D4F-A966-B10976DE1E92}" dt="2020-01-07T22:25:44.687" v="1177" actId="20577"/>
          <ac:graphicFrameMkLst>
            <pc:docMk/>
            <pc:sldMk cId="0" sldId="306"/>
            <ac:graphicFrameMk id="4" creationId="{8D0E2384-641B-49C7-9C9F-28CE1C459C22}"/>
          </ac:graphicFrameMkLst>
        </pc:graphicFrameChg>
      </pc:sldChg>
      <pc:sldChg chg="modSp">
        <pc:chgData name="Rogerio Aguiar" userId="86fef4cc378c3954" providerId="LiveId" clId="{EEDBFCD2-87E9-4D4F-A966-B10976DE1E92}" dt="2020-01-24T23:47:19.072" v="12807" actId="113"/>
        <pc:sldMkLst>
          <pc:docMk/>
          <pc:sldMk cId="0" sldId="307"/>
        </pc:sldMkLst>
        <pc:spChg chg="mod">
          <ac:chgData name="Rogerio Aguiar" userId="86fef4cc378c3954" providerId="LiveId" clId="{EEDBFCD2-87E9-4D4F-A966-B10976DE1E92}" dt="2020-01-24T23:47:19.072" v="12807" actId="113"/>
          <ac:spMkLst>
            <pc:docMk/>
            <pc:sldMk cId="0" sldId="307"/>
            <ac:spMk id="186371" creationId="{02046663-1E7C-480B-8351-2561CB27CC58}"/>
          </ac:spMkLst>
        </pc:spChg>
      </pc:sldChg>
      <pc:sldChg chg="modSp">
        <pc:chgData name="Rogerio Aguiar" userId="86fef4cc378c3954" providerId="LiveId" clId="{EEDBFCD2-87E9-4D4F-A966-B10976DE1E92}" dt="2020-01-07T23:08:56.974" v="1527" actId="313"/>
        <pc:sldMkLst>
          <pc:docMk/>
          <pc:sldMk cId="0" sldId="314"/>
        </pc:sldMkLst>
        <pc:graphicFrameChg chg="modGraphic">
          <ac:chgData name="Rogerio Aguiar" userId="86fef4cc378c3954" providerId="LiveId" clId="{EEDBFCD2-87E9-4D4F-A966-B10976DE1E92}" dt="2020-01-07T23:08:56.974" v="1527" actId="313"/>
          <ac:graphicFrameMkLst>
            <pc:docMk/>
            <pc:sldMk cId="0" sldId="314"/>
            <ac:graphicFrameMk id="200711" creationId="{0A09A38A-0DE4-43C5-BF0C-25F1B6ACDA39}"/>
          </ac:graphicFrameMkLst>
        </pc:graphicFrameChg>
      </pc:sldChg>
      <pc:sldChg chg="del">
        <pc:chgData name="Rogerio Aguiar" userId="86fef4cc378c3954" providerId="LiveId" clId="{EEDBFCD2-87E9-4D4F-A966-B10976DE1E92}" dt="2020-01-07T23:09:15.389" v="1528" actId="47"/>
        <pc:sldMkLst>
          <pc:docMk/>
          <pc:sldMk cId="0" sldId="315"/>
        </pc:sldMkLst>
      </pc:sldChg>
      <pc:sldChg chg="del">
        <pc:chgData name="Rogerio Aguiar" userId="86fef4cc378c3954" providerId="LiveId" clId="{EEDBFCD2-87E9-4D4F-A966-B10976DE1E92}" dt="2020-01-07T23:09:17.214" v="1529" actId="47"/>
        <pc:sldMkLst>
          <pc:docMk/>
          <pc:sldMk cId="0" sldId="316"/>
        </pc:sldMkLst>
      </pc:sldChg>
      <pc:sldChg chg="modSp del">
        <pc:chgData name="Rogerio Aguiar" userId="86fef4cc378c3954" providerId="LiveId" clId="{EEDBFCD2-87E9-4D4F-A966-B10976DE1E92}" dt="2020-01-05T23:38:27.098" v="1149" actId="2696"/>
        <pc:sldMkLst>
          <pc:docMk/>
          <pc:sldMk cId="2432869845" sldId="328"/>
        </pc:sldMkLst>
        <pc:spChg chg="mod">
          <ac:chgData name="Rogerio Aguiar" userId="86fef4cc378c3954" providerId="LiveId" clId="{EEDBFCD2-87E9-4D4F-A966-B10976DE1E92}" dt="2020-01-05T23:37:58.507" v="1148" actId="790"/>
          <ac:spMkLst>
            <pc:docMk/>
            <pc:sldMk cId="2432869845" sldId="328"/>
            <ac:spMk id="4" creationId="{C1BB8BBC-0ACB-4B85-889D-C56E06DF418A}"/>
          </ac:spMkLst>
        </pc:spChg>
      </pc:sldChg>
      <pc:sldChg chg="del">
        <pc:chgData name="Rogerio Aguiar" userId="86fef4cc378c3954" providerId="LiveId" clId="{EEDBFCD2-87E9-4D4F-A966-B10976DE1E92}" dt="2020-01-08T00:37:10.574" v="2681" actId="47"/>
        <pc:sldMkLst>
          <pc:docMk/>
          <pc:sldMk cId="0" sldId="330"/>
        </pc:sldMkLst>
      </pc:sldChg>
      <pc:sldChg chg="del">
        <pc:chgData name="Rogerio Aguiar" userId="86fef4cc378c3954" providerId="LiveId" clId="{EEDBFCD2-87E9-4D4F-A966-B10976DE1E92}" dt="2020-01-08T00:37:13.189" v="2684" actId="47"/>
        <pc:sldMkLst>
          <pc:docMk/>
          <pc:sldMk cId="0" sldId="334"/>
        </pc:sldMkLst>
      </pc:sldChg>
      <pc:sldChg chg="addSp delSp modSp modAnim">
        <pc:chgData name="Rogerio Aguiar" userId="86fef4cc378c3954" providerId="LiveId" clId="{EEDBFCD2-87E9-4D4F-A966-B10976DE1E92}" dt="2020-01-08T21:47:57.218" v="2923"/>
        <pc:sldMkLst>
          <pc:docMk/>
          <pc:sldMk cId="0" sldId="336"/>
        </pc:sldMkLst>
        <pc:spChg chg="mod">
          <ac:chgData name="Rogerio Aguiar" userId="86fef4cc378c3954" providerId="LiveId" clId="{EEDBFCD2-87E9-4D4F-A966-B10976DE1E92}" dt="2020-01-08T21:46:49.564" v="2915" actId="20577"/>
          <ac:spMkLst>
            <pc:docMk/>
            <pc:sldMk cId="0" sldId="336"/>
            <ac:spMk id="9" creationId="{04CA40B0-CC3C-4B35-8159-26D5627833D7}"/>
          </ac:spMkLst>
        </pc:spChg>
        <pc:spChg chg="mod">
          <ac:chgData name="Rogerio Aguiar" userId="86fef4cc378c3954" providerId="LiveId" clId="{EEDBFCD2-87E9-4D4F-A966-B10976DE1E92}" dt="2020-01-08T21:44:52.129" v="2859" actId="1076"/>
          <ac:spMkLst>
            <pc:docMk/>
            <pc:sldMk cId="0" sldId="336"/>
            <ac:spMk id="10" creationId="{A9EAB276-16EC-45D0-B99C-B1FD8C4D83EF}"/>
          </ac:spMkLst>
        </pc:spChg>
        <pc:spChg chg="mod">
          <ac:chgData name="Rogerio Aguiar" userId="86fef4cc378c3954" providerId="LiveId" clId="{EEDBFCD2-87E9-4D4F-A966-B10976DE1E92}" dt="2020-01-08T21:45:36.518" v="2903" actId="14100"/>
          <ac:spMkLst>
            <pc:docMk/>
            <pc:sldMk cId="0" sldId="336"/>
            <ac:spMk id="11" creationId="{94937D6C-5DA3-41AE-8A0C-11413CC0AA8A}"/>
          </ac:spMkLst>
        </pc:spChg>
        <pc:spChg chg="add mod">
          <ac:chgData name="Rogerio Aguiar" userId="86fef4cc378c3954" providerId="LiveId" clId="{EEDBFCD2-87E9-4D4F-A966-B10976DE1E92}" dt="2020-01-08T21:45:42.596" v="2905" actId="1076"/>
          <ac:spMkLst>
            <pc:docMk/>
            <pc:sldMk cId="0" sldId="336"/>
            <ac:spMk id="12" creationId="{1CAD00D6-1736-42E8-AFFF-3BD4970BBDCF}"/>
          </ac:spMkLst>
        </pc:spChg>
        <pc:spChg chg="mod">
          <ac:chgData name="Rogerio Aguiar" userId="86fef4cc378c3954" providerId="LiveId" clId="{EEDBFCD2-87E9-4D4F-A966-B10976DE1E92}" dt="2020-01-08T21:42:15.038" v="2752" actId="6549"/>
          <ac:spMkLst>
            <pc:docMk/>
            <pc:sldMk cId="0" sldId="336"/>
            <ac:spMk id="70658" creationId="{00000000-0000-0000-0000-000000000000}"/>
          </ac:spMkLst>
        </pc:spChg>
        <pc:picChg chg="del">
          <ac:chgData name="Rogerio Aguiar" userId="86fef4cc378c3954" providerId="LiveId" clId="{EEDBFCD2-87E9-4D4F-A966-B10976DE1E92}" dt="2020-01-08T21:45:59.385" v="2906" actId="478"/>
          <ac:picMkLst>
            <pc:docMk/>
            <pc:sldMk cId="0" sldId="336"/>
            <ac:picMk id="2" creationId="{CB396B9F-D2A9-45B0-BF80-DCB3C7BC542F}"/>
          </ac:picMkLst>
        </pc:picChg>
        <pc:picChg chg="del">
          <ac:chgData name="Rogerio Aguiar" userId="86fef4cc378c3954" providerId="LiveId" clId="{EEDBFCD2-87E9-4D4F-A966-B10976DE1E92}" dt="2020-01-08T21:40:32.867" v="2718" actId="478"/>
          <ac:picMkLst>
            <pc:docMk/>
            <pc:sldMk cId="0" sldId="336"/>
            <ac:picMk id="3" creationId="{D0408CFF-A378-46FA-B3CF-7B20FE6D81EF}"/>
          </ac:picMkLst>
        </pc:picChg>
        <pc:picChg chg="add mod ord">
          <ac:chgData name="Rogerio Aguiar" userId="86fef4cc378c3954" providerId="LiveId" clId="{EEDBFCD2-87E9-4D4F-A966-B10976DE1E92}" dt="2020-01-08T21:45:30.094" v="2902" actId="14100"/>
          <ac:picMkLst>
            <pc:docMk/>
            <pc:sldMk cId="0" sldId="336"/>
            <ac:picMk id="4" creationId="{DF07927F-5B9D-49A2-928C-880053A6DA56}"/>
          </ac:picMkLst>
        </pc:picChg>
        <pc:picChg chg="add mod">
          <ac:chgData name="Rogerio Aguiar" userId="86fef4cc378c3954" providerId="LiveId" clId="{EEDBFCD2-87E9-4D4F-A966-B10976DE1E92}" dt="2020-01-08T21:46:06.449" v="2909" actId="1076"/>
          <ac:picMkLst>
            <pc:docMk/>
            <pc:sldMk cId="0" sldId="336"/>
            <ac:picMk id="5" creationId="{131AB83D-899A-4527-821B-F830DF427323}"/>
          </ac:picMkLst>
        </pc:picChg>
        <pc:picChg chg="mod">
          <ac:chgData name="Rogerio Aguiar" userId="86fef4cc378c3954" providerId="LiveId" clId="{EEDBFCD2-87E9-4D4F-A966-B10976DE1E92}" dt="2020-01-08T21:45:24.218" v="2901" actId="1035"/>
          <ac:picMkLst>
            <pc:docMk/>
            <pc:sldMk cId="0" sldId="336"/>
            <ac:picMk id="8" creationId="{5A42FCAC-5963-4FD5-8B00-EE9724750C79}"/>
          </ac:picMkLst>
        </pc:picChg>
      </pc:sldChg>
      <pc:sldChg chg="addSp delSp modSp del delAnim modAnim">
        <pc:chgData name="Rogerio Aguiar" userId="86fef4cc378c3954" providerId="LiveId" clId="{EEDBFCD2-87E9-4D4F-A966-B10976DE1E92}" dt="2020-01-23T00:16:45.833" v="12121"/>
        <pc:sldMkLst>
          <pc:docMk/>
          <pc:sldMk cId="3104267294" sldId="337"/>
        </pc:sldMkLst>
        <pc:spChg chg="mod">
          <ac:chgData name="Rogerio Aguiar" userId="86fef4cc378c3954" providerId="LiveId" clId="{EEDBFCD2-87E9-4D4F-A966-B10976DE1E92}" dt="2020-01-08T22:29:57.177" v="2982" actId="1076"/>
          <ac:spMkLst>
            <pc:docMk/>
            <pc:sldMk cId="3104267294" sldId="337"/>
            <ac:spMk id="9" creationId="{7B268208-3851-40C2-BDA7-5BD603D2B3E8}"/>
          </ac:spMkLst>
        </pc:spChg>
        <pc:spChg chg="del">
          <ac:chgData name="Rogerio Aguiar" userId="86fef4cc378c3954" providerId="LiveId" clId="{EEDBFCD2-87E9-4D4F-A966-B10976DE1E92}" dt="2020-01-17T23:50:59.299" v="5770" actId="478"/>
          <ac:spMkLst>
            <pc:docMk/>
            <pc:sldMk cId="3104267294" sldId="337"/>
            <ac:spMk id="71682" creationId="{00000000-0000-0000-0000-000000000000}"/>
          </ac:spMkLst>
        </pc:spChg>
        <pc:spChg chg="del">
          <ac:chgData name="Rogerio Aguiar" userId="86fef4cc378c3954" providerId="LiveId" clId="{EEDBFCD2-87E9-4D4F-A966-B10976DE1E92}" dt="2020-01-17T23:50:56.952" v="5769" actId="478"/>
          <ac:spMkLst>
            <pc:docMk/>
            <pc:sldMk cId="3104267294" sldId="337"/>
            <ac:spMk id="71683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22:07:05.065" v="2933" actId="1076"/>
          <ac:spMkLst>
            <pc:docMk/>
            <pc:sldMk cId="3104267294" sldId="337"/>
            <ac:spMk id="71691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22:29:39.173" v="2978" actId="1076"/>
          <ac:spMkLst>
            <pc:docMk/>
            <pc:sldMk cId="3104267294" sldId="337"/>
            <ac:spMk id="71694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22:06:49.694" v="2930" actId="1076"/>
          <ac:spMkLst>
            <pc:docMk/>
            <pc:sldMk cId="3104267294" sldId="337"/>
            <ac:spMk id="71696" creationId="{00000000-0000-0000-0000-000000000000}"/>
          </ac:spMkLst>
        </pc:spChg>
        <pc:spChg chg="add del">
          <ac:chgData name="Rogerio Aguiar" userId="86fef4cc378c3954" providerId="LiveId" clId="{EEDBFCD2-87E9-4D4F-A966-B10976DE1E92}" dt="2020-01-17T23:51:05.081" v="5773" actId="21"/>
          <ac:spMkLst>
            <pc:docMk/>
            <pc:sldMk cId="3104267294" sldId="337"/>
            <ac:spMk id="239620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22:06:40.790" v="2929" actId="14100"/>
          <ac:spMkLst>
            <pc:docMk/>
            <pc:sldMk cId="3104267294" sldId="337"/>
            <ac:spMk id="239623" creationId="{00000000-0000-0000-0000-000000000000}"/>
          </ac:spMkLst>
        </pc:spChg>
        <pc:spChg chg="del mod">
          <ac:chgData name="Rogerio Aguiar" userId="86fef4cc378c3954" providerId="LiveId" clId="{EEDBFCD2-87E9-4D4F-A966-B10976DE1E92}" dt="2020-01-08T22:25:50.236" v="2941" actId="478"/>
          <ac:spMkLst>
            <pc:docMk/>
            <pc:sldMk cId="3104267294" sldId="337"/>
            <ac:spMk id="239627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22:29:42.462" v="2979" actId="14100"/>
          <ac:spMkLst>
            <pc:docMk/>
            <pc:sldMk cId="3104267294" sldId="337"/>
            <ac:spMk id="239628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22:07:00.441" v="2932" actId="14100"/>
          <ac:spMkLst>
            <pc:docMk/>
            <pc:sldMk cId="3104267294" sldId="337"/>
            <ac:spMk id="239631" creationId="{00000000-0000-0000-0000-000000000000}"/>
          </ac:spMkLst>
        </pc:spChg>
        <pc:grpChg chg="mod">
          <ac:chgData name="Rogerio Aguiar" userId="86fef4cc378c3954" providerId="LiveId" clId="{EEDBFCD2-87E9-4D4F-A966-B10976DE1E92}" dt="2020-01-08T22:06:53.956" v="2931" actId="1076"/>
          <ac:grpSpMkLst>
            <pc:docMk/>
            <pc:sldMk cId="3104267294" sldId="337"/>
            <ac:grpSpMk id="2" creationId="{00000000-0000-0000-0000-000000000000}"/>
          </ac:grpSpMkLst>
        </pc:grpChg>
        <pc:grpChg chg="mod">
          <ac:chgData name="Rogerio Aguiar" userId="86fef4cc378c3954" providerId="LiveId" clId="{EEDBFCD2-87E9-4D4F-A966-B10976DE1E92}" dt="2020-01-08T22:29:39.173" v="2978" actId="1076"/>
          <ac:grpSpMkLst>
            <pc:docMk/>
            <pc:sldMk cId="3104267294" sldId="337"/>
            <ac:grpSpMk id="3" creationId="{00000000-0000-0000-0000-000000000000}"/>
          </ac:grpSpMkLst>
        </pc:grpChg>
        <pc:grpChg chg="mod">
          <ac:chgData name="Rogerio Aguiar" userId="86fef4cc378c3954" providerId="LiveId" clId="{EEDBFCD2-87E9-4D4F-A966-B10976DE1E92}" dt="2020-01-08T22:25:58.908" v="2942" actId="1076"/>
          <ac:grpSpMkLst>
            <pc:docMk/>
            <pc:sldMk cId="3104267294" sldId="337"/>
            <ac:grpSpMk id="4" creationId="{00000000-0000-0000-0000-000000000000}"/>
          </ac:grpSpMkLst>
        </pc:grpChg>
        <pc:grpChg chg="add del mod">
          <ac:chgData name="Rogerio Aguiar" userId="86fef4cc378c3954" providerId="LiveId" clId="{EEDBFCD2-87E9-4D4F-A966-B10976DE1E92}" dt="2020-01-17T23:54:45.658" v="5822" actId="1076"/>
          <ac:grpSpMkLst>
            <pc:docMk/>
            <pc:sldMk cId="3104267294" sldId="337"/>
            <ac:grpSpMk id="21" creationId="{9D1CB4C9-52AE-411B-92EE-2435FE9900FF}"/>
          </ac:grpSpMkLst>
        </pc:grpChg>
        <pc:grpChg chg="add mod">
          <ac:chgData name="Rogerio Aguiar" userId="86fef4cc378c3954" providerId="LiveId" clId="{EEDBFCD2-87E9-4D4F-A966-B10976DE1E92}" dt="2020-01-08T22:29:52.410" v="2981" actId="1076"/>
          <ac:grpSpMkLst>
            <pc:docMk/>
            <pc:sldMk cId="3104267294" sldId="337"/>
            <ac:grpSpMk id="24" creationId="{2A1674B2-D076-4067-9B47-A9324D09FC75}"/>
          </ac:grpSpMkLst>
        </pc:grpChg>
        <pc:picChg chg="add mod ord">
          <ac:chgData name="Rogerio Aguiar" userId="86fef4cc378c3954" providerId="LiveId" clId="{EEDBFCD2-87E9-4D4F-A966-B10976DE1E92}" dt="2020-01-08T22:29:31.396" v="2976" actId="1076"/>
          <ac:picMkLst>
            <pc:docMk/>
            <pc:sldMk cId="3104267294" sldId="337"/>
            <ac:picMk id="5" creationId="{42C34156-A091-489E-82CD-DDFD72FFA006}"/>
          </ac:picMkLst>
        </pc:picChg>
        <pc:picChg chg="del">
          <ac:chgData name="Rogerio Aguiar" userId="86fef4cc378c3954" providerId="LiveId" clId="{EEDBFCD2-87E9-4D4F-A966-B10976DE1E92}" dt="2020-01-08T22:26:48.948" v="2948" actId="478"/>
          <ac:picMkLst>
            <pc:docMk/>
            <pc:sldMk cId="3104267294" sldId="337"/>
            <ac:picMk id="6" creationId="{1BBAD1F7-2EF6-4F43-BCDD-7EF08920C621}"/>
          </ac:picMkLst>
        </pc:picChg>
        <pc:picChg chg="add mod">
          <ac:chgData name="Rogerio Aguiar" userId="86fef4cc378c3954" providerId="LiveId" clId="{EEDBFCD2-87E9-4D4F-A966-B10976DE1E92}" dt="2020-01-08T22:30:08.141" v="2985" actId="14100"/>
          <ac:picMkLst>
            <pc:docMk/>
            <pc:sldMk cId="3104267294" sldId="337"/>
            <ac:picMk id="7" creationId="{B1F950D5-6DD0-4B3E-A464-6F986FD9B2D3}"/>
          </ac:picMkLst>
        </pc:picChg>
        <pc:picChg chg="del">
          <ac:chgData name="Rogerio Aguiar" userId="86fef4cc378c3954" providerId="LiveId" clId="{EEDBFCD2-87E9-4D4F-A966-B10976DE1E92}" dt="2020-01-08T22:04:54.722" v="2924" actId="478"/>
          <ac:picMkLst>
            <pc:docMk/>
            <pc:sldMk cId="3104267294" sldId="337"/>
            <ac:picMk id="8" creationId="{6D9D52BE-4C15-468D-B534-45DC1C0B63CC}"/>
          </ac:picMkLst>
        </pc:picChg>
      </pc:sldChg>
      <pc:sldChg chg="addSp delSp modSp delAnim">
        <pc:chgData name="Rogerio Aguiar" userId="86fef4cc378c3954" providerId="LiveId" clId="{EEDBFCD2-87E9-4D4F-A966-B10976DE1E92}" dt="2020-01-08T23:17:32.664" v="4364" actId="113"/>
        <pc:sldMkLst>
          <pc:docMk/>
          <pc:sldMk cId="0" sldId="339"/>
        </pc:sldMkLst>
        <pc:spChg chg="add del mod">
          <ac:chgData name="Rogerio Aguiar" userId="86fef4cc378c3954" providerId="LiveId" clId="{EEDBFCD2-87E9-4D4F-A966-B10976DE1E92}" dt="2020-01-08T22:31:49.689" v="3075" actId="478"/>
          <ac:spMkLst>
            <pc:docMk/>
            <pc:sldMk cId="0" sldId="339"/>
            <ac:spMk id="2" creationId="{8CD62390-5A82-4987-B3D5-2CFAE922D8FC}"/>
          </ac:spMkLst>
        </pc:spChg>
        <pc:spChg chg="add mod">
          <ac:chgData name="Rogerio Aguiar" userId="86fef4cc378c3954" providerId="LiveId" clId="{EEDBFCD2-87E9-4D4F-A966-B10976DE1E92}" dt="2020-01-08T23:17:32.664" v="4364" actId="113"/>
          <ac:spMkLst>
            <pc:docMk/>
            <pc:sldMk cId="0" sldId="339"/>
            <ac:spMk id="3" creationId="{3BAEEBCD-A1A1-4EB9-9327-DCD833125001}"/>
          </ac:spMkLst>
        </pc:spChg>
        <pc:spChg chg="add mod">
          <ac:chgData name="Rogerio Aguiar" userId="86fef4cc378c3954" providerId="LiveId" clId="{EEDBFCD2-87E9-4D4F-A966-B10976DE1E92}" dt="2020-01-08T23:03:48.035" v="3865" actId="403"/>
          <ac:spMkLst>
            <pc:docMk/>
            <pc:sldMk cId="0" sldId="339"/>
            <ac:spMk id="4" creationId="{F6857C6F-CB55-4E32-8E1B-2FF2062B4CB3}"/>
          </ac:spMkLst>
        </pc:spChg>
        <pc:spChg chg="mod">
          <ac:chgData name="Rogerio Aguiar" userId="86fef4cc378c3954" providerId="LiveId" clId="{EEDBFCD2-87E9-4D4F-A966-B10976DE1E92}" dt="2020-01-08T23:04:31.346" v="3884" actId="1035"/>
          <ac:spMkLst>
            <pc:docMk/>
            <pc:sldMk cId="0" sldId="339"/>
            <ac:spMk id="12" creationId="{07E1D24D-53A6-407F-822C-2C9BA3548068}"/>
          </ac:spMkLst>
        </pc:spChg>
        <pc:spChg chg="del mod topLvl">
          <ac:chgData name="Rogerio Aguiar" userId="86fef4cc378c3954" providerId="LiveId" clId="{EEDBFCD2-87E9-4D4F-A966-B10976DE1E92}" dt="2020-01-08T22:56:48.377" v="3790" actId="478"/>
          <ac:spMkLst>
            <pc:docMk/>
            <pc:sldMk cId="0" sldId="339"/>
            <ac:spMk id="26" creationId="{484BF03C-5868-4E17-9BFA-D7AAB37A9000}"/>
          </ac:spMkLst>
        </pc:spChg>
        <pc:spChg chg="mod">
          <ac:chgData name="Rogerio Aguiar" userId="86fef4cc378c3954" providerId="LiveId" clId="{EEDBFCD2-87E9-4D4F-A966-B10976DE1E92}" dt="2020-01-08T23:03:30.942" v="3861" actId="21"/>
          <ac:spMkLst>
            <pc:docMk/>
            <pc:sldMk cId="0" sldId="339"/>
            <ac:spMk id="72706" creationId="{00000000-0000-0000-0000-000000000000}"/>
          </ac:spMkLst>
        </pc:spChg>
        <pc:grpChg chg="del mod">
          <ac:chgData name="Rogerio Aguiar" userId="86fef4cc378c3954" providerId="LiveId" clId="{EEDBFCD2-87E9-4D4F-A966-B10976DE1E92}" dt="2020-01-08T22:32:53.672" v="3117" actId="478"/>
          <ac:grpSpMkLst>
            <pc:docMk/>
            <pc:sldMk cId="0" sldId="339"/>
            <ac:grpSpMk id="7" creationId="{BB84052F-93DB-4E26-87CE-C655F0A637EB}"/>
          </ac:grpSpMkLst>
        </pc:grpChg>
        <pc:grpChg chg="mod topLvl">
          <ac:chgData name="Rogerio Aguiar" userId="86fef4cc378c3954" providerId="LiveId" clId="{EEDBFCD2-87E9-4D4F-A966-B10976DE1E92}" dt="2020-01-08T23:04:23.876" v="3872" actId="14100"/>
          <ac:grpSpMkLst>
            <pc:docMk/>
            <pc:sldMk cId="0" sldId="339"/>
            <ac:grpSpMk id="10" creationId="{1632389A-05D7-442A-9C1C-1E90A7EE38D6}"/>
          </ac:grpSpMkLst>
        </pc:grpChg>
        <pc:grpChg chg="del mod">
          <ac:chgData name="Rogerio Aguiar" userId="86fef4cc378c3954" providerId="LiveId" clId="{EEDBFCD2-87E9-4D4F-A966-B10976DE1E92}" dt="2020-01-08T22:56:48.377" v="3790" actId="478"/>
          <ac:grpSpMkLst>
            <pc:docMk/>
            <pc:sldMk cId="0" sldId="339"/>
            <ac:grpSpMk id="23" creationId="{47A74DF7-246E-4332-8770-DBD63EE7E10C}"/>
          </ac:grpSpMkLst>
        </pc:grpChg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61"/>
        </pc:sldMkLst>
      </pc:sldChg>
      <pc:sldChg chg="addSp delSp modSp mod setBg delAnim modShow">
        <pc:chgData name="Rogerio Aguiar" userId="86fef4cc378c3954" providerId="LiveId" clId="{EEDBFCD2-87E9-4D4F-A966-B10976DE1E92}" dt="2020-01-23T22:20:04.867" v="12776" actId="729"/>
        <pc:sldMkLst>
          <pc:docMk/>
          <pc:sldMk cId="0" sldId="364"/>
        </pc:sldMkLst>
        <pc:spChg chg="add del mod">
          <ac:chgData name="Rogerio Aguiar" userId="86fef4cc378c3954" providerId="LiveId" clId="{EEDBFCD2-87E9-4D4F-A966-B10976DE1E92}" dt="2020-01-19T23:09:16.761" v="11079" actId="478"/>
          <ac:spMkLst>
            <pc:docMk/>
            <pc:sldMk cId="0" sldId="364"/>
            <ac:spMk id="8" creationId="{614392EF-3900-445C-B2C6-D1EAD582E7B1}"/>
          </ac:spMkLst>
        </pc:spChg>
        <pc:spChg chg="mod ord">
          <ac:chgData name="Rogerio Aguiar" userId="86fef4cc378c3954" providerId="LiveId" clId="{EEDBFCD2-87E9-4D4F-A966-B10976DE1E92}" dt="2020-01-19T23:15:14.121" v="11108" actId="20577"/>
          <ac:spMkLst>
            <pc:docMk/>
            <pc:sldMk cId="0" sldId="364"/>
            <ac:spMk id="13" creationId="{0B8AFCF9-A2FD-45C7-B4DA-1B1EC3396382}"/>
          </ac:spMkLst>
        </pc:spChg>
        <pc:spChg chg="mod">
          <ac:chgData name="Rogerio Aguiar" userId="86fef4cc378c3954" providerId="LiveId" clId="{EEDBFCD2-87E9-4D4F-A966-B10976DE1E92}" dt="2020-01-19T23:14:28.029" v="11091" actId="26606"/>
          <ac:spMkLst>
            <pc:docMk/>
            <pc:sldMk cId="0" sldId="364"/>
            <ac:spMk id="14" creationId="{E77FDF14-F4F7-4A72-8D77-F9D8BB2AB772}"/>
          </ac:spMkLst>
        </pc:spChg>
        <pc:spChg chg="add del">
          <ac:chgData name="Rogerio Aguiar" userId="86fef4cc378c3954" providerId="LiveId" clId="{EEDBFCD2-87E9-4D4F-A966-B10976DE1E92}" dt="2020-01-19T23:14:28.029" v="11091" actId="26606"/>
          <ac:spMkLst>
            <pc:docMk/>
            <pc:sldMk cId="0" sldId="364"/>
            <ac:spMk id="72" creationId="{B775CD93-9DF2-48CB-9F57-1BCA9A46C7FA}"/>
          </ac:spMkLst>
        </pc:spChg>
        <pc:spChg chg="add del">
          <ac:chgData name="Rogerio Aguiar" userId="86fef4cc378c3954" providerId="LiveId" clId="{EEDBFCD2-87E9-4D4F-A966-B10976DE1E92}" dt="2020-01-19T23:14:28.029" v="11091" actId="26606"/>
          <ac:spMkLst>
            <pc:docMk/>
            <pc:sldMk cId="0" sldId="364"/>
            <ac:spMk id="74" creationId="{658D2B80-8E9F-41B0-89A3-BCF4D07BADC2}"/>
          </ac:spMkLst>
        </pc:spChg>
        <pc:spChg chg="add del">
          <ac:chgData name="Rogerio Aguiar" userId="86fef4cc378c3954" providerId="LiveId" clId="{EEDBFCD2-87E9-4D4F-A966-B10976DE1E92}" dt="2020-01-19T23:14:28.029" v="11091" actId="26606"/>
          <ac:spMkLst>
            <pc:docMk/>
            <pc:sldMk cId="0" sldId="364"/>
            <ac:spMk id="76" creationId="{263C89F7-CA6F-4D03-AF17-4A0E9FFD37DD}"/>
          </ac:spMkLst>
        </pc:spChg>
        <pc:spChg chg="add del">
          <ac:chgData name="Rogerio Aguiar" userId="86fef4cc378c3954" providerId="LiveId" clId="{EEDBFCD2-87E9-4D4F-A966-B10976DE1E92}" dt="2020-01-19T23:14:28.029" v="11091" actId="26606"/>
          <ac:spMkLst>
            <pc:docMk/>
            <pc:sldMk cId="0" sldId="364"/>
            <ac:spMk id="78" creationId="{A8D51344-ED64-462E-91D0-35C563C7531E}"/>
          </ac:spMkLst>
        </pc:spChg>
        <pc:spChg chg="add del">
          <ac:chgData name="Rogerio Aguiar" userId="86fef4cc378c3954" providerId="LiveId" clId="{EEDBFCD2-87E9-4D4F-A966-B10976DE1E92}" dt="2020-01-19T23:14:28.029" v="11091" actId="26606"/>
          <ac:spMkLst>
            <pc:docMk/>
            <pc:sldMk cId="0" sldId="364"/>
            <ac:spMk id="80" creationId="{6166C6D1-23AC-49C4-BA07-238E4E9F8CEB}"/>
          </ac:spMkLst>
        </pc:spChg>
        <pc:spChg chg="add del">
          <ac:chgData name="Rogerio Aguiar" userId="86fef4cc378c3954" providerId="LiveId" clId="{EEDBFCD2-87E9-4D4F-A966-B10976DE1E92}" dt="2020-01-19T23:14:28.029" v="11091" actId="26606"/>
          <ac:spMkLst>
            <pc:docMk/>
            <pc:sldMk cId="0" sldId="364"/>
            <ac:spMk id="82" creationId="{1C091803-41C2-48E0-9228-5148460C7479}"/>
          </ac:spMkLst>
        </pc:spChg>
        <pc:spChg chg="mod ord">
          <ac:chgData name="Rogerio Aguiar" userId="86fef4cc378c3954" providerId="LiveId" clId="{EEDBFCD2-87E9-4D4F-A966-B10976DE1E92}" dt="2020-01-19T23:15:38.478" v="11132" actId="1076"/>
          <ac:spMkLst>
            <pc:docMk/>
            <pc:sldMk cId="0" sldId="364"/>
            <ac:spMk id="122883" creationId="{00000000-0000-0000-0000-000000000000}"/>
          </ac:spMkLst>
        </pc:spChg>
        <pc:picChg chg="add mod">
          <ac:chgData name="Rogerio Aguiar" userId="86fef4cc378c3954" providerId="LiveId" clId="{EEDBFCD2-87E9-4D4F-A966-B10976DE1E92}" dt="2020-01-19T23:15:23.380" v="11127" actId="1036"/>
          <ac:picMkLst>
            <pc:docMk/>
            <pc:sldMk cId="0" sldId="364"/>
            <ac:picMk id="2" creationId="{F5C8E9FE-0141-45CE-B4EC-F844A7543F0C}"/>
          </ac:picMkLst>
        </pc:picChg>
        <pc:picChg chg="del">
          <ac:chgData name="Rogerio Aguiar" userId="86fef4cc378c3954" providerId="LiveId" clId="{EEDBFCD2-87E9-4D4F-A966-B10976DE1E92}" dt="2020-01-19T23:13:35.569" v="11083" actId="478"/>
          <ac:picMkLst>
            <pc:docMk/>
            <pc:sldMk cId="0" sldId="364"/>
            <ac:picMk id="3" creationId="{3DCB26EC-B977-4389-8CFA-9C18C3A0E3D4}"/>
          </ac:picMkLst>
        </pc:picChg>
        <pc:picChg chg="add mod">
          <ac:chgData name="Rogerio Aguiar" userId="86fef4cc378c3954" providerId="LiveId" clId="{EEDBFCD2-87E9-4D4F-A966-B10976DE1E92}" dt="2020-01-19T23:15:23.380" v="11127" actId="1036"/>
          <ac:picMkLst>
            <pc:docMk/>
            <pc:sldMk cId="0" sldId="364"/>
            <ac:picMk id="4" creationId="{A564612C-91F8-4AE7-8220-7E68ADAB1245}"/>
          </ac:picMkLst>
        </pc:picChg>
        <pc:picChg chg="del">
          <ac:chgData name="Rogerio Aguiar" userId="86fef4cc378c3954" providerId="LiveId" clId="{EEDBFCD2-87E9-4D4F-A966-B10976DE1E92}" dt="2020-01-19T23:14:14.027" v="11087" actId="478"/>
          <ac:picMkLst>
            <pc:docMk/>
            <pc:sldMk cId="0" sldId="364"/>
            <ac:picMk id="5" creationId="{E951B41C-887F-4B71-9441-3F28F5FED4A8}"/>
          </ac:picMkLst>
        </pc:picChg>
        <pc:picChg chg="del">
          <ac:chgData name="Rogerio Aguiar" userId="86fef4cc378c3954" providerId="LiveId" clId="{EEDBFCD2-87E9-4D4F-A966-B10976DE1E92}" dt="2020-01-19T23:13:04.579" v="11080" actId="478"/>
          <ac:picMkLst>
            <pc:docMk/>
            <pc:sldMk cId="0" sldId="364"/>
            <ac:picMk id="6" creationId="{1D41DA55-C5AF-47B2-8057-3060BB3945E9}"/>
          </ac:picMkLst>
        </pc:picChg>
        <pc:picChg chg="add mod ord">
          <ac:chgData name="Rogerio Aguiar" userId="86fef4cc378c3954" providerId="LiveId" clId="{EEDBFCD2-87E9-4D4F-A966-B10976DE1E92}" dt="2020-01-19T23:15:23.380" v="11127" actId="1036"/>
          <ac:picMkLst>
            <pc:docMk/>
            <pc:sldMk cId="0" sldId="364"/>
            <ac:picMk id="7" creationId="{D967C944-1BBB-4239-9E04-9E2F1EF79BA7}"/>
          </ac:picMkLst>
        </pc:picChg>
      </pc:sldChg>
      <pc:sldChg chg="addSp delSp modSp mod delAnim modShow">
        <pc:chgData name="Rogerio Aguiar" userId="86fef4cc378c3954" providerId="LiveId" clId="{EEDBFCD2-87E9-4D4F-A966-B10976DE1E92}" dt="2020-01-23T22:20:04.867" v="12776" actId="729"/>
        <pc:sldMkLst>
          <pc:docMk/>
          <pc:sldMk cId="3222007209" sldId="366"/>
        </pc:sldMkLst>
        <pc:spChg chg="mod">
          <ac:chgData name="Rogerio Aguiar" userId="86fef4cc378c3954" providerId="LiveId" clId="{EEDBFCD2-87E9-4D4F-A966-B10976DE1E92}" dt="2020-01-19T23:29:37.261" v="11360" actId="6549"/>
          <ac:spMkLst>
            <pc:docMk/>
            <pc:sldMk cId="3222007209" sldId="366"/>
            <ac:spMk id="124931" creationId="{00000000-0000-0000-0000-000000000000}"/>
          </ac:spMkLst>
        </pc:spChg>
        <pc:picChg chg="add mod">
          <ac:chgData name="Rogerio Aguiar" userId="86fef4cc378c3954" providerId="LiveId" clId="{EEDBFCD2-87E9-4D4F-A966-B10976DE1E92}" dt="2020-01-19T23:32:37.619" v="11373" actId="1076"/>
          <ac:picMkLst>
            <pc:docMk/>
            <pc:sldMk cId="3222007209" sldId="366"/>
            <ac:picMk id="2" creationId="{7BDCFF3D-066B-4FBE-8F13-B6E69BA5F9BB}"/>
          </ac:picMkLst>
        </pc:picChg>
        <pc:picChg chg="add mod">
          <ac:chgData name="Rogerio Aguiar" userId="86fef4cc378c3954" providerId="LiveId" clId="{EEDBFCD2-87E9-4D4F-A966-B10976DE1E92}" dt="2020-01-19T23:32:37.619" v="11373" actId="1076"/>
          <ac:picMkLst>
            <pc:docMk/>
            <pc:sldMk cId="3222007209" sldId="366"/>
            <ac:picMk id="3" creationId="{7C912D0C-5FD6-409C-A933-08F8F0A045F2}"/>
          </ac:picMkLst>
        </pc:picChg>
        <pc:picChg chg="add mod">
          <ac:chgData name="Rogerio Aguiar" userId="86fef4cc378c3954" providerId="LiveId" clId="{EEDBFCD2-87E9-4D4F-A966-B10976DE1E92}" dt="2020-01-19T23:32:43.218" v="11375" actId="1076"/>
          <ac:picMkLst>
            <pc:docMk/>
            <pc:sldMk cId="3222007209" sldId="366"/>
            <ac:picMk id="4" creationId="{778594D7-6F6C-4CCC-ACD5-242F75F514E8}"/>
          </ac:picMkLst>
        </pc:picChg>
        <pc:picChg chg="del">
          <ac:chgData name="Rogerio Aguiar" userId="86fef4cc378c3954" providerId="LiveId" clId="{EEDBFCD2-87E9-4D4F-A966-B10976DE1E92}" dt="2020-01-19T23:31:01.936" v="11361" actId="478"/>
          <ac:picMkLst>
            <pc:docMk/>
            <pc:sldMk cId="3222007209" sldId="366"/>
            <ac:picMk id="8" creationId="{F44B508C-768B-45D8-B28D-5EB57B2A2633}"/>
          </ac:picMkLst>
        </pc:picChg>
        <pc:picChg chg="del">
          <ac:chgData name="Rogerio Aguiar" userId="86fef4cc378c3954" providerId="LiveId" clId="{EEDBFCD2-87E9-4D4F-A966-B10976DE1E92}" dt="2020-01-19T23:31:49.760" v="11365" actId="478"/>
          <ac:picMkLst>
            <pc:docMk/>
            <pc:sldMk cId="3222007209" sldId="366"/>
            <ac:picMk id="10" creationId="{CD406C01-080B-4E89-ACAA-A2C67AA67DF4}"/>
          </ac:picMkLst>
        </pc:picChg>
        <pc:picChg chg="del">
          <ac:chgData name="Rogerio Aguiar" userId="86fef4cc378c3954" providerId="LiveId" clId="{EEDBFCD2-87E9-4D4F-A966-B10976DE1E92}" dt="2020-01-19T23:32:06.170" v="11370" actId="478"/>
          <ac:picMkLst>
            <pc:docMk/>
            <pc:sldMk cId="3222007209" sldId="366"/>
            <ac:picMk id="11" creationId="{05C4FCA9-6EB5-4C2D-A819-ECD2CDBB9A20}"/>
          </ac:picMkLst>
        </pc:picChg>
      </pc:sldChg>
      <pc:sldChg chg="addSp delSp modSp mod delAnim modShow">
        <pc:chgData name="Rogerio Aguiar" userId="86fef4cc378c3954" providerId="LiveId" clId="{EEDBFCD2-87E9-4D4F-A966-B10976DE1E92}" dt="2020-01-23T22:20:04.867" v="12776" actId="729"/>
        <pc:sldMkLst>
          <pc:docMk/>
          <pc:sldMk cId="0" sldId="368"/>
        </pc:sldMkLst>
        <pc:spChg chg="add mod">
          <ac:chgData name="Rogerio Aguiar" userId="86fef4cc378c3954" providerId="LiveId" clId="{EEDBFCD2-87E9-4D4F-A966-B10976DE1E92}" dt="2020-01-20T00:20:42.737" v="11814" actId="1076"/>
          <ac:spMkLst>
            <pc:docMk/>
            <pc:sldMk cId="0" sldId="368"/>
            <ac:spMk id="6" creationId="{D5F97C18-3FD4-4151-B0B0-9FE03487F221}"/>
          </ac:spMkLst>
        </pc:spChg>
        <pc:spChg chg="add mod">
          <ac:chgData name="Rogerio Aguiar" userId="86fef4cc378c3954" providerId="LiveId" clId="{EEDBFCD2-87E9-4D4F-A966-B10976DE1E92}" dt="2020-01-20T00:20:37.652" v="11813" actId="20577"/>
          <ac:spMkLst>
            <pc:docMk/>
            <pc:sldMk cId="0" sldId="368"/>
            <ac:spMk id="16" creationId="{829DAA49-25E2-472C-9729-D6CCA45FA7AA}"/>
          </ac:spMkLst>
        </pc:spChg>
        <pc:spChg chg="del">
          <ac:chgData name="Rogerio Aguiar" userId="86fef4cc378c3954" providerId="LiveId" clId="{EEDBFCD2-87E9-4D4F-A966-B10976DE1E92}" dt="2020-01-20T00:07:31.304" v="11650" actId="478"/>
          <ac:spMkLst>
            <pc:docMk/>
            <pc:sldMk cId="0" sldId="368"/>
            <ac:spMk id="126979" creationId="{00000000-0000-0000-0000-000000000000}"/>
          </ac:spMkLst>
        </pc:spChg>
        <pc:grpChg chg="del">
          <ac:chgData name="Rogerio Aguiar" userId="86fef4cc378c3954" providerId="LiveId" clId="{EEDBFCD2-87E9-4D4F-A966-B10976DE1E92}" dt="2020-01-20T00:07:34.598" v="11651" actId="478"/>
          <ac:grpSpMkLst>
            <pc:docMk/>
            <pc:sldMk cId="0" sldId="368"/>
            <ac:grpSpMk id="2" creationId="{00000000-0000-0000-0000-000000000000}"/>
          </ac:grpSpMkLst>
        </pc:grpChg>
        <pc:grpChg chg="del">
          <ac:chgData name="Rogerio Aguiar" userId="86fef4cc378c3954" providerId="LiveId" clId="{EEDBFCD2-87E9-4D4F-A966-B10976DE1E92}" dt="2020-01-20T00:07:34.598" v="11651" actId="478"/>
          <ac:grpSpMkLst>
            <pc:docMk/>
            <pc:sldMk cId="0" sldId="368"/>
            <ac:grpSpMk id="3" creationId="{00000000-0000-0000-0000-000000000000}"/>
          </ac:grpSpMkLst>
        </pc:grpChg>
        <pc:grpChg chg="del">
          <ac:chgData name="Rogerio Aguiar" userId="86fef4cc378c3954" providerId="LiveId" clId="{EEDBFCD2-87E9-4D4F-A966-B10976DE1E92}" dt="2020-01-20T00:07:34.598" v="11651" actId="478"/>
          <ac:grpSpMkLst>
            <pc:docMk/>
            <pc:sldMk cId="0" sldId="368"/>
            <ac:grpSpMk id="4" creationId="{00000000-0000-0000-0000-000000000000}"/>
          </ac:grpSpMkLst>
        </pc:grpChg>
        <pc:grpChg chg="del">
          <ac:chgData name="Rogerio Aguiar" userId="86fef4cc378c3954" providerId="LiveId" clId="{EEDBFCD2-87E9-4D4F-A966-B10976DE1E92}" dt="2020-01-20T00:07:34.598" v="11651" actId="478"/>
          <ac:grpSpMkLst>
            <pc:docMk/>
            <pc:sldMk cId="0" sldId="368"/>
            <ac:grpSpMk id="5" creationId="{00000000-0000-0000-0000-000000000000}"/>
          </ac:grpSpMkLst>
        </pc:grpChg>
      </pc:sldChg>
      <pc:sldChg chg="addSp delSp modSp mod delAnim modShow">
        <pc:chgData name="Rogerio Aguiar" userId="86fef4cc378c3954" providerId="LiveId" clId="{EEDBFCD2-87E9-4D4F-A966-B10976DE1E92}" dt="2020-01-23T22:20:04.867" v="12776" actId="729"/>
        <pc:sldMkLst>
          <pc:docMk/>
          <pc:sldMk cId="0" sldId="369"/>
        </pc:sldMkLst>
        <pc:spChg chg="del">
          <ac:chgData name="Rogerio Aguiar" userId="86fef4cc378c3954" providerId="LiveId" clId="{EEDBFCD2-87E9-4D4F-A966-B10976DE1E92}" dt="2020-01-20T00:18:42.551" v="11770" actId="478"/>
          <ac:spMkLst>
            <pc:docMk/>
            <pc:sldMk cId="0" sldId="369"/>
            <ac:spMk id="12" creationId="{440E1DC7-69FE-4795-BCB7-A2C2C74612BD}"/>
          </ac:spMkLst>
        </pc:spChg>
        <pc:spChg chg="mod">
          <ac:chgData name="Rogerio Aguiar" userId="86fef4cc378c3954" providerId="LiveId" clId="{EEDBFCD2-87E9-4D4F-A966-B10976DE1E92}" dt="2020-01-20T00:20:05.574" v="11800" actId="20577"/>
          <ac:spMkLst>
            <pc:docMk/>
            <pc:sldMk cId="0" sldId="369"/>
            <ac:spMk id="13" creationId="{1CD2AAA6-1BE6-4D6D-9B69-98F5EB8960CD}"/>
          </ac:spMkLst>
        </pc:spChg>
        <pc:spChg chg="mod">
          <ac:chgData name="Rogerio Aguiar" userId="86fef4cc378c3954" providerId="LiveId" clId="{EEDBFCD2-87E9-4D4F-A966-B10976DE1E92}" dt="2020-01-20T00:15:25.698" v="11745" actId="20577"/>
          <ac:spMkLst>
            <pc:docMk/>
            <pc:sldMk cId="0" sldId="369"/>
            <ac:spMk id="128003" creationId="{00000000-0000-0000-0000-000000000000}"/>
          </ac:spMkLst>
        </pc:spChg>
        <pc:picChg chg="del">
          <ac:chgData name="Rogerio Aguiar" userId="86fef4cc378c3954" providerId="LiveId" clId="{EEDBFCD2-87E9-4D4F-A966-B10976DE1E92}" dt="2020-01-20T00:16:44.813" v="11746" actId="478"/>
          <ac:picMkLst>
            <pc:docMk/>
            <pc:sldMk cId="0" sldId="369"/>
            <ac:picMk id="2" creationId="{0A209180-2597-4B2E-9DE0-027F96CE4512}"/>
          </ac:picMkLst>
        </pc:picChg>
        <pc:picChg chg="add mod">
          <ac:chgData name="Rogerio Aguiar" userId="86fef4cc378c3954" providerId="LiveId" clId="{EEDBFCD2-87E9-4D4F-A966-B10976DE1E92}" dt="2020-01-20T00:19:08.835" v="11778" actId="14100"/>
          <ac:picMkLst>
            <pc:docMk/>
            <pc:sldMk cId="0" sldId="369"/>
            <ac:picMk id="3" creationId="{4AEE706A-E946-476A-83CE-6D2669D7025F}"/>
          </ac:picMkLst>
        </pc:picChg>
        <pc:picChg chg="del">
          <ac:chgData name="Rogerio Aguiar" userId="86fef4cc378c3954" providerId="LiveId" clId="{EEDBFCD2-87E9-4D4F-A966-B10976DE1E92}" dt="2020-01-20T00:17:17.158" v="11751" actId="478"/>
          <ac:picMkLst>
            <pc:docMk/>
            <pc:sldMk cId="0" sldId="369"/>
            <ac:picMk id="4" creationId="{772DEFE8-1869-44FA-B47D-D2AFCC69470E}"/>
          </ac:picMkLst>
        </pc:picChg>
        <pc:picChg chg="add mod">
          <ac:chgData name="Rogerio Aguiar" userId="86fef4cc378c3954" providerId="LiveId" clId="{EEDBFCD2-87E9-4D4F-A966-B10976DE1E92}" dt="2020-01-20T00:19:11.269" v="11779" actId="1076"/>
          <ac:picMkLst>
            <pc:docMk/>
            <pc:sldMk cId="0" sldId="369"/>
            <ac:picMk id="5" creationId="{7EEFECB2-CFC2-4532-B309-17A079A7A6E4}"/>
          </ac:picMkLst>
        </pc:picChg>
        <pc:picChg chg="del">
          <ac:chgData name="Rogerio Aguiar" userId="86fef4cc378c3954" providerId="LiveId" clId="{EEDBFCD2-87E9-4D4F-A966-B10976DE1E92}" dt="2020-01-20T00:17:45.111" v="11755" actId="478"/>
          <ac:picMkLst>
            <pc:docMk/>
            <pc:sldMk cId="0" sldId="369"/>
            <ac:picMk id="6" creationId="{0B0F6CB1-404E-477B-8BA4-DDD325F78CD1}"/>
          </ac:picMkLst>
        </pc:picChg>
        <pc:picChg chg="del">
          <ac:chgData name="Rogerio Aguiar" userId="86fef4cc378c3954" providerId="LiveId" clId="{EEDBFCD2-87E9-4D4F-A966-B10976DE1E92}" dt="2020-01-20T00:17:53.080" v="11759" actId="478"/>
          <ac:picMkLst>
            <pc:docMk/>
            <pc:sldMk cId="0" sldId="369"/>
            <ac:picMk id="7" creationId="{E3AA08BC-A87D-4820-A9C3-172B3F05AA8C}"/>
          </ac:picMkLst>
        </pc:picChg>
        <pc:picChg chg="add mod">
          <ac:chgData name="Rogerio Aguiar" userId="86fef4cc378c3954" providerId="LiveId" clId="{EEDBFCD2-87E9-4D4F-A966-B10976DE1E92}" dt="2020-01-20T00:19:15.317" v="11780" actId="1076"/>
          <ac:picMkLst>
            <pc:docMk/>
            <pc:sldMk cId="0" sldId="369"/>
            <ac:picMk id="8" creationId="{AB0C9AC1-AF79-4770-BC1C-840D8469F5FF}"/>
          </ac:picMkLst>
        </pc:picChg>
        <pc:picChg chg="add mod">
          <ac:chgData name="Rogerio Aguiar" userId="86fef4cc378c3954" providerId="LiveId" clId="{EEDBFCD2-87E9-4D4F-A966-B10976DE1E92}" dt="2020-01-20T00:19:19.865" v="11781" actId="14100"/>
          <ac:picMkLst>
            <pc:docMk/>
            <pc:sldMk cId="0" sldId="369"/>
            <ac:picMk id="9" creationId="{85B39BF6-F5CF-4D3F-BF1E-7A0BA4EBDCAB}"/>
          </ac:picMkLst>
        </pc:picChg>
      </pc:sldChg>
      <pc:sldChg chg="addSp delSp modSp mod delAnim modAnim modShow">
        <pc:chgData name="Rogerio Aguiar" userId="86fef4cc378c3954" providerId="LiveId" clId="{EEDBFCD2-87E9-4D4F-A966-B10976DE1E92}" dt="2020-01-23T22:20:04.867" v="12776" actId="729"/>
        <pc:sldMkLst>
          <pc:docMk/>
          <pc:sldMk cId="0" sldId="370"/>
        </pc:sldMkLst>
        <pc:spChg chg="mod">
          <ac:chgData name="Rogerio Aguiar" userId="86fef4cc378c3954" providerId="LiveId" clId="{EEDBFCD2-87E9-4D4F-A966-B10976DE1E92}" dt="2020-01-20T00:26:22.124" v="11825" actId="20577"/>
          <ac:spMkLst>
            <pc:docMk/>
            <pc:sldMk cId="0" sldId="370"/>
            <ac:spMk id="275461" creationId="{00000000-0000-0000-0000-000000000000}"/>
          </ac:spMkLst>
        </pc:spChg>
        <pc:picChg chg="del">
          <ac:chgData name="Rogerio Aguiar" userId="86fef4cc378c3954" providerId="LiveId" clId="{EEDBFCD2-87E9-4D4F-A966-B10976DE1E92}" dt="2020-01-20T00:25:43.647" v="11817" actId="478"/>
          <ac:picMkLst>
            <pc:docMk/>
            <pc:sldMk cId="0" sldId="370"/>
            <ac:picMk id="2" creationId="{0D51FFB3-4618-44B8-81E9-781024B69E4D}"/>
          </ac:picMkLst>
        </pc:picChg>
        <pc:picChg chg="add mod ord">
          <ac:chgData name="Rogerio Aguiar" userId="86fef4cc378c3954" providerId="LiveId" clId="{EEDBFCD2-87E9-4D4F-A966-B10976DE1E92}" dt="2020-01-20T00:25:51.982" v="11821" actId="167"/>
          <ac:picMkLst>
            <pc:docMk/>
            <pc:sldMk cId="0" sldId="370"/>
            <ac:picMk id="3" creationId="{FCED59B3-6D6F-42D7-8FF3-7B4204B92008}"/>
          </ac:picMkLst>
        </pc:picChg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72"/>
        </pc:sldMkLst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80"/>
        </pc:sldMkLst>
      </pc:sldChg>
      <pc:sldChg chg="modSp del">
        <pc:chgData name="Rogerio Aguiar" userId="86fef4cc378c3954" providerId="LiveId" clId="{EEDBFCD2-87E9-4D4F-A966-B10976DE1E92}" dt="2020-01-20T23:39:49.744" v="12019" actId="2696"/>
        <pc:sldMkLst>
          <pc:docMk/>
          <pc:sldMk cId="0" sldId="385"/>
        </pc:sldMkLst>
        <pc:spChg chg="mod">
          <ac:chgData name="Rogerio Aguiar" userId="86fef4cc378c3954" providerId="LiveId" clId="{EEDBFCD2-87E9-4D4F-A966-B10976DE1E92}" dt="2020-01-20T23:39:04.373" v="12018" actId="5793"/>
          <ac:spMkLst>
            <pc:docMk/>
            <pc:sldMk cId="0" sldId="385"/>
            <ac:spMk id="8" creationId="{C6EAB27B-A5CF-40AA-8D7E-378ECDC7707C}"/>
          </ac:spMkLst>
        </pc:spChg>
        <pc:spChg chg="mod">
          <ac:chgData name="Rogerio Aguiar" userId="86fef4cc378c3954" providerId="LiveId" clId="{EEDBFCD2-87E9-4D4F-A966-B10976DE1E92}" dt="2020-01-20T23:24:02.598" v="12003" actId="207"/>
          <ac:spMkLst>
            <pc:docMk/>
            <pc:sldMk cId="0" sldId="385"/>
            <ac:spMk id="9" creationId="{1798316F-C11C-4BD3-9F1F-CBDBE40E6835}"/>
          </ac:spMkLst>
        </pc:spChg>
      </pc:sldChg>
      <pc:sldChg chg="del">
        <pc:chgData name="Rogerio Aguiar" userId="86fef4cc378c3954" providerId="LiveId" clId="{EEDBFCD2-87E9-4D4F-A966-B10976DE1E92}" dt="2020-01-20T23:39:54.519" v="12020" actId="2696"/>
        <pc:sldMkLst>
          <pc:docMk/>
          <pc:sldMk cId="0" sldId="386"/>
        </pc:sldMkLst>
      </pc:sldChg>
      <pc:sldChg chg="delSp modSp mod modAnim modShow">
        <pc:chgData name="Rogerio Aguiar" userId="86fef4cc378c3954" providerId="LiveId" clId="{EEDBFCD2-87E9-4D4F-A966-B10976DE1E92}" dt="2020-02-07T22:12:22.858" v="12870" actId="20577"/>
        <pc:sldMkLst>
          <pc:docMk/>
          <pc:sldMk cId="0" sldId="388"/>
        </pc:sldMkLst>
        <pc:spChg chg="mod">
          <ac:chgData name="Rogerio Aguiar" userId="86fef4cc378c3954" providerId="LiveId" clId="{EEDBFCD2-87E9-4D4F-A966-B10976DE1E92}" dt="2020-02-07T22:12:22.858" v="12870" actId="20577"/>
          <ac:spMkLst>
            <pc:docMk/>
            <pc:sldMk cId="0" sldId="388"/>
            <ac:spMk id="295942" creationId="{00000000-0000-0000-0000-000000000000}"/>
          </ac:spMkLst>
        </pc:spChg>
        <pc:spChg chg="del">
          <ac:chgData name="Rogerio Aguiar" userId="86fef4cc378c3954" providerId="LiveId" clId="{EEDBFCD2-87E9-4D4F-A966-B10976DE1E92}" dt="2020-01-20T23:52:43.976" v="12092"/>
          <ac:spMkLst>
            <pc:docMk/>
            <pc:sldMk cId="0" sldId="388"/>
            <ac:spMk id="295944" creationId="{00000000-0000-0000-0000-000000000000}"/>
          </ac:spMkLst>
        </pc:spChg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89"/>
        </pc:sldMkLst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90"/>
        </pc:sldMkLst>
      </pc:sldChg>
      <pc:sldChg chg="addSp modSp mod modAnim modShow">
        <pc:chgData name="Rogerio Aguiar" userId="86fef4cc378c3954" providerId="LiveId" clId="{EEDBFCD2-87E9-4D4F-A966-B10976DE1E92}" dt="2020-01-23T22:20:04.867" v="12776" actId="729"/>
        <pc:sldMkLst>
          <pc:docMk/>
          <pc:sldMk cId="0" sldId="391"/>
        </pc:sldMkLst>
        <pc:spChg chg="add mod">
          <ac:chgData name="Rogerio Aguiar" userId="86fef4cc378c3954" providerId="LiveId" clId="{EEDBFCD2-87E9-4D4F-A966-B10976DE1E92}" dt="2020-01-20T23:53:12.428" v="12106" actId="20577"/>
          <ac:spMkLst>
            <pc:docMk/>
            <pc:sldMk cId="0" sldId="391"/>
            <ac:spMk id="6" creationId="{99F255FF-5AB0-4A89-82A8-BC8F48BFC279}"/>
          </ac:spMkLst>
        </pc:spChg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92"/>
        </pc:sldMkLst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93"/>
        </pc:sldMkLst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94"/>
        </pc:sldMkLst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95"/>
        </pc:sldMkLst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398"/>
        </pc:sldMkLst>
      </pc:sldChg>
      <pc:sldChg chg="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412"/>
        </pc:sldMkLst>
      </pc:sldChg>
      <pc:sldChg chg="delSp modSp ord delAnim">
        <pc:chgData name="Rogerio Aguiar" userId="86fef4cc378c3954" providerId="LiveId" clId="{EEDBFCD2-87E9-4D4F-A966-B10976DE1E92}" dt="2020-01-19T22:24:16.030" v="10502" actId="20577"/>
        <pc:sldMkLst>
          <pc:docMk/>
          <pc:sldMk cId="1432234263" sldId="419"/>
        </pc:sldMkLst>
        <pc:spChg chg="del mod">
          <ac:chgData name="Rogerio Aguiar" userId="86fef4cc378c3954" providerId="LiveId" clId="{EEDBFCD2-87E9-4D4F-A966-B10976DE1E92}" dt="2020-01-18T19:31:58.892" v="10240" actId="478"/>
          <ac:spMkLst>
            <pc:docMk/>
            <pc:sldMk cId="1432234263" sldId="419"/>
            <ac:spMk id="5" creationId="{81D7CCF3-F901-4491-8CF5-C705D5F6BEE7}"/>
          </ac:spMkLst>
        </pc:spChg>
        <pc:spChg chg="mod">
          <ac:chgData name="Rogerio Aguiar" userId="86fef4cc378c3954" providerId="LiveId" clId="{EEDBFCD2-87E9-4D4F-A966-B10976DE1E92}" dt="2020-01-18T19:32:26.172" v="10266" actId="6549"/>
          <ac:spMkLst>
            <pc:docMk/>
            <pc:sldMk cId="1432234263" sldId="419"/>
            <ac:spMk id="11" creationId="{C7D553D2-D820-4F33-9F20-12B611CAC205}"/>
          </ac:spMkLst>
        </pc:spChg>
        <pc:spChg chg="del">
          <ac:chgData name="Rogerio Aguiar" userId="86fef4cc378c3954" providerId="LiveId" clId="{EEDBFCD2-87E9-4D4F-A966-B10976DE1E92}" dt="2020-01-18T19:32:10.079" v="10244" actId="478"/>
          <ac:spMkLst>
            <pc:docMk/>
            <pc:sldMk cId="1432234263" sldId="419"/>
            <ac:spMk id="14" creationId="{00000000-0000-0000-0000-000000000000}"/>
          </ac:spMkLst>
        </pc:spChg>
        <pc:spChg chg="del">
          <ac:chgData name="Rogerio Aguiar" userId="86fef4cc378c3954" providerId="LiveId" clId="{EEDBFCD2-87E9-4D4F-A966-B10976DE1E92}" dt="2020-01-18T19:32:11.325" v="10245" actId="478"/>
          <ac:spMkLst>
            <pc:docMk/>
            <pc:sldMk cId="1432234263" sldId="419"/>
            <ac:spMk id="18" creationId="{00000000-0000-0000-0000-000000000000}"/>
          </ac:spMkLst>
        </pc:spChg>
        <pc:spChg chg="mod">
          <ac:chgData name="Rogerio Aguiar" userId="86fef4cc378c3954" providerId="LiveId" clId="{EEDBFCD2-87E9-4D4F-A966-B10976DE1E92}" dt="2020-01-19T22:24:16.030" v="10502" actId="20577"/>
          <ac:spMkLst>
            <pc:docMk/>
            <pc:sldMk cId="1432234263" sldId="419"/>
            <ac:spMk id="89091" creationId="{00000000-0000-0000-0000-000000000000}"/>
          </ac:spMkLst>
        </pc:spChg>
        <pc:spChg chg="del mod">
          <ac:chgData name="Rogerio Aguiar" userId="86fef4cc378c3954" providerId="LiveId" clId="{EEDBFCD2-87E9-4D4F-A966-B10976DE1E92}" dt="2020-01-18T19:31:55.802" v="10239" actId="478"/>
          <ac:spMkLst>
            <pc:docMk/>
            <pc:sldMk cId="1432234263" sldId="419"/>
            <ac:spMk id="89096" creationId="{00000000-0000-0000-0000-000000000000}"/>
          </ac:spMkLst>
        </pc:spChg>
        <pc:spChg chg="del">
          <ac:chgData name="Rogerio Aguiar" userId="86fef4cc378c3954" providerId="LiveId" clId="{EEDBFCD2-87E9-4D4F-A966-B10976DE1E92}" dt="2020-01-18T19:32:08.703" v="10243" actId="478"/>
          <ac:spMkLst>
            <pc:docMk/>
            <pc:sldMk cId="1432234263" sldId="419"/>
            <ac:spMk id="252936" creationId="{00000000-0000-0000-0000-000000000000}"/>
          </ac:spMkLst>
        </pc:spChg>
        <pc:picChg chg="del">
          <ac:chgData name="Rogerio Aguiar" userId="86fef4cc378c3954" providerId="LiveId" clId="{EEDBFCD2-87E9-4D4F-A966-B10976DE1E92}" dt="2020-01-18T19:32:05.940" v="10242" actId="478"/>
          <ac:picMkLst>
            <pc:docMk/>
            <pc:sldMk cId="1432234263" sldId="419"/>
            <ac:picMk id="6" creationId="{EB25D2E9-8A62-4786-A363-259D81A9F05C}"/>
          </ac:picMkLst>
        </pc:picChg>
        <pc:picChg chg="del">
          <ac:chgData name="Rogerio Aguiar" userId="86fef4cc378c3954" providerId="LiveId" clId="{EEDBFCD2-87E9-4D4F-A966-B10976DE1E92}" dt="2020-01-18T19:32:03.724" v="10241" actId="478"/>
          <ac:picMkLst>
            <pc:docMk/>
            <pc:sldMk cId="1432234263" sldId="419"/>
            <ac:picMk id="7" creationId="{1FE1CF9B-3607-4205-9FF1-A1993403EAB9}"/>
          </ac:picMkLst>
        </pc:picChg>
      </pc:sldChg>
      <pc:sldChg chg="ord">
        <pc:chgData name="Rogerio Aguiar" userId="86fef4cc378c3954" providerId="LiveId" clId="{EEDBFCD2-87E9-4D4F-A966-B10976DE1E92}" dt="2020-01-18T19:30:49.954" v="10204"/>
        <pc:sldMkLst>
          <pc:docMk/>
          <pc:sldMk cId="3391167341" sldId="422"/>
        </pc:sldMkLst>
      </pc:sldChg>
      <pc:sldChg chg="modSp mod modShow">
        <pc:chgData name="Rogerio Aguiar" userId="86fef4cc378c3954" providerId="LiveId" clId="{EEDBFCD2-87E9-4D4F-A966-B10976DE1E92}" dt="2020-01-23T22:35:53.076" v="12790" actId="20577"/>
        <pc:sldMkLst>
          <pc:docMk/>
          <pc:sldMk cId="0" sldId="427"/>
        </pc:sldMkLst>
        <pc:spChg chg="mod">
          <ac:chgData name="Rogerio Aguiar" userId="86fef4cc378c3954" providerId="LiveId" clId="{EEDBFCD2-87E9-4D4F-A966-B10976DE1E92}" dt="2020-01-23T22:35:53.076" v="12790" actId="20577"/>
          <ac:spMkLst>
            <pc:docMk/>
            <pc:sldMk cId="0" sldId="427"/>
            <ac:spMk id="99331" creationId="{00000000-0000-0000-0000-000000000000}"/>
          </ac:spMkLst>
        </pc:spChg>
        <pc:spChg chg="mod">
          <ac:chgData name="Rogerio Aguiar" userId="86fef4cc378c3954" providerId="LiveId" clId="{EEDBFCD2-87E9-4D4F-A966-B10976DE1E92}" dt="2020-01-19T22:48:18.590" v="10604" actId="6549"/>
          <ac:spMkLst>
            <pc:docMk/>
            <pc:sldMk cId="0" sldId="427"/>
            <ac:spMk id="99332" creationId="{00000000-0000-0000-0000-000000000000}"/>
          </ac:spMkLst>
        </pc:spChg>
        <pc:graphicFrameChg chg="mod">
          <ac:chgData name="Rogerio Aguiar" userId="86fef4cc378c3954" providerId="LiveId" clId="{EEDBFCD2-87E9-4D4F-A966-B10976DE1E92}" dt="2020-01-19T22:46:49.332" v="10525" actId="1076"/>
          <ac:graphicFrameMkLst>
            <pc:docMk/>
            <pc:sldMk cId="0" sldId="427"/>
            <ac:graphicFrameMk id="210949" creationId="{00000000-0000-0000-0000-000000000000}"/>
          </ac:graphicFrameMkLst>
        </pc:graphicFrameChg>
      </pc:sldChg>
      <pc:sldChg chg="modSp 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429"/>
        </pc:sldMkLst>
        <pc:spChg chg="mod">
          <ac:chgData name="Rogerio Aguiar" userId="86fef4cc378c3954" providerId="LiveId" clId="{EEDBFCD2-87E9-4D4F-A966-B10976DE1E92}" dt="2020-01-19T22:54:01.886" v="10644" actId="20577"/>
          <ac:spMkLst>
            <pc:docMk/>
            <pc:sldMk cId="0" sldId="429"/>
            <ac:spMk id="103428" creationId="{00000000-0000-0000-0000-000000000000}"/>
          </ac:spMkLst>
        </pc:spChg>
        <pc:graphicFrameChg chg="modGraphic">
          <ac:chgData name="Rogerio Aguiar" userId="86fef4cc378c3954" providerId="LiveId" clId="{EEDBFCD2-87E9-4D4F-A966-B10976DE1E92}" dt="2020-01-19T22:49:43.920" v="10612" actId="5793"/>
          <ac:graphicFrameMkLst>
            <pc:docMk/>
            <pc:sldMk cId="0" sldId="429"/>
            <ac:graphicFrameMk id="215045" creationId="{00000000-0000-0000-0000-000000000000}"/>
          </ac:graphicFrameMkLst>
        </pc:graphicFrameChg>
      </pc:sldChg>
      <pc:sldChg chg="modSp 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435"/>
        </pc:sldMkLst>
        <pc:spChg chg="mod">
          <ac:chgData name="Rogerio Aguiar" userId="86fef4cc378c3954" providerId="LiveId" clId="{EEDBFCD2-87E9-4D4F-A966-B10976DE1E92}" dt="2020-01-19T22:54:39.190" v="10649" actId="20577"/>
          <ac:spMkLst>
            <pc:docMk/>
            <pc:sldMk cId="0" sldId="435"/>
            <ac:spMk id="115742" creationId="{00000000-0000-0000-0000-000000000000}"/>
          </ac:spMkLst>
        </pc:spChg>
        <pc:spChg chg="mod">
          <ac:chgData name="Rogerio Aguiar" userId="86fef4cc378c3954" providerId="LiveId" clId="{EEDBFCD2-87E9-4D4F-A966-B10976DE1E92}" dt="2020-01-19T22:54:45.851" v="10653" actId="20577"/>
          <ac:spMkLst>
            <pc:docMk/>
            <pc:sldMk cId="0" sldId="435"/>
            <ac:spMk id="115769" creationId="{00000000-0000-0000-0000-000000000000}"/>
          </ac:spMkLst>
        </pc:spChg>
        <pc:graphicFrameChg chg="modGraphic">
          <ac:chgData name="Rogerio Aguiar" userId="86fef4cc378c3954" providerId="LiveId" clId="{EEDBFCD2-87E9-4D4F-A966-B10976DE1E92}" dt="2020-01-19T22:54:55.259" v="10660" actId="20577"/>
          <ac:graphicFrameMkLst>
            <pc:docMk/>
            <pc:sldMk cId="0" sldId="435"/>
            <ac:graphicFrameMk id="310276" creationId="{00000000-0000-0000-0000-000000000000}"/>
          </ac:graphicFrameMkLst>
        </pc:graphicFrameChg>
        <pc:graphicFrameChg chg="modGraphic">
          <ac:chgData name="Rogerio Aguiar" userId="86fef4cc378c3954" providerId="LiveId" clId="{EEDBFCD2-87E9-4D4F-A966-B10976DE1E92}" dt="2020-01-19T22:55:00.299" v="10664" actId="20577"/>
          <ac:graphicFrameMkLst>
            <pc:docMk/>
            <pc:sldMk cId="0" sldId="435"/>
            <ac:graphicFrameMk id="310303" creationId="{00000000-0000-0000-0000-000000000000}"/>
          </ac:graphicFrameMkLst>
        </pc:graphicFrameChg>
      </pc:sldChg>
      <pc:sldChg chg="addSp delSp modSp 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437"/>
        </pc:sldMkLst>
        <pc:spChg chg="add del">
          <ac:chgData name="Rogerio Aguiar" userId="86fef4cc378c3954" providerId="LiveId" clId="{EEDBFCD2-87E9-4D4F-A966-B10976DE1E92}" dt="2020-01-19T23:00:58.252" v="10708"/>
          <ac:spMkLst>
            <pc:docMk/>
            <pc:sldMk cId="0" sldId="437"/>
            <ac:spMk id="2" creationId="{2FA14E38-F7E9-4393-B45A-ABC26BD6AC93}"/>
          </ac:spMkLst>
        </pc:spChg>
        <pc:spChg chg="mod">
          <ac:chgData name="Rogerio Aguiar" userId="86fef4cc378c3954" providerId="LiveId" clId="{EEDBFCD2-87E9-4D4F-A966-B10976DE1E92}" dt="2020-01-19T23:08:17.636" v="11076" actId="20577"/>
          <ac:spMkLst>
            <pc:docMk/>
            <pc:sldMk cId="0" sldId="437"/>
            <ac:spMk id="44038" creationId="{00000000-0000-0000-0000-000000000000}"/>
          </ac:spMkLst>
        </pc:spChg>
        <pc:spChg chg="mod">
          <ac:chgData name="Rogerio Aguiar" userId="86fef4cc378c3954" providerId="LiveId" clId="{EEDBFCD2-87E9-4D4F-A966-B10976DE1E92}" dt="2020-01-19T23:00:05.201" v="10698" actId="20577"/>
          <ac:spMkLst>
            <pc:docMk/>
            <pc:sldMk cId="0" sldId="437"/>
            <ac:spMk id="119847" creationId="{00000000-0000-0000-0000-000000000000}"/>
          </ac:spMkLst>
        </pc:spChg>
        <pc:spChg chg="del mod">
          <ac:chgData name="Rogerio Aguiar" userId="86fef4cc378c3954" providerId="LiveId" clId="{EEDBFCD2-87E9-4D4F-A966-B10976DE1E92}" dt="2020-01-19T23:02:39.891" v="10742" actId="478"/>
          <ac:spMkLst>
            <pc:docMk/>
            <pc:sldMk cId="0" sldId="437"/>
            <ac:spMk id="119861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88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89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0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1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2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3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4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5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6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7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8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899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900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901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902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119913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55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56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57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58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59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60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61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62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63" creationId="{00000000-0000-0000-0000-000000000000}"/>
          </ac:spMkLst>
        </pc:spChg>
        <pc:spChg chg="mod topLvl">
          <ac:chgData name="Rogerio Aguiar" userId="86fef4cc378c3954" providerId="LiveId" clId="{EEDBFCD2-87E9-4D4F-A966-B10976DE1E92}" dt="2020-01-19T23:00:37.917" v="10705" actId="165"/>
          <ac:spMkLst>
            <pc:docMk/>
            <pc:sldMk cId="0" sldId="437"/>
            <ac:spMk id="219164" creationId="{00000000-0000-0000-0000-000000000000}"/>
          </ac:spMkLst>
        </pc:spChg>
        <pc:grpChg chg="add del mod">
          <ac:chgData name="Rogerio Aguiar" userId="86fef4cc378c3954" providerId="LiveId" clId="{EEDBFCD2-87E9-4D4F-A966-B10976DE1E92}" dt="2020-01-19T23:00:55.390" v="10706" actId="478"/>
          <ac:grpSpMkLst>
            <pc:docMk/>
            <pc:sldMk cId="0" sldId="437"/>
            <ac:grpSpMk id="119811" creationId="{00000000-0000-0000-0000-000000000000}"/>
          </ac:grpSpMkLst>
        </pc:grpChg>
        <pc:grpChg chg="del">
          <ac:chgData name="Rogerio Aguiar" userId="86fef4cc378c3954" providerId="LiveId" clId="{EEDBFCD2-87E9-4D4F-A966-B10976DE1E92}" dt="2020-01-19T23:01:39.944" v="10722" actId="478"/>
          <ac:grpSpMkLst>
            <pc:docMk/>
            <pc:sldMk cId="0" sldId="437"/>
            <ac:grpSpMk id="119812" creationId="{00000000-0000-0000-0000-000000000000}"/>
          </ac:grpSpMkLst>
        </pc:grpChg>
        <pc:grpChg chg="mod">
          <ac:chgData name="Rogerio Aguiar" userId="86fef4cc378c3954" providerId="LiveId" clId="{EEDBFCD2-87E9-4D4F-A966-B10976DE1E92}" dt="2020-01-19T23:02:43.681" v="10743" actId="1076"/>
          <ac:grpSpMkLst>
            <pc:docMk/>
            <pc:sldMk cId="0" sldId="437"/>
            <ac:grpSpMk id="119813" creationId="{00000000-0000-0000-0000-000000000000}"/>
          </ac:grpSpMkLst>
        </pc:grpChg>
        <pc:graphicFrameChg chg="add mod modGraphic">
          <ac:chgData name="Rogerio Aguiar" userId="86fef4cc378c3954" providerId="LiveId" clId="{EEDBFCD2-87E9-4D4F-A966-B10976DE1E92}" dt="2020-01-19T23:01:44.704" v="10723" actId="113"/>
          <ac:graphicFrameMkLst>
            <pc:docMk/>
            <pc:sldMk cId="0" sldId="437"/>
            <ac:graphicFrameMk id="75" creationId="{5C01B6A6-29EE-4CB3-9B39-DEB93E5C70FE}"/>
          </ac:graphicFrameMkLst>
        </pc:graphicFrameChg>
        <pc:graphicFrameChg chg="add mod modGraphic">
          <ac:chgData name="Rogerio Aguiar" userId="86fef4cc378c3954" providerId="LiveId" clId="{EEDBFCD2-87E9-4D4F-A966-B10976DE1E92}" dt="2020-01-19T23:02:22.116" v="10736" actId="14100"/>
          <ac:graphicFrameMkLst>
            <pc:docMk/>
            <pc:sldMk cId="0" sldId="437"/>
            <ac:graphicFrameMk id="76" creationId="{6BB65879-228D-4256-9EA8-CFC7B1201C69}"/>
          </ac:graphicFrameMkLst>
        </pc:graphicFrameChg>
      </pc:sldChg>
      <pc:sldChg chg="modSp">
        <pc:chgData name="Rogerio Aguiar" userId="86fef4cc378c3954" providerId="LiveId" clId="{EEDBFCD2-87E9-4D4F-A966-B10976DE1E92}" dt="2020-01-08T00:36:48.062" v="2675" actId="1038"/>
        <pc:sldMkLst>
          <pc:docMk/>
          <pc:sldMk cId="0" sldId="438"/>
        </pc:sldMkLst>
        <pc:spChg chg="mod">
          <ac:chgData name="Rogerio Aguiar" userId="86fef4cc378c3954" providerId="LiveId" clId="{EEDBFCD2-87E9-4D4F-A966-B10976DE1E92}" dt="2020-01-08T00:36:09.181" v="2673" actId="1076"/>
          <ac:spMkLst>
            <pc:docMk/>
            <pc:sldMk cId="0" sldId="438"/>
            <ac:spMk id="6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36:48.062" v="2675" actId="1038"/>
          <ac:spMkLst>
            <pc:docMk/>
            <pc:sldMk cId="0" sldId="438"/>
            <ac:spMk id="7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36:01.020" v="2672" actId="20577"/>
          <ac:spMkLst>
            <pc:docMk/>
            <pc:sldMk cId="0" sldId="438"/>
            <ac:spMk id="57347" creationId="{00000000-0000-0000-0000-000000000000}"/>
          </ac:spMkLst>
        </pc:spChg>
      </pc:sldChg>
      <pc:sldChg chg="addSp delSp modSp delAnim modAnim">
        <pc:chgData name="Rogerio Aguiar" userId="86fef4cc378c3954" providerId="LiveId" clId="{EEDBFCD2-87E9-4D4F-A966-B10976DE1E92}" dt="2020-01-24T23:46:21.391" v="12806"/>
        <pc:sldMkLst>
          <pc:docMk/>
          <pc:sldMk cId="2422523672" sldId="439"/>
        </pc:sldMkLst>
        <pc:spChg chg="del">
          <ac:chgData name="Rogerio Aguiar" userId="86fef4cc378c3954" providerId="LiveId" clId="{EEDBFCD2-87E9-4D4F-A966-B10976DE1E92}" dt="2020-01-05T22:58:58.751" v="668" actId="478"/>
          <ac:spMkLst>
            <pc:docMk/>
            <pc:sldMk cId="2422523672" sldId="439"/>
            <ac:spMk id="2" creationId="{8B87DAF7-4865-4051-A728-5997C3B03CAD}"/>
          </ac:spMkLst>
        </pc:spChg>
        <pc:spChg chg="add mod">
          <ac:chgData name="Rogerio Aguiar" userId="86fef4cc378c3954" providerId="LiveId" clId="{EEDBFCD2-87E9-4D4F-A966-B10976DE1E92}" dt="2020-01-05T23:21:46.092" v="886" actId="1038"/>
          <ac:spMkLst>
            <pc:docMk/>
            <pc:sldMk cId="2422523672" sldId="439"/>
            <ac:spMk id="4" creationId="{2252736A-5C44-4F24-8306-6645512EC3B1}"/>
          </ac:spMkLst>
        </pc:spChg>
        <pc:spChg chg="add mod">
          <ac:chgData name="Rogerio Aguiar" userId="86fef4cc378c3954" providerId="LiveId" clId="{EEDBFCD2-87E9-4D4F-A966-B10976DE1E92}" dt="2020-01-05T23:05:30.011" v="775"/>
          <ac:spMkLst>
            <pc:docMk/>
            <pc:sldMk cId="2422523672" sldId="439"/>
            <ac:spMk id="5" creationId="{6BD7669B-95D5-4BE6-979A-70C13999C8CE}"/>
          </ac:spMkLst>
        </pc:spChg>
        <pc:spChg chg="add del mod">
          <ac:chgData name="Rogerio Aguiar" userId="86fef4cc378c3954" providerId="LiveId" clId="{EEDBFCD2-87E9-4D4F-A966-B10976DE1E92}" dt="2020-01-05T23:08:59.400" v="796"/>
          <ac:spMkLst>
            <pc:docMk/>
            <pc:sldMk cId="2422523672" sldId="439"/>
            <ac:spMk id="6" creationId="{6BFAC470-A7C6-42E8-A1B8-269F51455700}"/>
          </ac:spMkLst>
        </pc:spChg>
        <pc:spChg chg="add mod">
          <ac:chgData name="Rogerio Aguiar" userId="86fef4cc378c3954" providerId="LiveId" clId="{EEDBFCD2-87E9-4D4F-A966-B10976DE1E92}" dt="2020-01-05T23:21:46.092" v="886" actId="1038"/>
          <ac:spMkLst>
            <pc:docMk/>
            <pc:sldMk cId="2422523672" sldId="439"/>
            <ac:spMk id="14" creationId="{A8593587-247D-4112-9F6F-7B9AA9233831}"/>
          </ac:spMkLst>
        </pc:spChg>
        <pc:spChg chg="add mod">
          <ac:chgData name="Rogerio Aguiar" userId="86fef4cc378c3954" providerId="LiveId" clId="{EEDBFCD2-87E9-4D4F-A966-B10976DE1E92}" dt="2020-01-05T23:21:46.092" v="886" actId="1038"/>
          <ac:spMkLst>
            <pc:docMk/>
            <pc:sldMk cId="2422523672" sldId="439"/>
            <ac:spMk id="15" creationId="{80485A84-6BF6-4685-AA50-3E50A8D65ECE}"/>
          </ac:spMkLst>
        </pc:spChg>
        <pc:spChg chg="add del mod">
          <ac:chgData name="Rogerio Aguiar" userId="86fef4cc378c3954" providerId="LiveId" clId="{EEDBFCD2-87E9-4D4F-A966-B10976DE1E92}" dt="2020-01-23T00:05:29.354" v="12119" actId="478"/>
          <ac:spMkLst>
            <pc:docMk/>
            <pc:sldMk cId="2422523672" sldId="439"/>
            <ac:spMk id="17" creationId="{73B9648E-8B21-45F6-9ECF-ECBD269E7ED5}"/>
          </ac:spMkLst>
        </pc:spChg>
        <pc:spChg chg="mod topLvl">
          <ac:chgData name="Rogerio Aguiar" userId="86fef4cc378c3954" providerId="LiveId" clId="{EEDBFCD2-87E9-4D4F-A966-B10976DE1E92}" dt="2020-01-05T23:17:27.171" v="809" actId="165"/>
          <ac:spMkLst>
            <pc:docMk/>
            <pc:sldMk cId="2422523672" sldId="439"/>
            <ac:spMk id="21" creationId="{B7A25864-A34F-4B93-BBDA-F60F4A5109EC}"/>
          </ac:spMkLst>
        </pc:spChg>
        <pc:spChg chg="mod topLvl">
          <ac:chgData name="Rogerio Aguiar" userId="86fef4cc378c3954" providerId="LiveId" clId="{EEDBFCD2-87E9-4D4F-A966-B10976DE1E92}" dt="2020-01-05T23:17:27.171" v="809" actId="165"/>
          <ac:spMkLst>
            <pc:docMk/>
            <pc:sldMk cId="2422523672" sldId="439"/>
            <ac:spMk id="22" creationId="{57D150BD-F5A3-496C-9B71-AE3E5F2EA019}"/>
          </ac:spMkLst>
        </pc:spChg>
        <pc:spChg chg="mod topLvl">
          <ac:chgData name="Rogerio Aguiar" userId="86fef4cc378c3954" providerId="LiveId" clId="{EEDBFCD2-87E9-4D4F-A966-B10976DE1E92}" dt="2020-01-05T23:17:27.171" v="809" actId="165"/>
          <ac:spMkLst>
            <pc:docMk/>
            <pc:sldMk cId="2422523672" sldId="439"/>
            <ac:spMk id="23" creationId="{16FE3677-2CC9-4E47-A505-94BC3C046D11}"/>
          </ac:spMkLst>
        </pc:spChg>
        <pc:spChg chg="mod topLvl">
          <ac:chgData name="Rogerio Aguiar" userId="86fef4cc378c3954" providerId="LiveId" clId="{EEDBFCD2-87E9-4D4F-A966-B10976DE1E92}" dt="2020-01-05T23:19:13.507" v="819" actId="113"/>
          <ac:spMkLst>
            <pc:docMk/>
            <pc:sldMk cId="2422523672" sldId="439"/>
            <ac:spMk id="24" creationId="{C2ADF1EC-C089-4787-A14A-DE7BF34E61AE}"/>
          </ac:spMkLst>
        </pc:spChg>
        <pc:spChg chg="mod topLvl">
          <ac:chgData name="Rogerio Aguiar" userId="86fef4cc378c3954" providerId="LiveId" clId="{EEDBFCD2-87E9-4D4F-A966-B10976DE1E92}" dt="2020-01-05T23:17:47.485" v="811" actId="14100"/>
          <ac:spMkLst>
            <pc:docMk/>
            <pc:sldMk cId="2422523672" sldId="439"/>
            <ac:spMk id="25" creationId="{E78118AA-EC56-40AE-8AE2-C2F4918F4573}"/>
          </ac:spMkLst>
        </pc:spChg>
        <pc:spChg chg="add mod">
          <ac:chgData name="Rogerio Aguiar" userId="86fef4cc378c3954" providerId="LiveId" clId="{EEDBFCD2-87E9-4D4F-A966-B10976DE1E92}" dt="2020-01-23T22:14:20.996" v="12772" actId="1076"/>
          <ac:spMkLst>
            <pc:docMk/>
            <pc:sldMk cId="2422523672" sldId="439"/>
            <ac:spMk id="26" creationId="{68B8BDAC-134B-4E05-A07E-97563BDE85F7}"/>
          </ac:spMkLst>
        </pc:spChg>
        <pc:spChg chg="add mod">
          <ac:chgData name="Rogerio Aguiar" userId="86fef4cc378c3954" providerId="LiveId" clId="{EEDBFCD2-87E9-4D4F-A966-B10976DE1E92}" dt="2020-01-05T23:21:31.468" v="826" actId="1076"/>
          <ac:spMkLst>
            <pc:docMk/>
            <pc:sldMk cId="2422523672" sldId="439"/>
            <ac:spMk id="27" creationId="{4A50CF1A-9BEA-4723-B958-E27F25F0CE5B}"/>
          </ac:spMkLst>
        </pc:spChg>
        <pc:grpChg chg="del">
          <ac:chgData name="Rogerio Aguiar" userId="86fef4cc378c3954" providerId="LiveId" clId="{EEDBFCD2-87E9-4D4F-A966-B10976DE1E92}" dt="2020-01-05T23:17:22.522" v="808" actId="165"/>
          <ac:grpSpMkLst>
            <pc:docMk/>
            <pc:sldMk cId="2422523672" sldId="439"/>
            <ac:grpSpMk id="18" creationId="{EA44FBAC-466F-4912-93D3-C8541B6072A5}"/>
          </ac:grpSpMkLst>
        </pc:grpChg>
        <pc:grpChg chg="del mod topLvl">
          <ac:chgData name="Rogerio Aguiar" userId="86fef4cc378c3954" providerId="LiveId" clId="{EEDBFCD2-87E9-4D4F-A966-B10976DE1E92}" dt="2020-01-05T23:17:27.171" v="809" actId="165"/>
          <ac:grpSpMkLst>
            <pc:docMk/>
            <pc:sldMk cId="2422523672" sldId="439"/>
            <ac:grpSpMk id="19" creationId="{CF45EED7-BC8D-47E5-83D5-7E859BE13B85}"/>
          </ac:grpSpMkLst>
        </pc:grpChg>
        <pc:grpChg chg="del mod topLvl">
          <ac:chgData name="Rogerio Aguiar" userId="86fef4cc378c3954" providerId="LiveId" clId="{EEDBFCD2-87E9-4D4F-A966-B10976DE1E92}" dt="2020-01-05T23:17:27.171" v="809" actId="165"/>
          <ac:grpSpMkLst>
            <pc:docMk/>
            <pc:sldMk cId="2422523672" sldId="439"/>
            <ac:grpSpMk id="20" creationId="{915AEEBD-8550-4AF2-BAA3-8A4378D1F207}"/>
          </ac:grpSpMkLst>
        </pc:grpChg>
        <pc:graphicFrameChg chg="add del mod">
          <ac:chgData name="Rogerio Aguiar" userId="86fef4cc378c3954" providerId="LiveId" clId="{EEDBFCD2-87E9-4D4F-A966-B10976DE1E92}" dt="2020-01-05T23:01:24.719" v="704" actId="478"/>
          <ac:graphicFrameMkLst>
            <pc:docMk/>
            <pc:sldMk cId="2422523672" sldId="439"/>
            <ac:graphicFrameMk id="3" creationId="{F7337A6F-C8FC-4022-8DAB-D65F8F9EC555}"/>
          </ac:graphicFrameMkLst>
        </pc:graphicFrameChg>
      </pc:sldChg>
      <pc:sldChg chg="modSp">
        <pc:chgData name="Rogerio Aguiar" userId="86fef4cc378c3954" providerId="LiveId" clId="{EEDBFCD2-87E9-4D4F-A966-B10976DE1E92}" dt="2020-01-07T23:08:37.127" v="1521" actId="20577"/>
        <pc:sldMkLst>
          <pc:docMk/>
          <pc:sldMk cId="2602062916" sldId="444"/>
        </pc:sldMkLst>
        <pc:graphicFrameChg chg="mod">
          <ac:chgData name="Rogerio Aguiar" userId="86fef4cc378c3954" providerId="LiveId" clId="{EEDBFCD2-87E9-4D4F-A966-B10976DE1E92}" dt="2020-01-07T23:08:37.127" v="1521" actId="20577"/>
          <ac:graphicFrameMkLst>
            <pc:docMk/>
            <pc:sldMk cId="2602062916" sldId="444"/>
            <ac:graphicFrameMk id="2" creationId="{49537578-8BB1-458D-A2CB-4C4ADAFB0A32}"/>
          </ac:graphicFrameMkLst>
        </pc:graphicFrameChg>
      </pc:sldChg>
      <pc:sldChg chg="addSp delSp modSp delAnim modAnim">
        <pc:chgData name="Rogerio Aguiar" userId="86fef4cc378c3954" providerId="LiveId" clId="{EEDBFCD2-87E9-4D4F-A966-B10976DE1E92}" dt="2020-01-18T12:39:52.149" v="6502" actId="20577"/>
        <pc:sldMkLst>
          <pc:docMk/>
          <pc:sldMk cId="1188932905" sldId="460"/>
        </pc:sldMkLst>
        <pc:spChg chg="add del">
          <ac:chgData name="Rogerio Aguiar" userId="86fef4cc378c3954" providerId="LiveId" clId="{EEDBFCD2-87E9-4D4F-A966-B10976DE1E92}" dt="2020-01-18T12:37:52.710" v="6372"/>
          <ac:spMkLst>
            <pc:docMk/>
            <pc:sldMk cId="1188932905" sldId="460"/>
            <ac:spMk id="6" creationId="{47C7C4A4-A542-443B-989B-FA273AA6B104}"/>
          </ac:spMkLst>
        </pc:spChg>
        <pc:spChg chg="add del mod">
          <ac:chgData name="Rogerio Aguiar" userId="86fef4cc378c3954" providerId="LiveId" clId="{EEDBFCD2-87E9-4D4F-A966-B10976DE1E92}" dt="2020-01-18T12:38:05.513" v="6376"/>
          <ac:spMkLst>
            <pc:docMk/>
            <pc:sldMk cId="1188932905" sldId="460"/>
            <ac:spMk id="7" creationId="{18CA2CF9-5032-4B77-9455-990F8A0A36FD}"/>
          </ac:spMkLst>
        </pc:spChg>
        <pc:spChg chg="mod">
          <ac:chgData name="Rogerio Aguiar" userId="86fef4cc378c3954" providerId="LiveId" clId="{EEDBFCD2-87E9-4D4F-A966-B10976DE1E92}" dt="2020-01-18T12:39:52.149" v="6502" actId="20577"/>
          <ac:spMkLst>
            <pc:docMk/>
            <pc:sldMk cId="1188932905" sldId="460"/>
            <ac:spMk id="12" creationId="{9114F0F0-5BAA-4BB0-B73C-0623E9FECA32}"/>
          </ac:spMkLst>
        </pc:spChg>
        <pc:grpChg chg="mod">
          <ac:chgData name="Rogerio Aguiar" userId="86fef4cc378c3954" providerId="LiveId" clId="{EEDBFCD2-87E9-4D4F-A966-B10976DE1E92}" dt="2020-01-18T12:36:35.709" v="6352" actId="1076"/>
          <ac:grpSpMkLst>
            <pc:docMk/>
            <pc:sldMk cId="1188932905" sldId="460"/>
            <ac:grpSpMk id="10" creationId="{1F1F90A4-1D5C-46D1-85BC-9FEF3B43EAC6}"/>
          </ac:grpSpMkLst>
        </pc:grpChg>
        <pc:grpChg chg="add del mod">
          <ac:chgData name="Rogerio Aguiar" userId="86fef4cc378c3954" providerId="LiveId" clId="{EEDBFCD2-87E9-4D4F-A966-B10976DE1E92}" dt="2020-01-18T12:35:27.838" v="6343" actId="478"/>
          <ac:grpSpMkLst>
            <pc:docMk/>
            <pc:sldMk cId="1188932905" sldId="460"/>
            <ac:grpSpMk id="13" creationId="{C3944789-6BFC-430A-88B2-DC10C9FDF955}"/>
          </ac:grpSpMkLst>
        </pc:grpChg>
        <pc:picChg chg="del">
          <ac:chgData name="Rogerio Aguiar" userId="86fef4cc378c3954" providerId="LiveId" clId="{EEDBFCD2-87E9-4D4F-A966-B10976DE1E92}" dt="2020-01-18T12:36:00.641" v="6346" actId="478"/>
          <ac:picMkLst>
            <pc:docMk/>
            <pc:sldMk cId="1188932905" sldId="460"/>
            <ac:picMk id="2" creationId="{F70144D6-FE3D-4AA4-B219-C098E34E2551}"/>
          </ac:picMkLst>
        </pc:picChg>
        <pc:picChg chg="add mod">
          <ac:chgData name="Rogerio Aguiar" userId="86fef4cc378c3954" providerId="LiveId" clId="{EEDBFCD2-87E9-4D4F-A966-B10976DE1E92}" dt="2020-01-18T12:32:19.428" v="6136" actId="1076"/>
          <ac:picMkLst>
            <pc:docMk/>
            <pc:sldMk cId="1188932905" sldId="460"/>
            <ac:picMk id="3" creationId="{066EAB77-1D8B-47BB-9598-B25581022944}"/>
          </ac:picMkLst>
        </pc:picChg>
        <pc:picChg chg="del">
          <ac:chgData name="Rogerio Aguiar" userId="86fef4cc378c3954" providerId="LiveId" clId="{EEDBFCD2-87E9-4D4F-A966-B10976DE1E92}" dt="2020-01-18T12:32:05.345" v="6131" actId="478"/>
          <ac:picMkLst>
            <pc:docMk/>
            <pc:sldMk cId="1188932905" sldId="460"/>
            <ac:picMk id="4" creationId="{9F822E2A-5914-4DAE-A4BC-C651EDD889AD}"/>
          </ac:picMkLst>
        </pc:picChg>
        <pc:picChg chg="add mod">
          <ac:chgData name="Rogerio Aguiar" userId="86fef4cc378c3954" providerId="LiveId" clId="{EEDBFCD2-87E9-4D4F-A966-B10976DE1E92}" dt="2020-01-18T12:36:07.855" v="6349" actId="1076"/>
          <ac:picMkLst>
            <pc:docMk/>
            <pc:sldMk cId="1188932905" sldId="460"/>
            <ac:picMk id="5" creationId="{8F6D5D60-80A6-4777-8904-EDAC75E64595}"/>
          </ac:picMkLst>
        </pc:picChg>
      </pc:sldChg>
      <pc:sldChg chg="addSp delSp modSp modAnim">
        <pc:chgData name="Rogerio Aguiar" userId="86fef4cc378c3954" providerId="LiveId" clId="{EEDBFCD2-87E9-4D4F-A966-B10976DE1E92}" dt="2020-01-23T22:27:43.965" v="12778"/>
        <pc:sldMkLst>
          <pc:docMk/>
          <pc:sldMk cId="1034663641" sldId="463"/>
        </pc:sldMkLst>
        <pc:spChg chg="add del mod">
          <ac:chgData name="Rogerio Aguiar" userId="86fef4cc378c3954" providerId="LiveId" clId="{EEDBFCD2-87E9-4D4F-A966-B10976DE1E92}" dt="2020-01-18T16:47:42.040" v="7082" actId="21"/>
          <ac:spMkLst>
            <pc:docMk/>
            <pc:sldMk cId="1034663641" sldId="463"/>
            <ac:spMk id="2" creationId="{C29CB16C-E027-4AC2-977A-C2CBCFA42B2F}"/>
          </ac:spMkLst>
        </pc:spChg>
        <pc:spChg chg="del">
          <ac:chgData name="Rogerio Aguiar" userId="86fef4cc378c3954" providerId="LiveId" clId="{EEDBFCD2-87E9-4D4F-A966-B10976DE1E92}" dt="2020-01-18T16:42:43.185" v="7026" actId="478"/>
          <ac:spMkLst>
            <pc:docMk/>
            <pc:sldMk cId="1034663641" sldId="463"/>
            <ac:spMk id="3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6:43:13.927" v="7052" actId="20577"/>
          <ac:spMkLst>
            <pc:docMk/>
            <pc:sldMk cId="1034663641" sldId="463"/>
            <ac:spMk id="4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8:02:55.775" v="8396" actId="20577"/>
          <ac:spMkLst>
            <pc:docMk/>
            <pc:sldMk cId="1034663641" sldId="463"/>
            <ac:spMk id="6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8:04:16.776" v="8397" actId="6549"/>
          <ac:spMkLst>
            <pc:docMk/>
            <pc:sldMk cId="1034663641" sldId="463"/>
            <ac:spMk id="8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8:02:40.929" v="8394" actId="6549"/>
          <ac:spMkLst>
            <pc:docMk/>
            <pc:sldMk cId="1034663641" sldId="463"/>
            <ac:spMk id="9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8:04:47.700" v="8398" actId="207"/>
          <ac:spMkLst>
            <pc:docMk/>
            <pc:sldMk cId="1034663641" sldId="463"/>
            <ac:spMk id="17" creationId="{00000000-0000-0000-0000-000000000000}"/>
          </ac:spMkLst>
        </pc:spChg>
      </pc:sldChg>
      <pc:sldChg chg="modSp modAnim">
        <pc:chgData name="Rogerio Aguiar" userId="86fef4cc378c3954" providerId="LiveId" clId="{EEDBFCD2-87E9-4D4F-A966-B10976DE1E92}" dt="2020-01-18T18:18:58.676" v="8485" actId="1076"/>
        <pc:sldMkLst>
          <pc:docMk/>
          <pc:sldMk cId="1984942955" sldId="464"/>
        </pc:sldMkLst>
        <pc:spChg chg="mod">
          <ac:chgData name="Rogerio Aguiar" userId="86fef4cc378c3954" providerId="LiveId" clId="{EEDBFCD2-87E9-4D4F-A966-B10976DE1E92}" dt="2020-01-18T18:15:24.545" v="8445" actId="20577"/>
          <ac:spMkLst>
            <pc:docMk/>
            <pc:sldMk cId="1984942955" sldId="464"/>
            <ac:spMk id="6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8:13:50.036" v="8423" actId="20577"/>
          <ac:spMkLst>
            <pc:docMk/>
            <pc:sldMk cId="1984942955" sldId="464"/>
            <ac:spMk id="8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8:18:57.600" v="8484" actId="207"/>
          <ac:spMkLst>
            <pc:docMk/>
            <pc:sldMk cId="1984942955" sldId="464"/>
            <ac:spMk id="12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8:18:58.676" v="8485" actId="1076"/>
          <ac:spMkLst>
            <pc:docMk/>
            <pc:sldMk cId="1984942955" sldId="464"/>
            <ac:spMk id="13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8:18:06.180" v="8480" actId="6549"/>
          <ac:spMkLst>
            <pc:docMk/>
            <pc:sldMk cId="1984942955" sldId="464"/>
            <ac:spMk id="14" creationId="{00000000-0000-0000-0000-000000000000}"/>
          </ac:spMkLst>
        </pc:spChg>
        <pc:spChg chg="mod">
          <ac:chgData name="Rogerio Aguiar" userId="86fef4cc378c3954" providerId="LiveId" clId="{EEDBFCD2-87E9-4D4F-A966-B10976DE1E92}" dt="2020-01-18T18:13:57.495" v="8424" actId="207"/>
          <ac:spMkLst>
            <pc:docMk/>
            <pc:sldMk cId="1984942955" sldId="464"/>
            <ac:spMk id="16" creationId="{00000000-0000-0000-0000-000000000000}"/>
          </ac:spMkLst>
        </pc:spChg>
      </pc:sldChg>
      <pc:sldChg chg="addSp delSp modSp addAnim delAnim modAnim">
        <pc:chgData name="Rogerio Aguiar" userId="86fef4cc378c3954" providerId="LiveId" clId="{EEDBFCD2-87E9-4D4F-A966-B10976DE1E92}" dt="2020-02-01T12:28:29.169" v="12867" actId="207"/>
        <pc:sldMkLst>
          <pc:docMk/>
          <pc:sldMk cId="310700305" sldId="467"/>
        </pc:sldMkLst>
        <pc:spChg chg="add del mod">
          <ac:chgData name="Rogerio Aguiar" userId="86fef4cc378c3954" providerId="LiveId" clId="{EEDBFCD2-87E9-4D4F-A966-B10976DE1E92}" dt="2020-01-18T14:23:33.302" v="6892" actId="478"/>
          <ac:spMkLst>
            <pc:docMk/>
            <pc:sldMk cId="310700305" sldId="467"/>
            <ac:spMk id="2" creationId="{68A82DEB-F845-4462-9A07-2D4CC56E37A2}"/>
          </ac:spMkLst>
        </pc:spChg>
        <pc:spChg chg="add del mod">
          <ac:chgData name="Rogerio Aguiar" userId="86fef4cc378c3954" providerId="LiveId" clId="{EEDBFCD2-87E9-4D4F-A966-B10976DE1E92}" dt="2020-01-18T14:49:21.199" v="6909" actId="478"/>
          <ac:spMkLst>
            <pc:docMk/>
            <pc:sldMk cId="310700305" sldId="467"/>
            <ac:spMk id="3" creationId="{38708ECB-30AD-4169-8BFC-F2A6512A4F0B}"/>
          </ac:spMkLst>
        </pc:spChg>
        <pc:spChg chg="del">
          <ac:chgData name="Rogerio Aguiar" userId="86fef4cc378c3954" providerId="LiveId" clId="{EEDBFCD2-87E9-4D4F-A966-B10976DE1E92}" dt="2020-01-18T14:17:27.456" v="6847" actId="478"/>
          <ac:spMkLst>
            <pc:docMk/>
            <pc:sldMk cId="310700305" sldId="467"/>
            <ac:spMk id="4" creationId="{00000000-0000-0000-0000-000000000000}"/>
          </ac:spMkLst>
        </pc:spChg>
        <pc:spChg chg="del mod">
          <ac:chgData name="Rogerio Aguiar" userId="86fef4cc378c3954" providerId="LiveId" clId="{EEDBFCD2-87E9-4D4F-A966-B10976DE1E92}" dt="2020-01-18T17:59:26.293" v="8332" actId="478"/>
          <ac:spMkLst>
            <pc:docMk/>
            <pc:sldMk cId="310700305" sldId="467"/>
            <ac:spMk id="6" creationId="{B856FDC5-B9E6-4C34-82BC-63C967F3A498}"/>
          </ac:spMkLst>
        </pc:spChg>
        <pc:spChg chg="mod">
          <ac:chgData name="Rogerio Aguiar" userId="86fef4cc378c3954" providerId="LiveId" clId="{EEDBFCD2-87E9-4D4F-A966-B10976DE1E92}" dt="2020-02-01T12:28:29.169" v="12867" actId="207"/>
          <ac:spMkLst>
            <pc:docMk/>
            <pc:sldMk cId="310700305" sldId="467"/>
            <ac:spMk id="10" creationId="{C6907059-9D37-480B-8A5F-E62A7F86EC42}"/>
          </ac:spMkLst>
        </pc:spChg>
        <pc:spChg chg="mod">
          <ac:chgData name="Rogerio Aguiar" userId="86fef4cc378c3954" providerId="LiveId" clId="{EEDBFCD2-87E9-4D4F-A966-B10976DE1E92}" dt="2020-01-18T17:59:37.328" v="8334" actId="1076"/>
          <ac:spMkLst>
            <pc:docMk/>
            <pc:sldMk cId="310700305" sldId="467"/>
            <ac:spMk id="11" creationId="{05652973-EB6D-48B4-A616-5E1DB147A34A}"/>
          </ac:spMkLst>
        </pc:spChg>
        <pc:spChg chg="mod">
          <ac:chgData name="Rogerio Aguiar" userId="86fef4cc378c3954" providerId="LiveId" clId="{EEDBFCD2-87E9-4D4F-A966-B10976DE1E92}" dt="2020-01-18T17:59:37.328" v="8334" actId="1076"/>
          <ac:spMkLst>
            <pc:docMk/>
            <pc:sldMk cId="310700305" sldId="467"/>
            <ac:spMk id="12" creationId="{C9208180-FF31-4863-ADA0-D3F7D956382A}"/>
          </ac:spMkLst>
        </pc:spChg>
        <pc:spChg chg="mod">
          <ac:chgData name="Rogerio Aguiar" userId="86fef4cc378c3954" providerId="LiveId" clId="{EEDBFCD2-87E9-4D4F-A966-B10976DE1E92}" dt="2020-01-18T17:59:37.328" v="8334" actId="1076"/>
          <ac:spMkLst>
            <pc:docMk/>
            <pc:sldMk cId="310700305" sldId="467"/>
            <ac:spMk id="13" creationId="{A65E9AC0-18E3-4EED-8B63-E27A8CE35CA3}"/>
          </ac:spMkLst>
        </pc:spChg>
        <pc:spChg chg="mod">
          <ac:chgData name="Rogerio Aguiar" userId="86fef4cc378c3954" providerId="LiveId" clId="{EEDBFCD2-87E9-4D4F-A966-B10976DE1E92}" dt="2020-01-18T18:00:21.174" v="8359" actId="20577"/>
          <ac:spMkLst>
            <pc:docMk/>
            <pc:sldMk cId="310700305" sldId="467"/>
            <ac:spMk id="14" creationId="{ECF9C86A-8E63-46B0-A656-24C264C9E0F1}"/>
          </ac:spMkLst>
        </pc:spChg>
        <pc:spChg chg="add mod">
          <ac:chgData name="Rogerio Aguiar" userId="86fef4cc378c3954" providerId="LiveId" clId="{EEDBFCD2-87E9-4D4F-A966-B10976DE1E92}" dt="2020-01-18T17:59:47.825" v="8346" actId="14100"/>
          <ac:spMkLst>
            <pc:docMk/>
            <pc:sldMk cId="310700305" sldId="467"/>
            <ac:spMk id="15" creationId="{AFD0FF3E-E61A-40E7-BEDC-1B15D6F09365}"/>
          </ac:spMkLst>
        </pc:spChg>
        <pc:spChg chg="add mod">
          <ac:chgData name="Rogerio Aguiar" userId="86fef4cc378c3954" providerId="LiveId" clId="{EEDBFCD2-87E9-4D4F-A966-B10976DE1E92}" dt="2020-01-18T17:59:37.328" v="8334" actId="1076"/>
          <ac:spMkLst>
            <pc:docMk/>
            <pc:sldMk cId="310700305" sldId="467"/>
            <ac:spMk id="16" creationId="{33CB3725-57DB-4C57-A6B7-4305A26768EC}"/>
          </ac:spMkLst>
        </pc:spChg>
        <pc:grpChg chg="del mod">
          <ac:chgData name="Rogerio Aguiar" userId="86fef4cc378c3954" providerId="LiveId" clId="{EEDBFCD2-87E9-4D4F-A966-B10976DE1E92}" dt="2020-01-18T17:59:30.868" v="8333" actId="478"/>
          <ac:grpSpMkLst>
            <pc:docMk/>
            <pc:sldMk cId="310700305" sldId="467"/>
            <ac:grpSpMk id="7" creationId="{01491529-0133-4CBC-A66E-738248A57DA5}"/>
          </ac:grpSpMkLst>
        </pc:grpChg>
      </pc:sldChg>
      <pc:sldChg chg="modSp mod modShow">
        <pc:chgData name="Rogerio Aguiar" userId="86fef4cc378c3954" providerId="LiveId" clId="{EEDBFCD2-87E9-4D4F-A966-B10976DE1E92}" dt="2020-01-23T22:20:04.867" v="12776" actId="729"/>
        <pc:sldMkLst>
          <pc:docMk/>
          <pc:sldMk cId="1601095290" sldId="469"/>
        </pc:sldMkLst>
        <pc:spChg chg="mod">
          <ac:chgData name="Rogerio Aguiar" userId="86fef4cc378c3954" providerId="LiveId" clId="{EEDBFCD2-87E9-4D4F-A966-B10976DE1E92}" dt="2020-01-20T00:26:38.554" v="11826" actId="1076"/>
          <ac:spMkLst>
            <pc:docMk/>
            <pc:sldMk cId="1601095290" sldId="469"/>
            <ac:spMk id="275463" creationId="{00000000-0000-0000-0000-000000000000}"/>
          </ac:spMkLst>
        </pc:spChg>
      </pc:sldChg>
      <pc:sldChg chg="addSp delSp modSp mod delAnim modAnim modShow">
        <pc:chgData name="Rogerio Aguiar" userId="86fef4cc378c3954" providerId="LiveId" clId="{EEDBFCD2-87E9-4D4F-A966-B10976DE1E92}" dt="2020-01-23T22:37:31.030" v="12796"/>
        <pc:sldMkLst>
          <pc:docMk/>
          <pc:sldMk cId="3011489142" sldId="473"/>
        </pc:sldMkLst>
        <pc:spChg chg="mod">
          <ac:chgData name="Rogerio Aguiar" userId="86fef4cc378c3954" providerId="LiveId" clId="{EEDBFCD2-87E9-4D4F-A966-B10976DE1E92}" dt="2020-01-20T23:09:00.345" v="11916" actId="20577"/>
          <ac:spMkLst>
            <pc:docMk/>
            <pc:sldMk cId="3011489142" sldId="473"/>
            <ac:spMk id="13" creationId="{7C79DA2E-1196-4539-8DF2-B6FDD94B1BFA}"/>
          </ac:spMkLst>
        </pc:spChg>
        <pc:spChg chg="mod">
          <ac:chgData name="Rogerio Aguiar" userId="86fef4cc378c3954" providerId="LiveId" clId="{EEDBFCD2-87E9-4D4F-A966-B10976DE1E92}" dt="2020-01-20T23:38:51.780" v="12015" actId="20577"/>
          <ac:spMkLst>
            <pc:docMk/>
            <pc:sldMk cId="3011489142" sldId="473"/>
            <ac:spMk id="142338" creationId="{00000000-0000-0000-0000-000000000000}"/>
          </ac:spMkLst>
        </pc:spChg>
        <pc:spChg chg="mod">
          <ac:chgData name="Rogerio Aguiar" userId="86fef4cc378c3954" providerId="LiveId" clId="{EEDBFCD2-87E9-4D4F-A966-B10976DE1E92}" dt="2020-01-20T23:13:36.108" v="11964" actId="20577"/>
          <ac:spMkLst>
            <pc:docMk/>
            <pc:sldMk cId="3011489142" sldId="473"/>
            <ac:spMk id="290821" creationId="{00000000-0000-0000-0000-000000000000}"/>
          </ac:spMkLst>
        </pc:spChg>
        <pc:spChg chg="mod">
          <ac:chgData name="Rogerio Aguiar" userId="86fef4cc378c3954" providerId="LiveId" clId="{EEDBFCD2-87E9-4D4F-A966-B10976DE1E92}" dt="2020-01-20T23:14:58.368" v="11980" actId="1076"/>
          <ac:spMkLst>
            <pc:docMk/>
            <pc:sldMk cId="3011489142" sldId="473"/>
            <ac:spMk id="290826" creationId="{00000000-0000-0000-0000-000000000000}"/>
          </ac:spMkLst>
        </pc:spChg>
        <pc:picChg chg="add del mod ord">
          <ac:chgData name="Rogerio Aguiar" userId="86fef4cc378c3954" providerId="LiveId" clId="{EEDBFCD2-87E9-4D4F-A966-B10976DE1E92}" dt="2020-01-20T23:14:41.300" v="11973" actId="478"/>
          <ac:picMkLst>
            <pc:docMk/>
            <pc:sldMk cId="3011489142" sldId="473"/>
            <ac:picMk id="3" creationId="{8955D54B-5FAC-4473-826D-C577B72BDDDE}"/>
          </ac:picMkLst>
        </pc:picChg>
        <pc:picChg chg="add mod">
          <ac:chgData name="Rogerio Aguiar" userId="86fef4cc378c3954" providerId="LiveId" clId="{EEDBFCD2-87E9-4D4F-A966-B10976DE1E92}" dt="2020-01-20T23:14:24.369" v="11972" actId="1076"/>
          <ac:picMkLst>
            <pc:docMk/>
            <pc:sldMk cId="3011489142" sldId="473"/>
            <ac:picMk id="4" creationId="{45ADFC04-79ED-43E9-9B04-758F065F3569}"/>
          </ac:picMkLst>
        </pc:picChg>
        <pc:picChg chg="add mod ord">
          <ac:chgData name="Rogerio Aguiar" userId="86fef4cc378c3954" providerId="LiveId" clId="{EEDBFCD2-87E9-4D4F-A966-B10976DE1E92}" dt="2020-01-20T23:14:54.012" v="11979" actId="1076"/>
          <ac:picMkLst>
            <pc:docMk/>
            <pc:sldMk cId="3011489142" sldId="473"/>
            <ac:picMk id="5" creationId="{17FC1523-2B65-4D5A-B259-B77071AAA3FA}"/>
          </ac:picMkLst>
        </pc:picChg>
        <pc:picChg chg="del">
          <ac:chgData name="Rogerio Aguiar" userId="86fef4cc378c3954" providerId="LiveId" clId="{EEDBFCD2-87E9-4D4F-A966-B10976DE1E92}" dt="2020-01-20T23:13:29.883" v="11959" actId="478"/>
          <ac:picMkLst>
            <pc:docMk/>
            <pc:sldMk cId="3011489142" sldId="473"/>
            <ac:picMk id="6" creationId="{6126A577-40FA-4E06-9BEC-4A2E27804291}"/>
          </ac:picMkLst>
        </pc:picChg>
        <pc:picChg chg="del">
          <ac:chgData name="Rogerio Aguiar" userId="86fef4cc378c3954" providerId="LiveId" clId="{EEDBFCD2-87E9-4D4F-A966-B10976DE1E92}" dt="2020-01-20T23:12:44.744" v="11955" actId="478"/>
          <ac:picMkLst>
            <pc:docMk/>
            <pc:sldMk cId="3011489142" sldId="473"/>
            <ac:picMk id="7" creationId="{1A918997-5D16-4408-9043-3C03D520EDFF}"/>
          </ac:picMkLst>
        </pc:picChg>
      </pc:sldChg>
      <pc:sldChg chg="modSp modAnim">
        <pc:chgData name="Rogerio Aguiar" userId="86fef4cc378c3954" providerId="LiveId" clId="{EEDBFCD2-87E9-4D4F-A966-B10976DE1E92}" dt="2020-01-18T11:49:00.214" v="5834" actId="1076"/>
        <pc:sldMkLst>
          <pc:docMk/>
          <pc:sldMk cId="2876160476" sldId="488"/>
        </pc:sldMkLst>
        <pc:picChg chg="mod">
          <ac:chgData name="Rogerio Aguiar" userId="86fef4cc378c3954" providerId="LiveId" clId="{EEDBFCD2-87E9-4D4F-A966-B10976DE1E92}" dt="2020-01-18T11:48:55.258" v="5833" actId="1076"/>
          <ac:picMkLst>
            <pc:docMk/>
            <pc:sldMk cId="2876160476" sldId="488"/>
            <ac:picMk id="6" creationId="{5D42335C-CC59-4155-8385-9E9562CCA681}"/>
          </ac:picMkLst>
        </pc:picChg>
        <pc:picChg chg="mod">
          <ac:chgData name="Rogerio Aguiar" userId="86fef4cc378c3954" providerId="LiveId" clId="{EEDBFCD2-87E9-4D4F-A966-B10976DE1E92}" dt="2020-01-18T11:49:00.214" v="5834" actId="1076"/>
          <ac:picMkLst>
            <pc:docMk/>
            <pc:sldMk cId="2876160476" sldId="488"/>
            <ac:picMk id="17" creationId="{3FFF041B-B5D9-498D-A77C-767CCFD0AACB}"/>
          </ac:picMkLst>
        </pc:picChg>
      </pc:sldChg>
      <pc:sldChg chg="addSp modSp ord">
        <pc:chgData name="Rogerio Aguiar" userId="86fef4cc378c3954" providerId="LiveId" clId="{EEDBFCD2-87E9-4D4F-A966-B10976DE1E92}" dt="2020-01-08T00:28:58.165" v="2539" actId="14100"/>
        <pc:sldMkLst>
          <pc:docMk/>
          <pc:sldMk cId="0" sldId="495"/>
        </pc:sldMkLst>
        <pc:spChg chg="add mod">
          <ac:chgData name="Rogerio Aguiar" userId="86fef4cc378c3954" providerId="LiveId" clId="{EEDBFCD2-87E9-4D4F-A966-B10976DE1E92}" dt="2020-01-08T00:22:30.218" v="2525" actId="1076"/>
          <ac:spMkLst>
            <pc:docMk/>
            <pc:sldMk cId="0" sldId="495"/>
            <ac:spMk id="3" creationId="{6FE59E45-1E3E-4525-8603-E4EAC0836634}"/>
          </ac:spMkLst>
        </pc:spChg>
        <pc:spChg chg="mod">
          <ac:chgData name="Rogerio Aguiar" userId="86fef4cc378c3954" providerId="LiveId" clId="{EEDBFCD2-87E9-4D4F-A966-B10976DE1E92}" dt="2020-01-08T00:15:44.708" v="2405" actId="14100"/>
          <ac:spMkLst>
            <pc:docMk/>
            <pc:sldMk cId="0" sldId="495"/>
            <ac:spMk id="43010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28:41.008" v="2535" actId="1076"/>
          <ac:spMkLst>
            <pc:docMk/>
            <pc:sldMk cId="0" sldId="495"/>
            <ac:spMk id="43011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28:58.165" v="2539" actId="14100"/>
          <ac:spMkLst>
            <pc:docMk/>
            <pc:sldMk cId="0" sldId="495"/>
            <ac:spMk id="43012" creationId="{00000000-0000-0000-0000-000000000000}"/>
          </ac:spMkLst>
        </pc:spChg>
        <pc:graphicFrameChg chg="mod modGraphic">
          <ac:chgData name="Rogerio Aguiar" userId="86fef4cc378c3954" providerId="LiveId" clId="{EEDBFCD2-87E9-4D4F-A966-B10976DE1E92}" dt="2020-01-08T00:28:43.778" v="2536" actId="1076"/>
          <ac:graphicFrameMkLst>
            <pc:docMk/>
            <pc:sldMk cId="0" sldId="495"/>
            <ac:graphicFrameMk id="2" creationId="{86FFCC68-95A4-4E59-84F2-EA1FF5357413}"/>
          </ac:graphicFrameMkLst>
        </pc:graphicFrameChg>
      </pc:sldChg>
      <pc:sldChg chg="delSp del">
        <pc:chgData name="Rogerio Aguiar" userId="86fef4cc378c3954" providerId="LiveId" clId="{EEDBFCD2-87E9-4D4F-A966-B10976DE1E92}" dt="2020-01-07T23:08:00.685" v="1483" actId="47"/>
        <pc:sldMkLst>
          <pc:docMk/>
          <pc:sldMk cId="0" sldId="579"/>
        </pc:sldMkLst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2" creationId="{D5FEDC20-B469-406D-AC8F-8D8A16551AD7}"/>
          </ac:spMkLst>
        </pc:spChg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6" creationId="{00000000-0000-0000-0000-000000000000}"/>
          </ac:spMkLst>
        </pc:spChg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7" creationId="{00000000-0000-0000-0000-000000000000}"/>
          </ac:spMkLst>
        </pc:spChg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8" creationId="{00000000-0000-0000-0000-000000000000}"/>
          </ac:spMkLst>
        </pc:spChg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9" creationId="{00000000-0000-0000-0000-000000000000}"/>
          </ac:spMkLst>
        </pc:spChg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10" creationId="{00000000-0000-0000-0000-000000000000}"/>
          </ac:spMkLst>
        </pc:spChg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11" creationId="{00000000-0000-0000-0000-000000000000}"/>
          </ac:spMkLst>
        </pc:spChg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40974" creationId="{00000000-0000-0000-0000-000000000000}"/>
          </ac:spMkLst>
        </pc:spChg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40976" creationId="{00000000-0000-0000-0000-000000000000}"/>
          </ac:spMkLst>
        </pc:spChg>
        <pc:spChg chg="del">
          <ac:chgData name="Rogerio Aguiar" userId="86fef4cc378c3954" providerId="LiveId" clId="{EEDBFCD2-87E9-4D4F-A966-B10976DE1E92}" dt="2020-01-07T22:46:18.548" v="1449" actId="478"/>
          <ac:spMkLst>
            <pc:docMk/>
            <pc:sldMk cId="0" sldId="579"/>
            <ac:spMk id="40978" creationId="{00000000-0000-0000-0000-000000000000}"/>
          </ac:spMkLst>
        </pc:spChg>
        <pc:picChg chg="del">
          <ac:chgData name="Rogerio Aguiar" userId="86fef4cc378c3954" providerId="LiveId" clId="{EEDBFCD2-87E9-4D4F-A966-B10976DE1E92}" dt="2020-01-07T22:46:14.604" v="1448" actId="478"/>
          <ac:picMkLst>
            <pc:docMk/>
            <pc:sldMk cId="0" sldId="579"/>
            <ac:picMk id="40962" creationId="{00000000-0000-0000-0000-000000000000}"/>
          </ac:picMkLst>
        </pc:picChg>
        <pc:cxnChg chg="del">
          <ac:chgData name="Rogerio Aguiar" userId="86fef4cc378c3954" providerId="LiveId" clId="{EEDBFCD2-87E9-4D4F-A966-B10976DE1E92}" dt="2020-01-07T22:46:18.548" v="1449" actId="478"/>
          <ac:cxnSpMkLst>
            <pc:docMk/>
            <pc:sldMk cId="0" sldId="579"/>
            <ac:cxnSpMk id="40975" creationId="{00000000-0000-0000-0000-000000000000}"/>
          </ac:cxnSpMkLst>
        </pc:cxnChg>
        <pc:cxnChg chg="del">
          <ac:chgData name="Rogerio Aguiar" userId="86fef4cc378c3954" providerId="LiveId" clId="{EEDBFCD2-87E9-4D4F-A966-B10976DE1E92}" dt="2020-01-07T22:46:18.548" v="1449" actId="478"/>
          <ac:cxnSpMkLst>
            <pc:docMk/>
            <pc:sldMk cId="0" sldId="579"/>
            <ac:cxnSpMk id="40977" creationId="{00000000-0000-0000-0000-000000000000}"/>
          </ac:cxnSpMkLst>
        </pc:cxnChg>
        <pc:cxnChg chg="del">
          <ac:chgData name="Rogerio Aguiar" userId="86fef4cc378c3954" providerId="LiveId" clId="{EEDBFCD2-87E9-4D4F-A966-B10976DE1E92}" dt="2020-01-07T22:46:18.548" v="1449" actId="478"/>
          <ac:cxnSpMkLst>
            <pc:docMk/>
            <pc:sldMk cId="0" sldId="579"/>
            <ac:cxnSpMk id="40979" creationId="{00000000-0000-0000-0000-000000000000}"/>
          </ac:cxnSpMkLst>
        </pc:cxnChg>
      </pc:sldChg>
      <pc:sldChg chg="addSp delSp modSp modAnim">
        <pc:chgData name="Rogerio Aguiar" userId="86fef4cc378c3954" providerId="LiveId" clId="{EEDBFCD2-87E9-4D4F-A966-B10976DE1E92}" dt="2020-01-17T23:54:31.558" v="5820"/>
        <pc:sldMkLst>
          <pc:docMk/>
          <pc:sldMk cId="0" sldId="580"/>
        </pc:sldMkLst>
        <pc:spChg chg="del mod">
          <ac:chgData name="Rogerio Aguiar" userId="86fef4cc378c3954" providerId="LiveId" clId="{EEDBFCD2-87E9-4D4F-A966-B10976DE1E92}" dt="2020-01-08T00:06:48.443" v="2268" actId="478"/>
          <ac:spMkLst>
            <pc:docMk/>
            <pc:sldMk cId="0" sldId="580"/>
            <ac:spMk id="2" creationId="{7668A288-C725-4834-A8D6-1B330D726394}"/>
          </ac:spMkLst>
        </pc:spChg>
        <pc:spChg chg="add del">
          <ac:chgData name="Rogerio Aguiar" userId="86fef4cc378c3954" providerId="LiveId" clId="{EEDBFCD2-87E9-4D4F-A966-B10976DE1E92}" dt="2020-01-07T23:46:58.359" v="1736"/>
          <ac:spMkLst>
            <pc:docMk/>
            <pc:sldMk cId="0" sldId="580"/>
            <ac:spMk id="4" creationId="{CF6F2B5B-91BF-4C98-99AA-A0053BE99E66}"/>
          </ac:spMkLst>
        </pc:spChg>
        <pc:spChg chg="add del">
          <ac:chgData name="Rogerio Aguiar" userId="86fef4cc378c3954" providerId="LiveId" clId="{EEDBFCD2-87E9-4D4F-A966-B10976DE1E92}" dt="2020-01-07T23:47:16.867" v="1738" actId="478"/>
          <ac:spMkLst>
            <pc:docMk/>
            <pc:sldMk cId="0" sldId="580"/>
            <ac:spMk id="5" creationId="{A05D95FE-E5A7-4BB3-B2A6-3ECFD2B95474}"/>
          </ac:spMkLst>
        </pc:spChg>
        <pc:spChg chg="add mod">
          <ac:chgData name="Rogerio Aguiar" userId="86fef4cc378c3954" providerId="LiveId" clId="{EEDBFCD2-87E9-4D4F-A966-B10976DE1E92}" dt="2020-01-17T23:51:14.902" v="5780" actId="1035"/>
          <ac:spMkLst>
            <pc:docMk/>
            <pc:sldMk cId="0" sldId="580"/>
            <ac:spMk id="6" creationId="{556C0E94-7B7B-4C44-9CAC-EB9647E111EA}"/>
          </ac:spMkLst>
        </pc:spChg>
        <pc:spChg chg="add del mod">
          <ac:chgData name="Rogerio Aguiar" userId="86fef4cc378c3954" providerId="LiveId" clId="{EEDBFCD2-87E9-4D4F-A966-B10976DE1E92}" dt="2020-01-07T23:51:18.620" v="1817"/>
          <ac:spMkLst>
            <pc:docMk/>
            <pc:sldMk cId="0" sldId="580"/>
            <ac:spMk id="6" creationId="{F9409430-A5F5-4B5A-95B5-4430720D6D6C}"/>
          </ac:spMkLst>
        </pc:spChg>
        <pc:spChg chg="mod">
          <ac:chgData name="Rogerio Aguiar" userId="86fef4cc378c3954" providerId="LiveId" clId="{EEDBFCD2-87E9-4D4F-A966-B10976DE1E92}" dt="2020-01-17T23:51:48.043" v="5804" actId="14100"/>
          <ac:spMkLst>
            <pc:docMk/>
            <pc:sldMk cId="0" sldId="580"/>
            <ac:spMk id="8" creationId="{00000000-0000-0000-0000-000000000000}"/>
          </ac:spMkLst>
        </pc:spChg>
        <pc:spChg chg="add mod">
          <ac:chgData name="Rogerio Aguiar" userId="86fef4cc378c3954" providerId="LiveId" clId="{EEDBFCD2-87E9-4D4F-A966-B10976DE1E92}" dt="2020-01-17T23:49:56.966" v="5767" actId="14100"/>
          <ac:spMkLst>
            <pc:docMk/>
            <pc:sldMk cId="0" sldId="580"/>
            <ac:spMk id="10" creationId="{FBDB6D8C-CDC4-4FBF-A472-38EE028DAB44}"/>
          </ac:spMkLst>
        </pc:spChg>
        <pc:spChg chg="mod">
          <ac:chgData name="Rogerio Aguiar" userId="86fef4cc378c3954" providerId="LiveId" clId="{EEDBFCD2-87E9-4D4F-A966-B10976DE1E92}" dt="2020-01-17T23:49:11.614" v="5758" actId="1076"/>
          <ac:spMkLst>
            <pc:docMk/>
            <pc:sldMk cId="0" sldId="580"/>
            <ac:spMk id="41986" creationId="{00000000-0000-0000-0000-000000000000}"/>
          </ac:spMkLst>
        </pc:spChg>
        <pc:spChg chg="mod">
          <ac:chgData name="Rogerio Aguiar" userId="86fef4cc378c3954" providerId="LiveId" clId="{EEDBFCD2-87E9-4D4F-A966-B10976DE1E92}" dt="2020-01-17T23:53:51.536" v="5815" actId="403"/>
          <ac:spMkLst>
            <pc:docMk/>
            <pc:sldMk cId="0" sldId="580"/>
            <ac:spMk id="41987" creationId="{00000000-0000-0000-0000-000000000000}"/>
          </ac:spMkLst>
        </pc:spChg>
        <pc:grpChg chg="add del mod">
          <ac:chgData name="Rogerio Aguiar" userId="86fef4cc378c3954" providerId="LiveId" clId="{EEDBFCD2-87E9-4D4F-A966-B10976DE1E92}" dt="2020-01-17T23:54:31.558" v="5820"/>
          <ac:grpSpMkLst>
            <pc:docMk/>
            <pc:sldMk cId="0" sldId="580"/>
            <ac:grpSpMk id="7" creationId="{1FCECD7B-17C8-42BF-821D-122569626FD7}"/>
          </ac:grpSpMkLst>
        </pc:grpChg>
        <pc:picChg chg="del mod">
          <ac:chgData name="Rogerio Aguiar" userId="86fef4cc378c3954" providerId="LiveId" clId="{EEDBFCD2-87E9-4D4F-A966-B10976DE1E92}" dt="2020-01-07T23:50:12.573" v="1755" actId="478"/>
          <ac:picMkLst>
            <pc:docMk/>
            <pc:sldMk cId="0" sldId="580"/>
            <ac:picMk id="3" creationId="{76AC54DA-0A85-4772-BE81-94FC3BF54894}"/>
          </ac:picMkLst>
        </pc:picChg>
      </pc:sldChg>
      <pc:sldChg chg="del">
        <pc:chgData name="Rogerio Aguiar" userId="86fef4cc378c3954" providerId="LiveId" clId="{EEDBFCD2-87E9-4D4F-A966-B10976DE1E92}" dt="2020-01-08T00:37:09.534" v="2680" actId="47"/>
        <pc:sldMkLst>
          <pc:docMk/>
          <pc:sldMk cId="1353763038" sldId="582"/>
        </pc:sldMkLst>
      </pc:sldChg>
      <pc:sldChg chg="del">
        <pc:chgData name="Rogerio Aguiar" userId="86fef4cc378c3954" providerId="LiveId" clId="{EEDBFCD2-87E9-4D4F-A966-B10976DE1E92}" dt="2020-01-08T00:37:11.553" v="2682" actId="47"/>
        <pc:sldMkLst>
          <pc:docMk/>
          <pc:sldMk cId="1953070807" sldId="583"/>
        </pc:sldMkLst>
      </pc:sldChg>
      <pc:sldChg chg="del">
        <pc:chgData name="Rogerio Aguiar" userId="86fef4cc378c3954" providerId="LiveId" clId="{EEDBFCD2-87E9-4D4F-A966-B10976DE1E92}" dt="2020-01-08T21:47:45.045" v="2920" actId="47"/>
        <pc:sldMkLst>
          <pc:docMk/>
          <pc:sldMk cId="2252511460" sldId="585"/>
        </pc:sldMkLst>
      </pc:sldChg>
      <pc:sldChg chg="del">
        <pc:chgData name="Rogerio Aguiar" userId="86fef4cc378c3954" providerId="LiveId" clId="{EEDBFCD2-87E9-4D4F-A966-B10976DE1E92}" dt="2020-01-08T21:47:37.398" v="2919" actId="47"/>
        <pc:sldMkLst>
          <pc:docMk/>
          <pc:sldMk cId="1007892906" sldId="586"/>
        </pc:sldMkLst>
      </pc:sldChg>
      <pc:sldChg chg="del">
        <pc:chgData name="Rogerio Aguiar" userId="86fef4cc378c3954" providerId="LiveId" clId="{EEDBFCD2-87E9-4D4F-A966-B10976DE1E92}" dt="2020-01-08T00:37:12.398" v="2683" actId="47"/>
        <pc:sldMkLst>
          <pc:docMk/>
          <pc:sldMk cId="89569254" sldId="588"/>
        </pc:sldMkLst>
      </pc:sldChg>
      <pc:sldChg chg="addSp delSp modSp">
        <pc:chgData name="Rogerio Aguiar" userId="86fef4cc378c3954" providerId="LiveId" clId="{EEDBFCD2-87E9-4D4F-A966-B10976DE1E92}" dt="2020-01-24T23:54:20.774" v="12840" actId="1076"/>
        <pc:sldMkLst>
          <pc:docMk/>
          <pc:sldMk cId="0" sldId="589"/>
        </pc:sldMkLst>
        <pc:spChg chg="add mod">
          <ac:chgData name="Rogerio Aguiar" userId="86fef4cc378c3954" providerId="LiveId" clId="{EEDBFCD2-87E9-4D4F-A966-B10976DE1E92}" dt="2020-01-24T23:52:37.322" v="12811" actId="207"/>
          <ac:spMkLst>
            <pc:docMk/>
            <pc:sldMk cId="0" sldId="589"/>
            <ac:spMk id="2" creationId="{633E3E9C-D5FC-4D82-9339-8AF2E0BFEA8A}"/>
          </ac:spMkLst>
        </pc:spChg>
        <pc:spChg chg="add del mod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2" creationId="{D706EEBF-C691-4672-9B77-D45791D16067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3" creationId="{91F89DA5-D51E-4A5A-BB05-27233A415C97}"/>
          </ac:spMkLst>
        </pc:spChg>
        <pc:spChg chg="add mod">
          <ac:chgData name="Rogerio Aguiar" userId="86fef4cc378c3954" providerId="LiveId" clId="{EEDBFCD2-87E9-4D4F-A966-B10976DE1E92}" dt="2020-01-24T23:52:43.161" v="12813" actId="1076"/>
          <ac:spMkLst>
            <pc:docMk/>
            <pc:sldMk cId="0" sldId="589"/>
            <ac:spMk id="5" creationId="{B3335217-048C-4A24-80E0-691A994504D1}"/>
          </ac:spMkLst>
        </pc:spChg>
        <pc:spChg chg="add mod">
          <ac:chgData name="Rogerio Aguiar" userId="86fef4cc378c3954" providerId="LiveId" clId="{EEDBFCD2-87E9-4D4F-A966-B10976DE1E92}" dt="2020-01-24T23:52:47.789" v="12815" actId="1076"/>
          <ac:spMkLst>
            <pc:docMk/>
            <pc:sldMk cId="0" sldId="589"/>
            <ac:spMk id="6" creationId="{0D6891CF-23CC-42F3-8EFA-29052A904A84}"/>
          </ac:spMkLst>
        </pc:spChg>
        <pc:spChg chg="add mod">
          <ac:chgData name="Rogerio Aguiar" userId="86fef4cc378c3954" providerId="LiveId" clId="{EEDBFCD2-87E9-4D4F-A966-B10976DE1E92}" dt="2020-01-24T23:52:52.659" v="12817" actId="1076"/>
          <ac:spMkLst>
            <pc:docMk/>
            <pc:sldMk cId="0" sldId="589"/>
            <ac:spMk id="7" creationId="{697F6151-9F9A-4D0F-AC71-59BC44320545}"/>
          </ac:spMkLst>
        </pc:spChg>
        <pc:spChg chg="add mod">
          <ac:chgData name="Rogerio Aguiar" userId="86fef4cc378c3954" providerId="LiveId" clId="{EEDBFCD2-87E9-4D4F-A966-B10976DE1E92}" dt="2020-01-24T23:53:01.036" v="12820" actId="14100"/>
          <ac:spMkLst>
            <pc:docMk/>
            <pc:sldMk cId="0" sldId="589"/>
            <ac:spMk id="8" creationId="{635E08D9-2B75-44E5-AEA1-318C579A0BF1}"/>
          </ac:spMkLst>
        </pc:spChg>
        <pc:spChg chg="add mod">
          <ac:chgData name="Rogerio Aguiar" userId="86fef4cc378c3954" providerId="LiveId" clId="{EEDBFCD2-87E9-4D4F-A966-B10976DE1E92}" dt="2020-01-24T23:53:06.921" v="12822" actId="1076"/>
          <ac:spMkLst>
            <pc:docMk/>
            <pc:sldMk cId="0" sldId="589"/>
            <ac:spMk id="9" creationId="{DAF69DCA-0943-4664-A50B-38F0A67B4E71}"/>
          </ac:spMkLst>
        </pc:spChg>
        <pc:spChg chg="add mod">
          <ac:chgData name="Rogerio Aguiar" userId="86fef4cc378c3954" providerId="LiveId" clId="{EEDBFCD2-87E9-4D4F-A966-B10976DE1E92}" dt="2020-01-24T23:53:12.973" v="12824" actId="1076"/>
          <ac:spMkLst>
            <pc:docMk/>
            <pc:sldMk cId="0" sldId="589"/>
            <ac:spMk id="10" creationId="{9B2D9BDE-D025-474B-9C10-FCD1F0DB7F61}"/>
          </ac:spMkLst>
        </pc:spChg>
        <pc:spChg chg="add mod">
          <ac:chgData name="Rogerio Aguiar" userId="86fef4cc378c3954" providerId="LiveId" clId="{EEDBFCD2-87E9-4D4F-A966-B10976DE1E92}" dt="2020-01-24T23:53:19.791" v="12827" actId="14100"/>
          <ac:spMkLst>
            <pc:docMk/>
            <pc:sldMk cId="0" sldId="589"/>
            <ac:spMk id="11" creationId="{ACAE98F9-E5DC-4D94-8417-BA68A56ACEC9}"/>
          </ac:spMkLst>
        </pc:spChg>
        <pc:spChg chg="add mod">
          <ac:chgData name="Rogerio Aguiar" userId="86fef4cc378c3954" providerId="LiveId" clId="{EEDBFCD2-87E9-4D4F-A966-B10976DE1E92}" dt="2020-01-24T23:53:36.156" v="12830" actId="1076"/>
          <ac:spMkLst>
            <pc:docMk/>
            <pc:sldMk cId="0" sldId="589"/>
            <ac:spMk id="12" creationId="{58EC2439-853A-47BF-89BB-3F48A5CBCDEF}"/>
          </ac:spMkLst>
        </pc:spChg>
        <pc:spChg chg="add mod">
          <ac:chgData name="Rogerio Aguiar" userId="86fef4cc378c3954" providerId="LiveId" clId="{EEDBFCD2-87E9-4D4F-A966-B10976DE1E92}" dt="2020-01-24T23:53:53.372" v="12833" actId="1076"/>
          <ac:spMkLst>
            <pc:docMk/>
            <pc:sldMk cId="0" sldId="589"/>
            <ac:spMk id="13" creationId="{9E3F69A4-4CC5-4C04-8757-FE3E054E33C4}"/>
          </ac:spMkLst>
        </pc:spChg>
        <pc:spChg chg="add mod">
          <ac:chgData name="Rogerio Aguiar" userId="86fef4cc378c3954" providerId="LiveId" clId="{EEDBFCD2-87E9-4D4F-A966-B10976DE1E92}" dt="2020-01-24T23:54:03.110" v="12835" actId="1076"/>
          <ac:spMkLst>
            <pc:docMk/>
            <pc:sldMk cId="0" sldId="589"/>
            <ac:spMk id="14" creationId="{48B46A85-F997-44AC-AAEE-20404DA3E5ED}"/>
          </ac:spMkLst>
        </pc:spChg>
        <pc:spChg chg="add mod">
          <ac:chgData name="Rogerio Aguiar" userId="86fef4cc378c3954" providerId="LiveId" clId="{EEDBFCD2-87E9-4D4F-A966-B10976DE1E92}" dt="2020-01-24T23:54:11.021" v="12837" actId="1076"/>
          <ac:spMkLst>
            <pc:docMk/>
            <pc:sldMk cId="0" sldId="589"/>
            <ac:spMk id="15" creationId="{C04D0770-50DD-4BB6-9F7E-866682CA3187}"/>
          </ac:spMkLst>
        </pc:spChg>
        <pc:spChg chg="add mod">
          <ac:chgData name="Rogerio Aguiar" userId="86fef4cc378c3954" providerId="LiveId" clId="{EEDBFCD2-87E9-4D4F-A966-B10976DE1E92}" dt="2020-01-24T23:54:20.774" v="12840" actId="1076"/>
          <ac:spMkLst>
            <pc:docMk/>
            <pc:sldMk cId="0" sldId="589"/>
            <ac:spMk id="16" creationId="{AE8638C1-A025-45BA-A2D2-B7898ABBDED4}"/>
          </ac:spMkLst>
        </pc:spChg>
        <pc:spChg chg="add del mod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18" creationId="{6B4FA228-1E30-427C-AB0D-E4EBA5A12B52}"/>
          </ac:spMkLst>
        </pc:spChg>
        <pc:spChg chg="add del">
          <ac:chgData name="Rogerio Aguiar" userId="86fef4cc378c3954" providerId="LiveId" clId="{EEDBFCD2-87E9-4D4F-A966-B10976DE1E92}" dt="2020-01-07T22:53:28.456" v="1463"/>
          <ac:spMkLst>
            <pc:docMk/>
            <pc:sldMk cId="0" sldId="589"/>
            <ac:spMk id="19" creationId="{5FC13307-0736-4663-904B-4D5AC77FD990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21" creationId="{722AF212-D219-4130-A465-D3B34F1869E4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22" creationId="{FAD27C66-76F7-4A41-ADDA-A8AFC3790510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23" creationId="{2D8B4C9A-C4A6-4AEF-B128-B4F4C33FC406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26" creationId="{2E727E8A-52D2-4504-A42B-072848B4983C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27" creationId="{0B62AE62-95B7-4B80-B6B2-A78C7BCEF405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28" creationId="{9F28C5AA-2FC5-4811-8E20-5076CD4FBE0C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29" creationId="{D9F07F24-C6AE-4F0F-B903-5950C2868B4C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30" creationId="{C6F9F422-D05A-4AE7-A884-719AB838ED15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31" creationId="{9179FCA6-80CE-4040-AFBD-FB78AD4ADA4F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32" creationId="{1A9C68E8-CFE9-4EF1-AB05-8AA3F007158C}"/>
          </ac:spMkLst>
        </pc:spChg>
        <pc:spChg chg="add del">
          <ac:chgData name="Rogerio Aguiar" userId="86fef4cc378c3954" providerId="LiveId" clId="{EEDBFCD2-87E9-4D4F-A966-B10976DE1E92}" dt="2020-01-07T22:53:34.305" v="1465" actId="478"/>
          <ac:spMkLst>
            <pc:docMk/>
            <pc:sldMk cId="0" sldId="589"/>
            <ac:spMk id="33" creationId="{10DA289A-7706-4967-AD9C-1799E2B2FDBA}"/>
          </ac:spMkLst>
        </pc:spChg>
        <pc:spChg chg="mod">
          <ac:chgData name="Rogerio Aguiar" userId="86fef4cc378c3954" providerId="LiveId" clId="{EEDBFCD2-87E9-4D4F-A966-B10976DE1E92}" dt="2020-01-07T23:00:12.813" v="1482" actId="1076"/>
          <ac:spMkLst>
            <pc:docMk/>
            <pc:sldMk cId="0" sldId="589"/>
            <ac:spMk id="39939" creationId="{00000000-0000-0000-0000-000000000000}"/>
          </ac:spMkLst>
        </pc:spChg>
        <pc:picChg chg="add del mod">
          <ac:chgData name="Rogerio Aguiar" userId="86fef4cc378c3954" providerId="LiveId" clId="{EEDBFCD2-87E9-4D4F-A966-B10976DE1E92}" dt="2020-01-24T23:54:17.984" v="12839" actId="1076"/>
          <ac:picMkLst>
            <pc:docMk/>
            <pc:sldMk cId="0" sldId="589"/>
            <ac:picMk id="1026" creationId="{3BEA1AAC-4857-4AE1-AE29-B4274007BB1A}"/>
          </ac:picMkLst>
        </pc:picChg>
        <pc:picChg chg="del">
          <ac:chgData name="Rogerio Aguiar" userId="86fef4cc378c3954" providerId="LiveId" clId="{EEDBFCD2-87E9-4D4F-A966-B10976DE1E92}" dt="2020-01-07T22:52:45.913" v="1450" actId="478"/>
          <ac:picMkLst>
            <pc:docMk/>
            <pc:sldMk cId="0" sldId="589"/>
            <ac:picMk id="39938" creationId="{00000000-0000-0000-0000-000000000000}"/>
          </ac:picMkLst>
        </pc:picChg>
      </pc:sldChg>
      <pc:sldChg chg="modSp ord">
        <pc:chgData name="Rogerio Aguiar" userId="86fef4cc378c3954" providerId="LiveId" clId="{EEDBFCD2-87E9-4D4F-A966-B10976DE1E92}" dt="2020-01-08T21:26:14.321" v="2717" actId="20577"/>
        <pc:sldMkLst>
          <pc:docMk/>
          <pc:sldMk cId="0" sldId="591"/>
        </pc:sldMkLst>
        <pc:spChg chg="mod">
          <ac:chgData name="Rogerio Aguiar" userId="86fef4cc378c3954" providerId="LiveId" clId="{EEDBFCD2-87E9-4D4F-A966-B10976DE1E92}" dt="2020-01-08T00:32:53.856" v="2590" actId="1076"/>
          <ac:spMkLst>
            <pc:docMk/>
            <pc:sldMk cId="0" sldId="591"/>
            <ac:spMk id="2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32:56.512" v="2591" actId="1076"/>
          <ac:spMkLst>
            <pc:docMk/>
            <pc:sldMk cId="0" sldId="591"/>
            <ac:spMk id="3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33:01.028" v="2592" actId="1076"/>
          <ac:spMkLst>
            <pc:docMk/>
            <pc:sldMk cId="0" sldId="591"/>
            <ac:spMk id="4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33:04.679" v="2593" actId="1076"/>
          <ac:spMkLst>
            <pc:docMk/>
            <pc:sldMk cId="0" sldId="591"/>
            <ac:spMk id="5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33:08.177" v="2594" actId="1076"/>
          <ac:spMkLst>
            <pc:docMk/>
            <pc:sldMk cId="0" sldId="591"/>
            <ac:spMk id="6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32:17.134" v="2588" actId="20577"/>
          <ac:spMkLst>
            <pc:docMk/>
            <pc:sldMk cId="0" sldId="591"/>
            <ac:spMk id="7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33:11.326" v="2595" actId="1076"/>
          <ac:spMkLst>
            <pc:docMk/>
            <pc:sldMk cId="0" sldId="591"/>
            <ac:spMk id="9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21:26:14.321" v="2717" actId="20577"/>
          <ac:spMkLst>
            <pc:docMk/>
            <pc:sldMk cId="0" sldId="591"/>
            <ac:spMk id="53251" creationId="{00000000-0000-0000-0000-000000000000}"/>
          </ac:spMkLst>
        </pc:spChg>
      </pc:sldChg>
      <pc:sldChg chg="modSp">
        <pc:chgData name="Rogerio Aguiar" userId="86fef4cc378c3954" providerId="LiveId" clId="{EEDBFCD2-87E9-4D4F-A966-B10976DE1E92}" dt="2020-01-08T00:34:59.601" v="2633" actId="1076"/>
        <pc:sldMkLst>
          <pc:docMk/>
          <pc:sldMk cId="0" sldId="592"/>
        </pc:sldMkLst>
        <pc:spChg chg="mod">
          <ac:chgData name="Rogerio Aguiar" userId="86fef4cc378c3954" providerId="LiveId" clId="{EEDBFCD2-87E9-4D4F-A966-B10976DE1E92}" dt="2020-01-08T00:34:52.937" v="2631" actId="1076"/>
          <ac:spMkLst>
            <pc:docMk/>
            <pc:sldMk cId="0" sldId="592"/>
            <ac:spMk id="7" creationId="{00000000-0000-0000-0000-000000000000}"/>
          </ac:spMkLst>
        </pc:spChg>
        <pc:spChg chg="mod">
          <ac:chgData name="Rogerio Aguiar" userId="86fef4cc378c3954" providerId="LiveId" clId="{EEDBFCD2-87E9-4D4F-A966-B10976DE1E92}" dt="2020-01-08T00:34:45.612" v="2630" actId="20577"/>
          <ac:spMkLst>
            <pc:docMk/>
            <pc:sldMk cId="0" sldId="592"/>
            <ac:spMk id="55299" creationId="{00000000-0000-0000-0000-000000000000}"/>
          </ac:spMkLst>
        </pc:spChg>
        <pc:cxnChg chg="mod">
          <ac:chgData name="Rogerio Aguiar" userId="86fef4cc378c3954" providerId="LiveId" clId="{EEDBFCD2-87E9-4D4F-A966-B10976DE1E92}" dt="2020-01-08T00:34:56.186" v="2632" actId="1076"/>
          <ac:cxnSpMkLst>
            <pc:docMk/>
            <pc:sldMk cId="0" sldId="592"/>
            <ac:cxnSpMk id="3" creationId="{00000000-0000-0000-0000-000000000000}"/>
          </ac:cxnSpMkLst>
        </pc:cxnChg>
        <pc:cxnChg chg="mod">
          <ac:chgData name="Rogerio Aguiar" userId="86fef4cc378c3954" providerId="LiveId" clId="{EEDBFCD2-87E9-4D4F-A966-B10976DE1E92}" dt="2020-01-08T00:34:59.601" v="2633" actId="1076"/>
          <ac:cxnSpMkLst>
            <pc:docMk/>
            <pc:sldMk cId="0" sldId="592"/>
            <ac:cxnSpMk id="6" creationId="{17EBBBF1-8ED4-4B46-8357-57B45DE78808}"/>
          </ac:cxnSpMkLst>
        </pc:cxnChg>
      </pc:sldChg>
      <pc:sldChg chg="del">
        <pc:chgData name="Rogerio Aguiar" userId="86fef4cc378c3954" providerId="LiveId" clId="{EEDBFCD2-87E9-4D4F-A966-B10976DE1E92}" dt="2020-01-09T23:53:46.995" v="5279" actId="47"/>
        <pc:sldMkLst>
          <pc:docMk/>
          <pc:sldMk cId="726888441" sldId="593"/>
        </pc:sldMkLst>
      </pc:sldChg>
      <pc:sldChg chg="del">
        <pc:chgData name="Rogerio Aguiar" userId="86fef4cc378c3954" providerId="LiveId" clId="{EEDBFCD2-87E9-4D4F-A966-B10976DE1E92}" dt="2020-01-09T23:54:23.974" v="5280" actId="47"/>
        <pc:sldMkLst>
          <pc:docMk/>
          <pc:sldMk cId="2075532617" sldId="594"/>
        </pc:sldMkLst>
      </pc:sldChg>
      <pc:sldChg chg="del">
        <pc:chgData name="Rogerio Aguiar" userId="86fef4cc378c3954" providerId="LiveId" clId="{EEDBFCD2-87E9-4D4F-A966-B10976DE1E92}" dt="2020-01-09T23:54:28.739" v="5281" actId="47"/>
        <pc:sldMkLst>
          <pc:docMk/>
          <pc:sldMk cId="2644690655" sldId="596"/>
        </pc:sldMkLst>
      </pc:sldChg>
      <pc:sldChg chg="modSp">
        <pc:chgData name="Rogerio Aguiar" userId="86fef4cc378c3954" providerId="LiveId" clId="{EEDBFCD2-87E9-4D4F-A966-B10976DE1E92}" dt="2020-01-23T00:33:46.084" v="12264" actId="20577"/>
        <pc:sldMkLst>
          <pc:docMk/>
          <pc:sldMk cId="4058154661" sldId="597"/>
        </pc:sldMkLst>
        <pc:spChg chg="mod">
          <ac:chgData name="Rogerio Aguiar" userId="86fef4cc378c3954" providerId="LiveId" clId="{EEDBFCD2-87E9-4D4F-A966-B10976DE1E92}" dt="2020-01-23T00:33:46.084" v="12264" actId="20577"/>
          <ac:spMkLst>
            <pc:docMk/>
            <pc:sldMk cId="4058154661" sldId="597"/>
            <ac:spMk id="6" creationId="{37FFF9E0-1995-4358-BCAB-BE5D8875CF54}"/>
          </ac:spMkLst>
        </pc:spChg>
        <pc:spChg chg="mod">
          <ac:chgData name="Rogerio Aguiar" userId="86fef4cc378c3954" providerId="LiveId" clId="{EEDBFCD2-87E9-4D4F-A966-B10976DE1E92}" dt="2020-01-18T12:15:42.921" v="6112" actId="20577"/>
          <ac:spMkLst>
            <pc:docMk/>
            <pc:sldMk cId="4058154661" sldId="597"/>
            <ac:spMk id="61443" creationId="{00000000-0000-0000-0000-000000000000}"/>
          </ac:spMkLst>
        </pc:spChg>
        <pc:picChg chg="mod">
          <ac:chgData name="Rogerio Aguiar" userId="86fef4cc378c3954" providerId="LiveId" clId="{EEDBFCD2-87E9-4D4F-A966-B10976DE1E92}" dt="2020-01-18T12:15:47.261" v="6114" actId="1076"/>
          <ac:picMkLst>
            <pc:docMk/>
            <pc:sldMk cId="4058154661" sldId="597"/>
            <ac:picMk id="9" creationId="{7328449D-6DEA-46E2-B8B5-6ABB2EE52EBE}"/>
          </ac:picMkLst>
        </pc:picChg>
      </pc:sldChg>
      <pc:sldChg chg="modSp">
        <pc:chgData name="Rogerio Aguiar" userId="86fef4cc378c3954" providerId="LiveId" clId="{EEDBFCD2-87E9-4D4F-A966-B10976DE1E92}" dt="2020-01-18T12:16:33.894" v="6125" actId="20577"/>
        <pc:sldMkLst>
          <pc:docMk/>
          <pc:sldMk cId="1138406096" sldId="599"/>
        </pc:sldMkLst>
        <pc:spChg chg="mod">
          <ac:chgData name="Rogerio Aguiar" userId="86fef4cc378c3954" providerId="LiveId" clId="{EEDBFCD2-87E9-4D4F-A966-B10976DE1E92}" dt="2020-01-18T12:16:33.894" v="6125" actId="20577"/>
          <ac:spMkLst>
            <pc:docMk/>
            <pc:sldMk cId="1138406096" sldId="599"/>
            <ac:spMk id="8" creationId="{C120390E-CA11-4DCD-AC30-B746FCBAE5F5}"/>
          </ac:spMkLst>
        </pc:spChg>
      </pc:sldChg>
      <pc:sldChg chg="addSp delSp modSp mod modAnim modShow">
        <pc:chgData name="Rogerio Aguiar" userId="86fef4cc378c3954" providerId="LiveId" clId="{EEDBFCD2-87E9-4D4F-A966-B10976DE1E92}" dt="2020-01-23T22:20:04.867" v="12776" actId="729"/>
        <pc:sldMkLst>
          <pc:docMk/>
          <pc:sldMk cId="0" sldId="603"/>
        </pc:sldMkLst>
        <pc:spChg chg="del">
          <ac:chgData name="Rogerio Aguiar" userId="86fef4cc378c3954" providerId="LiveId" clId="{EEDBFCD2-87E9-4D4F-A966-B10976DE1E92}" dt="2020-01-19T23:07:22.222" v="11055" actId="478"/>
          <ac:spMkLst>
            <pc:docMk/>
            <pc:sldMk cId="0" sldId="603"/>
            <ac:spMk id="3" creationId="{EDD6D550-639F-4885-A32B-F69DFB73E00E}"/>
          </ac:spMkLst>
        </pc:spChg>
        <pc:spChg chg="mod">
          <ac:chgData name="Rogerio Aguiar" userId="86fef4cc378c3954" providerId="LiveId" clId="{EEDBFCD2-87E9-4D4F-A966-B10976DE1E92}" dt="2020-01-19T23:25:59.673" v="11207" actId="20577"/>
          <ac:spMkLst>
            <pc:docMk/>
            <pc:sldMk cId="0" sldId="603"/>
            <ac:spMk id="92162" creationId="{00000000-0000-0000-0000-000000000000}"/>
          </ac:spMkLst>
        </pc:spChg>
        <pc:spChg chg="mod">
          <ac:chgData name="Rogerio Aguiar" userId="86fef4cc378c3954" providerId="LiveId" clId="{EEDBFCD2-87E9-4D4F-A966-B10976DE1E92}" dt="2020-01-19T23:05:11.578" v="10783" actId="20577"/>
          <ac:spMkLst>
            <pc:docMk/>
            <pc:sldMk cId="0" sldId="603"/>
            <ac:spMk id="92163" creationId="{00000000-0000-0000-0000-000000000000}"/>
          </ac:spMkLst>
        </pc:spChg>
        <pc:spChg chg="mod">
          <ac:chgData name="Rogerio Aguiar" userId="86fef4cc378c3954" providerId="LiveId" clId="{EEDBFCD2-87E9-4D4F-A966-B10976DE1E92}" dt="2020-01-19T23:24:09.394" v="11159" actId="20577"/>
          <ac:spMkLst>
            <pc:docMk/>
            <pc:sldMk cId="0" sldId="603"/>
            <ac:spMk id="483333" creationId="{00000000-0000-0000-0000-000000000000}"/>
          </ac:spMkLst>
        </pc:spChg>
        <pc:spChg chg="del">
          <ac:chgData name="Rogerio Aguiar" userId="86fef4cc378c3954" providerId="LiveId" clId="{EEDBFCD2-87E9-4D4F-A966-B10976DE1E92}" dt="2020-01-19T23:04:35.219" v="10779" actId="478"/>
          <ac:spMkLst>
            <pc:docMk/>
            <pc:sldMk cId="0" sldId="603"/>
            <ac:spMk id="483334" creationId="{00000000-0000-0000-0000-000000000000}"/>
          </ac:spMkLst>
        </pc:spChg>
        <pc:grpChg chg="mod">
          <ac:chgData name="Rogerio Aguiar" userId="86fef4cc378c3954" providerId="LiveId" clId="{EEDBFCD2-87E9-4D4F-A966-B10976DE1E92}" dt="2020-01-19T23:24:05.676" v="11157" actId="1076"/>
          <ac:grpSpMkLst>
            <pc:docMk/>
            <pc:sldMk cId="0" sldId="603"/>
            <ac:grpSpMk id="2" creationId="{84C48CBA-A6BD-4A76-A9E0-F957F634D04F}"/>
          </ac:grpSpMkLst>
        </pc:grpChg>
        <pc:graphicFrameChg chg="add del modGraphic">
          <ac:chgData name="Rogerio Aguiar" userId="86fef4cc378c3954" providerId="LiveId" clId="{EEDBFCD2-87E9-4D4F-A966-B10976DE1E92}" dt="2020-01-19T23:24:06.463" v="11158" actId="27309"/>
          <ac:graphicFrameMkLst>
            <pc:docMk/>
            <pc:sldMk cId="0" sldId="603"/>
            <ac:graphicFrameMk id="5" creationId="{9B57AF71-8693-4380-99DC-50F9D9C723FF}"/>
          </ac:graphicFrameMkLst>
        </pc:graphicFrameChg>
      </pc:sldChg>
      <pc:sldChg chg="modSp 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605"/>
        </pc:sldMkLst>
        <pc:spChg chg="mod">
          <ac:chgData name="Rogerio Aguiar" userId="86fef4cc378c3954" providerId="LiveId" clId="{EEDBFCD2-87E9-4D4F-A966-B10976DE1E92}" dt="2020-01-19T23:26:53.006" v="11234" actId="20577"/>
          <ac:spMkLst>
            <pc:docMk/>
            <pc:sldMk cId="0" sldId="605"/>
            <ac:spMk id="94210" creationId="{00000000-0000-0000-0000-000000000000}"/>
          </ac:spMkLst>
        </pc:spChg>
        <pc:spChg chg="mod">
          <ac:chgData name="Rogerio Aguiar" userId="86fef4cc378c3954" providerId="LiveId" clId="{EEDBFCD2-87E9-4D4F-A966-B10976DE1E92}" dt="2020-01-20T00:06:49.776" v="11643" actId="14100"/>
          <ac:spMkLst>
            <pc:docMk/>
            <pc:sldMk cId="0" sldId="605"/>
            <ac:spMk id="94211" creationId="{00000000-0000-0000-0000-000000000000}"/>
          </ac:spMkLst>
        </pc:spChg>
        <pc:spChg chg="mod">
          <ac:chgData name="Rogerio Aguiar" userId="86fef4cc378c3954" providerId="LiveId" clId="{EEDBFCD2-87E9-4D4F-A966-B10976DE1E92}" dt="2020-01-20T00:06:53.735" v="11644" actId="1076"/>
          <ac:spMkLst>
            <pc:docMk/>
            <pc:sldMk cId="0" sldId="605"/>
            <ac:spMk id="485382" creationId="{00000000-0000-0000-0000-000000000000}"/>
          </ac:spMkLst>
        </pc:spChg>
        <pc:spChg chg="mod">
          <ac:chgData name="Rogerio Aguiar" userId="86fef4cc378c3954" providerId="LiveId" clId="{EEDBFCD2-87E9-4D4F-A966-B10976DE1E92}" dt="2020-01-19T23:28:00.651" v="11300" actId="1076"/>
          <ac:spMkLst>
            <pc:docMk/>
            <pc:sldMk cId="0" sldId="605"/>
            <ac:spMk id="485383" creationId="{00000000-0000-0000-0000-000000000000}"/>
          </ac:spMkLst>
        </pc:spChg>
      </pc:sldChg>
      <pc:sldChg chg="addSp delSp modSp mod delAnim modShow">
        <pc:chgData name="Rogerio Aguiar" userId="86fef4cc378c3954" providerId="LiveId" clId="{EEDBFCD2-87E9-4D4F-A966-B10976DE1E92}" dt="2020-01-23T22:20:04.867" v="12776" actId="729"/>
        <pc:sldMkLst>
          <pc:docMk/>
          <pc:sldMk cId="0" sldId="607"/>
        </pc:sldMkLst>
        <pc:spChg chg="del">
          <ac:chgData name="Rogerio Aguiar" userId="86fef4cc378c3954" providerId="LiveId" clId="{EEDBFCD2-87E9-4D4F-A966-B10976DE1E92}" dt="2020-01-20T00:08:50.686" v="11673" actId="478"/>
          <ac:spMkLst>
            <pc:docMk/>
            <pc:sldMk cId="0" sldId="607"/>
            <ac:spMk id="7" creationId="{1EE682B7-C841-4F26-BC4C-AA5CC3143576}"/>
          </ac:spMkLst>
        </pc:spChg>
        <pc:spChg chg="add mod">
          <ac:chgData name="Rogerio Aguiar" userId="86fef4cc378c3954" providerId="LiveId" clId="{EEDBFCD2-87E9-4D4F-A966-B10976DE1E92}" dt="2020-01-20T00:11:59.059" v="11705" actId="14100"/>
          <ac:spMkLst>
            <pc:docMk/>
            <pc:sldMk cId="0" sldId="607"/>
            <ac:spMk id="8" creationId="{1F7C771F-5E9E-4278-BE0B-7256A2AA45B2}"/>
          </ac:spMkLst>
        </pc:spChg>
        <pc:spChg chg="mod">
          <ac:chgData name="Rogerio Aguiar" userId="86fef4cc378c3954" providerId="LiveId" clId="{EEDBFCD2-87E9-4D4F-A966-B10976DE1E92}" dt="2020-01-20T00:20:50.925" v="11816" actId="14100"/>
          <ac:spMkLst>
            <pc:docMk/>
            <pc:sldMk cId="0" sldId="607"/>
            <ac:spMk id="96258" creationId="{00000000-0000-0000-0000-000000000000}"/>
          </ac:spMkLst>
        </pc:spChg>
        <pc:spChg chg="del mod">
          <ac:chgData name="Rogerio Aguiar" userId="86fef4cc378c3954" providerId="LiveId" clId="{EEDBFCD2-87E9-4D4F-A966-B10976DE1E92}" dt="2020-01-20T00:03:25.265" v="11616" actId="478"/>
          <ac:spMkLst>
            <pc:docMk/>
            <pc:sldMk cId="0" sldId="607"/>
            <ac:spMk id="96260" creationId="{00000000-0000-0000-0000-000000000000}"/>
          </ac:spMkLst>
        </pc:spChg>
        <pc:spChg chg="del topLvl">
          <ac:chgData name="Rogerio Aguiar" userId="86fef4cc378c3954" providerId="LiveId" clId="{EEDBFCD2-87E9-4D4F-A966-B10976DE1E92}" dt="2020-01-20T00:04:57.884" v="11638" actId="478"/>
          <ac:spMkLst>
            <pc:docMk/>
            <pc:sldMk cId="0" sldId="607"/>
            <ac:spMk id="96268" creationId="{00000000-0000-0000-0000-000000000000}"/>
          </ac:spMkLst>
        </pc:spChg>
        <pc:spChg chg="del mod topLvl">
          <ac:chgData name="Rogerio Aguiar" userId="86fef4cc378c3954" providerId="LiveId" clId="{EEDBFCD2-87E9-4D4F-A966-B10976DE1E92}" dt="2020-01-20T00:04:48.141" v="11633" actId="478"/>
          <ac:spMkLst>
            <pc:docMk/>
            <pc:sldMk cId="0" sldId="607"/>
            <ac:spMk id="96270" creationId="{00000000-0000-0000-0000-000000000000}"/>
          </ac:spMkLst>
        </pc:spChg>
        <pc:spChg chg="mod">
          <ac:chgData name="Rogerio Aguiar" userId="86fef4cc378c3954" providerId="LiveId" clId="{EEDBFCD2-87E9-4D4F-A966-B10976DE1E92}" dt="2020-01-20T00:04:53.387" v="11636" actId="6549"/>
          <ac:spMkLst>
            <pc:docMk/>
            <pc:sldMk cId="0" sldId="607"/>
            <ac:spMk id="96272" creationId="{00000000-0000-0000-0000-000000000000}"/>
          </ac:spMkLst>
        </pc:spChg>
        <pc:spChg chg="mod">
          <ac:chgData name="Rogerio Aguiar" userId="86fef4cc378c3954" providerId="LiveId" clId="{EEDBFCD2-87E9-4D4F-A966-B10976DE1E92}" dt="2020-01-20T00:04:30.465" v="11628" actId="1076"/>
          <ac:spMkLst>
            <pc:docMk/>
            <pc:sldMk cId="0" sldId="607"/>
            <ac:spMk id="96274" creationId="{00000000-0000-0000-0000-000000000000}"/>
          </ac:spMkLst>
        </pc:spChg>
        <pc:spChg chg="mod">
          <ac:chgData name="Rogerio Aguiar" userId="86fef4cc378c3954" providerId="LiveId" clId="{EEDBFCD2-87E9-4D4F-A966-B10976DE1E92}" dt="2020-01-20T00:04:26.060" v="11627" actId="14100"/>
          <ac:spMkLst>
            <pc:docMk/>
            <pc:sldMk cId="0" sldId="607"/>
            <ac:spMk id="487429" creationId="{00000000-0000-0000-0000-000000000000}"/>
          </ac:spMkLst>
        </pc:spChg>
        <pc:spChg chg="del mod topLvl">
          <ac:chgData name="Rogerio Aguiar" userId="86fef4cc378c3954" providerId="LiveId" clId="{EEDBFCD2-87E9-4D4F-A966-B10976DE1E92}" dt="2020-01-20T00:04:49.830" v="11634" actId="478"/>
          <ac:spMkLst>
            <pc:docMk/>
            <pc:sldMk cId="0" sldId="607"/>
            <ac:spMk id="487436" creationId="{00000000-0000-0000-0000-000000000000}"/>
          </ac:spMkLst>
        </pc:spChg>
        <pc:spChg chg="del topLvl">
          <ac:chgData name="Rogerio Aguiar" userId="86fef4cc378c3954" providerId="LiveId" clId="{EEDBFCD2-87E9-4D4F-A966-B10976DE1E92}" dt="2020-01-20T00:04:59.384" v="11639" actId="478"/>
          <ac:spMkLst>
            <pc:docMk/>
            <pc:sldMk cId="0" sldId="607"/>
            <ac:spMk id="487439" creationId="{00000000-0000-0000-0000-000000000000}"/>
          </ac:spMkLst>
        </pc:spChg>
        <pc:grpChg chg="del">
          <ac:chgData name="Rogerio Aguiar" userId="86fef4cc378c3954" providerId="LiveId" clId="{EEDBFCD2-87E9-4D4F-A966-B10976DE1E92}" dt="2020-01-20T00:04:43.530" v="11632" actId="478"/>
          <ac:grpSpMkLst>
            <pc:docMk/>
            <pc:sldMk cId="0" sldId="607"/>
            <ac:grpSpMk id="2" creationId="{00000000-0000-0000-0000-000000000000}"/>
          </ac:grpSpMkLst>
        </pc:grpChg>
        <pc:grpChg chg="del">
          <ac:chgData name="Rogerio Aguiar" userId="86fef4cc378c3954" providerId="LiveId" clId="{EEDBFCD2-87E9-4D4F-A966-B10976DE1E92}" dt="2020-01-20T00:04:54.555" v="11637" actId="478"/>
          <ac:grpSpMkLst>
            <pc:docMk/>
            <pc:sldMk cId="0" sldId="607"/>
            <ac:grpSpMk id="3" creationId="{00000000-0000-0000-0000-000000000000}"/>
          </ac:grpSpMkLst>
        </pc:grpChg>
        <pc:grpChg chg="del mod">
          <ac:chgData name="Rogerio Aguiar" userId="86fef4cc378c3954" providerId="LiveId" clId="{EEDBFCD2-87E9-4D4F-A966-B10976DE1E92}" dt="2020-01-20T00:04:48.141" v="11633" actId="478"/>
          <ac:grpSpMkLst>
            <pc:docMk/>
            <pc:sldMk cId="0" sldId="607"/>
            <ac:grpSpMk id="4" creationId="{00000000-0000-0000-0000-000000000000}"/>
          </ac:grpSpMkLst>
        </pc:grpChg>
        <pc:grpChg chg="del">
          <ac:chgData name="Rogerio Aguiar" userId="86fef4cc378c3954" providerId="LiveId" clId="{EEDBFCD2-87E9-4D4F-A966-B10976DE1E92}" dt="2020-01-20T00:04:57.884" v="11638" actId="478"/>
          <ac:grpSpMkLst>
            <pc:docMk/>
            <pc:sldMk cId="0" sldId="607"/>
            <ac:grpSpMk id="5" creationId="{00000000-0000-0000-0000-000000000000}"/>
          </ac:grpSpMkLst>
        </pc:grpChg>
        <pc:grpChg chg="del">
          <ac:chgData name="Rogerio Aguiar" userId="86fef4cc378c3954" providerId="LiveId" clId="{EEDBFCD2-87E9-4D4F-A966-B10976DE1E92}" dt="2020-01-20T00:04:51.788" v="11635" actId="478"/>
          <ac:grpSpMkLst>
            <pc:docMk/>
            <pc:sldMk cId="0" sldId="607"/>
            <ac:grpSpMk id="6" creationId="{00000000-0000-0000-0000-000000000000}"/>
          </ac:grpSpMkLst>
        </pc:grpChg>
        <pc:grpChg chg="del mod">
          <ac:chgData name="Rogerio Aguiar" userId="86fef4cc378c3954" providerId="LiveId" clId="{EEDBFCD2-87E9-4D4F-A966-B10976DE1E92}" dt="2020-01-20T00:05:14.392" v="11640" actId="478"/>
          <ac:grpSpMkLst>
            <pc:docMk/>
            <pc:sldMk cId="0" sldId="607"/>
            <ac:grpSpMk id="20" creationId="{0248E445-7E68-47ED-AF11-98AE8AA63244}"/>
          </ac:grpSpMkLst>
        </pc:grpChg>
      </pc:sldChg>
      <pc:sldChg chg="del">
        <pc:chgData name="Rogerio Aguiar" userId="86fef4cc378c3954" providerId="LiveId" clId="{EEDBFCD2-87E9-4D4F-A966-B10976DE1E92}" dt="2020-01-23T22:13:31.760" v="12770" actId="2696"/>
        <pc:sldMkLst>
          <pc:docMk/>
          <pc:sldMk cId="479933709" sldId="608"/>
        </pc:sldMkLst>
      </pc:sldChg>
      <pc:sldChg chg="addSp delSp modSp del mod setBg delAnim modAnim">
        <pc:chgData name="Rogerio Aguiar" userId="86fef4cc378c3954" providerId="LiveId" clId="{EEDBFCD2-87E9-4D4F-A966-B10976DE1E92}" dt="2020-01-09T23:54:59.328" v="5282" actId="2696"/>
        <pc:sldMkLst>
          <pc:docMk/>
          <pc:sldMk cId="510072440" sldId="608"/>
        </pc:sldMkLst>
        <pc:spChg chg="mod ord">
          <ac:chgData name="Rogerio Aguiar" userId="86fef4cc378c3954" providerId="LiveId" clId="{EEDBFCD2-87E9-4D4F-A966-B10976DE1E92}" dt="2020-01-09T00:30:03.248" v="4417" actId="26606"/>
          <ac:spMkLst>
            <pc:docMk/>
            <pc:sldMk cId="510072440" sldId="608"/>
            <ac:spMk id="3" creationId="{9C47FE6F-ECE2-4AD1-B9B3-D1021C776648}"/>
          </ac:spMkLst>
        </pc:spChg>
        <pc:spChg chg="del">
          <ac:chgData name="Rogerio Aguiar" userId="86fef4cc378c3954" providerId="LiveId" clId="{EEDBFCD2-87E9-4D4F-A966-B10976DE1E92}" dt="2020-01-08T23:03:15.146" v="3860" actId="478"/>
          <ac:spMkLst>
            <pc:docMk/>
            <pc:sldMk cId="510072440" sldId="608"/>
            <ac:spMk id="11" creationId="{00A77AD8-364D-4CF1-A8CD-3930685452F0}"/>
          </ac:spMkLst>
        </pc:spChg>
        <pc:spChg chg="add mod">
          <ac:chgData name="Rogerio Aguiar" userId="86fef4cc378c3954" providerId="LiveId" clId="{EEDBFCD2-87E9-4D4F-A966-B10976DE1E92}" dt="2020-01-09T00:30:35.992" v="4424" actId="1076"/>
          <ac:spMkLst>
            <pc:docMk/>
            <pc:sldMk cId="510072440" sldId="608"/>
            <ac:spMk id="15" creationId="{1E881530-543C-4007-AA09-E352E32F33A3}"/>
          </ac:spMkLst>
        </pc:spChg>
        <pc:spChg chg="del">
          <ac:chgData name="Rogerio Aguiar" userId="86fef4cc378c3954" providerId="LiveId" clId="{EEDBFCD2-87E9-4D4F-A966-B10976DE1E92}" dt="2020-01-08T23:03:15.146" v="3860" actId="478"/>
          <ac:spMkLst>
            <pc:docMk/>
            <pc:sldMk cId="510072440" sldId="608"/>
            <ac:spMk id="16" creationId="{593612F3-AD90-44E2-B771-F521A767F8DB}"/>
          </ac:spMkLst>
        </pc:spChg>
        <pc:spChg chg="del">
          <ac:chgData name="Rogerio Aguiar" userId="86fef4cc378c3954" providerId="LiveId" clId="{EEDBFCD2-87E9-4D4F-A966-B10976DE1E92}" dt="2020-01-08T23:03:15.146" v="3860" actId="478"/>
          <ac:spMkLst>
            <pc:docMk/>
            <pc:sldMk cId="510072440" sldId="608"/>
            <ac:spMk id="19" creationId="{4B9A9530-ABD5-444D-86DF-32AC9766A203}"/>
          </ac:spMkLst>
        </pc:spChg>
        <pc:spChg chg="del">
          <ac:chgData name="Rogerio Aguiar" userId="86fef4cc378c3954" providerId="LiveId" clId="{EEDBFCD2-87E9-4D4F-A966-B10976DE1E92}" dt="2020-01-08T23:03:15.146" v="3860" actId="478"/>
          <ac:spMkLst>
            <pc:docMk/>
            <pc:sldMk cId="510072440" sldId="608"/>
            <ac:spMk id="20" creationId="{2622C076-4E26-4705-8C88-3AFDD75BE508}"/>
          </ac:spMkLst>
        </pc:spChg>
        <pc:spChg chg="del">
          <ac:chgData name="Rogerio Aguiar" userId="86fef4cc378c3954" providerId="LiveId" clId="{EEDBFCD2-87E9-4D4F-A966-B10976DE1E92}" dt="2020-01-08T23:03:15.146" v="3860" actId="478"/>
          <ac:spMkLst>
            <pc:docMk/>
            <pc:sldMk cId="510072440" sldId="608"/>
            <ac:spMk id="21" creationId="{CE4854CA-6AD5-4514-873A-EAC2A1C8E44D}"/>
          </ac:spMkLst>
        </pc:spChg>
        <pc:spChg chg="add del">
          <ac:chgData name="Rogerio Aguiar" userId="86fef4cc378c3954" providerId="LiveId" clId="{EEDBFCD2-87E9-4D4F-A966-B10976DE1E92}" dt="2020-01-09T00:30:03.248" v="4417" actId="26606"/>
          <ac:spMkLst>
            <pc:docMk/>
            <pc:sldMk cId="510072440" sldId="608"/>
            <ac:spMk id="71" creationId="{A4AC5506-6312-4701-8D3C-40187889A947}"/>
          </ac:spMkLst>
        </pc:spChg>
        <pc:spChg chg="mod">
          <ac:chgData name="Rogerio Aguiar" userId="86fef4cc378c3954" providerId="LiveId" clId="{EEDBFCD2-87E9-4D4F-A966-B10976DE1E92}" dt="2020-01-09T00:30:03.248" v="4417" actId="26606"/>
          <ac:spMkLst>
            <pc:docMk/>
            <pc:sldMk cId="510072440" sldId="608"/>
            <ac:spMk id="72706" creationId="{00000000-0000-0000-0000-000000000000}"/>
          </ac:spMkLst>
        </pc:spChg>
        <pc:grpChg chg="del">
          <ac:chgData name="Rogerio Aguiar" userId="86fef4cc378c3954" providerId="LiveId" clId="{EEDBFCD2-87E9-4D4F-A966-B10976DE1E92}" dt="2020-01-08T23:03:11.787" v="3859" actId="478"/>
          <ac:grpSpMkLst>
            <pc:docMk/>
            <pc:sldMk cId="510072440" sldId="608"/>
            <ac:grpSpMk id="10" creationId="{D0F82F80-BF96-45A0-A283-D90BEC93BDF0}"/>
          </ac:grpSpMkLst>
        </pc:grpChg>
        <pc:picChg chg="add mod">
          <ac:chgData name="Rogerio Aguiar" userId="86fef4cc378c3954" providerId="LiveId" clId="{EEDBFCD2-87E9-4D4F-A966-B10976DE1E92}" dt="2020-01-09T00:30:13.010" v="4420" actId="1076"/>
          <ac:picMkLst>
            <pc:docMk/>
            <pc:sldMk cId="510072440" sldId="608"/>
            <ac:picMk id="5" creationId="{393BBE6B-8F48-4219-AA00-1D6744A5B6D4}"/>
          </ac:picMkLst>
        </pc:picChg>
        <pc:picChg chg="del">
          <ac:chgData name="Rogerio Aguiar" userId="86fef4cc378c3954" providerId="LiveId" clId="{EEDBFCD2-87E9-4D4F-A966-B10976DE1E92}" dt="2020-01-08T23:03:09.619" v="3858" actId="478"/>
          <ac:picMkLst>
            <pc:docMk/>
            <pc:sldMk cId="510072440" sldId="608"/>
            <ac:picMk id="12" creationId="{11FD5DC8-0267-474B-AC9E-F4DCA3FC1864}"/>
          </ac:picMkLst>
        </pc:picChg>
      </pc:sldChg>
      <pc:sldChg chg="mod modShow">
        <pc:chgData name="Rogerio Aguiar" userId="86fef4cc378c3954" providerId="LiveId" clId="{EEDBFCD2-87E9-4D4F-A966-B10976DE1E92}" dt="2020-01-23T22:13:55.504" v="12771" actId="729"/>
        <pc:sldMkLst>
          <pc:docMk/>
          <pc:sldMk cId="1404943313" sldId="608"/>
        </pc:sldMkLst>
      </pc:sldChg>
      <pc:sldChg chg="delSp modSp del">
        <pc:chgData name="Rogerio Aguiar" userId="86fef4cc378c3954" providerId="LiveId" clId="{EEDBFCD2-87E9-4D4F-A966-B10976DE1E92}" dt="2020-01-09T22:34:12.835" v="4593" actId="47"/>
        <pc:sldMkLst>
          <pc:docMk/>
          <pc:sldMk cId="3094689190" sldId="609"/>
        </pc:sldMkLst>
        <pc:spChg chg="mod">
          <ac:chgData name="Rogerio Aguiar" userId="86fef4cc378c3954" providerId="LiveId" clId="{EEDBFCD2-87E9-4D4F-A966-B10976DE1E92}" dt="2020-01-08T23:16:12.902" v="4353" actId="14100"/>
          <ac:spMkLst>
            <pc:docMk/>
            <pc:sldMk cId="3094689190" sldId="609"/>
            <ac:spMk id="2" creationId="{0F09BC43-E517-4F71-B5A4-0D0FCA14C7A5}"/>
          </ac:spMkLst>
        </pc:spChg>
        <pc:picChg chg="del">
          <ac:chgData name="Rogerio Aguiar" userId="86fef4cc378c3954" providerId="LiveId" clId="{EEDBFCD2-87E9-4D4F-A966-B10976DE1E92}" dt="2020-01-08T23:02:37.506" v="3857" actId="478"/>
          <ac:picMkLst>
            <pc:docMk/>
            <pc:sldMk cId="3094689190" sldId="609"/>
            <ac:picMk id="6" creationId="{ED67E3D7-8129-42E7-AC1D-2E168440CF1B}"/>
          </ac:picMkLst>
        </pc:picChg>
      </pc:sldChg>
      <pc:sldChg chg="modSp">
        <pc:chgData name="Rogerio Aguiar" userId="86fef4cc378c3954" providerId="LiveId" clId="{EEDBFCD2-87E9-4D4F-A966-B10976DE1E92}" dt="2020-01-23T00:36:03.428" v="12279" actId="20577"/>
        <pc:sldMkLst>
          <pc:docMk/>
          <pc:sldMk cId="2014313357" sldId="610"/>
        </pc:sldMkLst>
        <pc:spChg chg="mod">
          <ac:chgData name="Rogerio Aguiar" userId="86fef4cc378c3954" providerId="LiveId" clId="{EEDBFCD2-87E9-4D4F-A966-B10976DE1E92}" dt="2020-01-23T00:36:03.428" v="12279" actId="20577"/>
          <ac:spMkLst>
            <pc:docMk/>
            <pc:sldMk cId="2014313357" sldId="610"/>
            <ac:spMk id="2" creationId="{0F09BC43-E517-4F71-B5A4-0D0FCA14C7A5}"/>
          </ac:spMkLst>
        </pc:spChg>
        <pc:picChg chg="mod">
          <ac:chgData name="Rogerio Aguiar" userId="86fef4cc378c3954" providerId="LiveId" clId="{EEDBFCD2-87E9-4D4F-A966-B10976DE1E92}" dt="2020-01-09T23:56:00.707" v="5291" actId="1076"/>
          <ac:picMkLst>
            <pc:docMk/>
            <pc:sldMk cId="2014313357" sldId="610"/>
            <ac:picMk id="4" creationId="{C742539B-1CED-40CA-9A82-DC9F109473E5}"/>
          </ac:picMkLst>
        </pc:picChg>
      </pc:sldChg>
      <pc:sldChg chg="addSp delSp del">
        <pc:chgData name="Rogerio Aguiar" userId="86fef4cc378c3954" providerId="LiveId" clId="{EEDBFCD2-87E9-4D4F-A966-B10976DE1E92}" dt="2020-01-09T23:53:09.790" v="5271" actId="2696"/>
        <pc:sldMkLst>
          <pc:docMk/>
          <pc:sldMk cId="2828699062" sldId="610"/>
        </pc:sldMkLst>
        <pc:picChg chg="add del">
          <ac:chgData name="Rogerio Aguiar" userId="86fef4cc378c3954" providerId="LiveId" clId="{EEDBFCD2-87E9-4D4F-A966-B10976DE1E92}" dt="2020-01-09T23:53:05.115" v="5270" actId="21"/>
          <ac:picMkLst>
            <pc:docMk/>
            <pc:sldMk cId="2828699062" sldId="610"/>
            <ac:picMk id="4" creationId="{C742539B-1CED-40CA-9A82-DC9F109473E5}"/>
          </ac:picMkLst>
        </pc:picChg>
      </pc:sldChg>
      <pc:sldChg chg="addSp delSp modSp mod modShow">
        <pc:chgData name="Rogerio Aguiar" userId="86fef4cc378c3954" providerId="LiveId" clId="{EEDBFCD2-87E9-4D4F-A966-B10976DE1E92}" dt="2020-01-23T22:20:04.867" v="12776" actId="729"/>
        <pc:sldMkLst>
          <pc:docMk/>
          <pc:sldMk cId="0" sldId="612"/>
        </pc:sldMkLst>
        <pc:spChg chg="mod">
          <ac:chgData name="Rogerio Aguiar" userId="86fef4cc378c3954" providerId="LiveId" clId="{EEDBFCD2-87E9-4D4F-A966-B10976DE1E92}" dt="2020-01-20T23:48:54.699" v="12088" actId="1076"/>
          <ac:spMkLst>
            <pc:docMk/>
            <pc:sldMk cId="0" sldId="612"/>
            <ac:spMk id="129026" creationId="{00000000-0000-0000-0000-000000000000}"/>
          </ac:spMkLst>
        </pc:spChg>
        <pc:picChg chg="add mod ord">
          <ac:chgData name="Rogerio Aguiar" userId="86fef4cc378c3954" providerId="LiveId" clId="{EEDBFCD2-87E9-4D4F-A966-B10976DE1E92}" dt="2020-01-20T23:49:02.675" v="12090" actId="1076"/>
          <ac:picMkLst>
            <pc:docMk/>
            <pc:sldMk cId="0" sldId="612"/>
            <ac:picMk id="3" creationId="{6D3F4CC1-F7DB-4DBE-A343-084EE82C3A99}"/>
          </ac:picMkLst>
        </pc:picChg>
        <pc:picChg chg="del mod">
          <ac:chgData name="Rogerio Aguiar" userId="86fef4cc378c3954" providerId="LiveId" clId="{EEDBFCD2-87E9-4D4F-A966-B10976DE1E92}" dt="2020-01-20T23:48:05.254" v="12036" actId="478"/>
          <ac:picMkLst>
            <pc:docMk/>
            <pc:sldMk cId="0" sldId="612"/>
            <ac:picMk id="4" creationId="{66C6BE51-5A3A-4DAF-9775-A095DFB1D38F}"/>
          </ac:picMkLst>
        </pc:picChg>
        <pc:picChg chg="del">
          <ac:chgData name="Rogerio Aguiar" userId="86fef4cc378c3954" providerId="LiveId" clId="{EEDBFCD2-87E9-4D4F-A966-B10976DE1E92}" dt="2020-01-20T23:46:27.807" v="12021" actId="478"/>
          <ac:picMkLst>
            <pc:docMk/>
            <pc:sldMk cId="0" sldId="612"/>
            <ac:picMk id="5" creationId="{DC150D05-9D60-4544-B962-3068A185757E}"/>
          </ac:picMkLst>
        </pc:picChg>
        <pc:picChg chg="add mod">
          <ac:chgData name="Rogerio Aguiar" userId="86fef4cc378c3954" providerId="LiveId" clId="{EEDBFCD2-87E9-4D4F-A966-B10976DE1E92}" dt="2020-01-20T23:49:06.794" v="12091" actId="14100"/>
          <ac:picMkLst>
            <pc:docMk/>
            <pc:sldMk cId="0" sldId="612"/>
            <ac:picMk id="6" creationId="{CBAEFC76-B7E9-4FE7-9BC5-F81F2633C6DA}"/>
          </ac:picMkLst>
        </pc:picChg>
      </pc:sldChg>
      <pc:sldChg chg="addSp delSp modSp del">
        <pc:chgData name="Rogerio Aguiar" userId="86fef4cc378c3954" providerId="LiveId" clId="{EEDBFCD2-87E9-4D4F-A966-B10976DE1E92}" dt="2020-01-05T23:38:27.098" v="1149" actId="2696"/>
        <pc:sldMkLst>
          <pc:docMk/>
          <pc:sldMk cId="2370308354" sldId="2451"/>
        </pc:sldMkLst>
        <pc:spChg chg="del mod">
          <ac:chgData name="Rogerio Aguiar" userId="86fef4cc378c3954" providerId="LiveId" clId="{EEDBFCD2-87E9-4D4F-A966-B10976DE1E92}" dt="2020-01-05T00:43:28.124" v="98"/>
          <ac:spMkLst>
            <pc:docMk/>
            <pc:sldMk cId="2370308354" sldId="2451"/>
            <ac:spMk id="2" creationId="{0F1F94D3-9877-415B-BA3C-0E965ABFEAA5}"/>
          </ac:spMkLst>
        </pc:spChg>
        <pc:spChg chg="del">
          <ac:chgData name="Rogerio Aguiar" userId="86fef4cc378c3954" providerId="LiveId" clId="{EEDBFCD2-87E9-4D4F-A966-B10976DE1E92}" dt="2020-01-05T00:43:46.015" v="100" actId="478"/>
          <ac:spMkLst>
            <pc:docMk/>
            <pc:sldMk cId="2370308354" sldId="2451"/>
            <ac:spMk id="6" creationId="{E3C1DA55-0907-4057-8267-B81638152630}"/>
          </ac:spMkLst>
        </pc:spChg>
        <pc:spChg chg="add del mod">
          <ac:chgData name="Rogerio Aguiar" userId="86fef4cc378c3954" providerId="LiveId" clId="{EEDBFCD2-87E9-4D4F-A966-B10976DE1E92}" dt="2020-01-05T00:43:57.743" v="101" actId="478"/>
          <ac:spMkLst>
            <pc:docMk/>
            <pc:sldMk cId="2370308354" sldId="2451"/>
            <ac:spMk id="10" creationId="{811A8631-B3D9-4586-8565-38D75F753E78}"/>
          </ac:spMkLst>
        </pc:spChg>
        <pc:spChg chg="add mod">
          <ac:chgData name="Rogerio Aguiar" userId="86fef4cc378c3954" providerId="LiveId" clId="{EEDBFCD2-87E9-4D4F-A966-B10976DE1E92}" dt="2020-01-05T00:44:42.782" v="108" actId="1076"/>
          <ac:spMkLst>
            <pc:docMk/>
            <pc:sldMk cId="2370308354" sldId="2451"/>
            <ac:spMk id="13" creationId="{DCEEFC6D-5FB4-42B5-9308-ED9301897BF7}"/>
          </ac:spMkLst>
        </pc:spChg>
        <pc:picChg chg="add del mod">
          <ac:chgData name="Rogerio Aguiar" userId="86fef4cc378c3954" providerId="LiveId" clId="{EEDBFCD2-87E9-4D4F-A966-B10976DE1E92}" dt="2020-01-05T00:42:01.863" v="88" actId="478"/>
          <ac:picMkLst>
            <pc:docMk/>
            <pc:sldMk cId="2370308354" sldId="2451"/>
            <ac:picMk id="3" creationId="{8131BEBD-8576-4B55-BC7A-33EF20FF421C}"/>
          </ac:picMkLst>
        </pc:picChg>
        <pc:picChg chg="add del mod ord">
          <ac:chgData name="Rogerio Aguiar" userId="86fef4cc378c3954" providerId="LiveId" clId="{EEDBFCD2-87E9-4D4F-A966-B10976DE1E92}" dt="2020-01-05T00:49:56.688" v="110" actId="478"/>
          <ac:picMkLst>
            <pc:docMk/>
            <pc:sldMk cId="2370308354" sldId="2451"/>
            <ac:picMk id="4" creationId="{550198D5-8F50-455B-88FD-26771AB015B7}"/>
          </ac:picMkLst>
        </pc:picChg>
        <pc:picChg chg="del">
          <ac:chgData name="Rogerio Aguiar" userId="86fef4cc378c3954" providerId="LiveId" clId="{EEDBFCD2-87E9-4D4F-A966-B10976DE1E92}" dt="2020-01-05T00:40:35.010" v="67" actId="478"/>
          <ac:picMkLst>
            <pc:docMk/>
            <pc:sldMk cId="2370308354" sldId="2451"/>
            <ac:picMk id="5" creationId="{D82C1033-7703-4E1C-94CF-E8504B4859E0}"/>
          </ac:picMkLst>
        </pc:picChg>
        <pc:picChg chg="add ord">
          <ac:chgData name="Rogerio Aguiar" userId="86fef4cc378c3954" providerId="LiveId" clId="{EEDBFCD2-87E9-4D4F-A966-B10976DE1E92}" dt="2020-01-05T00:50:03.550" v="112" actId="167"/>
          <ac:picMkLst>
            <pc:docMk/>
            <pc:sldMk cId="2370308354" sldId="2451"/>
            <ac:picMk id="11" creationId="{DA6D971B-5035-4D03-BFBD-DB0467F6F1DE}"/>
          </ac:picMkLst>
        </pc:picChg>
        <pc:picChg chg="add mod">
          <ac:chgData name="Rogerio Aguiar" userId="86fef4cc378c3954" providerId="LiveId" clId="{EEDBFCD2-87E9-4D4F-A966-B10976DE1E92}" dt="2020-01-05T00:54:20.725" v="126" actId="1076"/>
          <ac:picMkLst>
            <pc:docMk/>
            <pc:sldMk cId="2370308354" sldId="2451"/>
            <ac:picMk id="15" creationId="{1BA8B20B-72CD-4C72-997D-904D79A432E6}"/>
          </ac:picMkLst>
        </pc:picChg>
        <pc:cxnChg chg="add mod">
          <ac:chgData name="Rogerio Aguiar" userId="86fef4cc378c3954" providerId="LiveId" clId="{EEDBFCD2-87E9-4D4F-A966-B10976DE1E92}" dt="2020-01-05T00:52:47.377" v="119" actId="1076"/>
          <ac:cxnSpMkLst>
            <pc:docMk/>
            <pc:sldMk cId="2370308354" sldId="2451"/>
            <ac:cxnSpMk id="17" creationId="{69A9B129-9FF8-4178-91B7-C864436DB72E}"/>
          </ac:cxnSpMkLst>
        </pc:cxnChg>
        <pc:cxnChg chg="del">
          <ac:chgData name="Rogerio Aguiar" userId="86fef4cc378c3954" providerId="LiveId" clId="{EEDBFCD2-87E9-4D4F-A966-B10976DE1E92}" dt="2020-01-05T00:43:03.879" v="92" actId="478"/>
          <ac:cxnSpMkLst>
            <pc:docMk/>
            <pc:sldMk cId="2370308354" sldId="2451"/>
            <ac:cxnSpMk id="18" creationId="{03978EEA-D323-4BEA-8999-E82935E84F28}"/>
          </ac:cxnSpMkLst>
        </pc:cxnChg>
        <pc:cxnChg chg="add mod">
          <ac:chgData name="Rogerio Aguiar" userId="86fef4cc378c3954" providerId="LiveId" clId="{EEDBFCD2-87E9-4D4F-A966-B10976DE1E92}" dt="2020-01-05T00:54:30.748" v="129" actId="14100"/>
          <ac:cxnSpMkLst>
            <pc:docMk/>
            <pc:sldMk cId="2370308354" sldId="2451"/>
            <ac:cxnSpMk id="19" creationId="{B23D00FC-3B31-4D15-A0A5-A406EA73D5C3}"/>
          </ac:cxnSpMkLst>
        </pc:cxnChg>
        <pc:cxnChg chg="mod">
          <ac:chgData name="Rogerio Aguiar" userId="86fef4cc378c3954" providerId="LiveId" clId="{EEDBFCD2-87E9-4D4F-A966-B10976DE1E92}" dt="2020-01-05T00:50:38.019" v="117" actId="14100"/>
          <ac:cxnSpMkLst>
            <pc:docMk/>
            <pc:sldMk cId="2370308354" sldId="2451"/>
            <ac:cxnSpMk id="21" creationId="{39012DB0-BEE1-49D2-81E2-ACE8C5E1EB17}"/>
          </ac:cxnSpMkLst>
        </pc:cxnChg>
      </pc:sldChg>
      <pc:sldChg chg="del">
        <pc:chgData name="Rogerio Aguiar" userId="86fef4cc378c3954" providerId="LiveId" clId="{EEDBFCD2-87E9-4D4F-A966-B10976DE1E92}" dt="2020-01-05T23:38:27.098" v="1149" actId="2696"/>
        <pc:sldMkLst>
          <pc:docMk/>
          <pc:sldMk cId="1994003156" sldId="2453"/>
        </pc:sldMkLst>
      </pc:sldChg>
      <pc:sldChg chg="del">
        <pc:chgData name="Rogerio Aguiar" userId="86fef4cc378c3954" providerId="LiveId" clId="{EEDBFCD2-87E9-4D4F-A966-B10976DE1E92}" dt="2020-01-05T23:38:27.098" v="1149" actId="2696"/>
        <pc:sldMkLst>
          <pc:docMk/>
          <pc:sldMk cId="3104298338" sldId="2454"/>
        </pc:sldMkLst>
      </pc:sldChg>
      <pc:sldChg chg="del">
        <pc:chgData name="Rogerio Aguiar" userId="86fef4cc378c3954" providerId="LiveId" clId="{EEDBFCD2-87E9-4D4F-A966-B10976DE1E92}" dt="2020-01-05T23:38:27.098" v="1149" actId="2696"/>
        <pc:sldMkLst>
          <pc:docMk/>
          <pc:sldMk cId="630743554" sldId="2455"/>
        </pc:sldMkLst>
      </pc:sldChg>
      <pc:sldChg chg="del">
        <pc:chgData name="Rogerio Aguiar" userId="86fef4cc378c3954" providerId="LiveId" clId="{EEDBFCD2-87E9-4D4F-A966-B10976DE1E92}" dt="2020-01-08T00:36:57.562" v="2676" actId="47"/>
        <pc:sldMkLst>
          <pc:docMk/>
          <pc:sldMk cId="3441827412" sldId="2456"/>
        </pc:sldMkLst>
      </pc:sldChg>
      <pc:sldChg chg="del">
        <pc:chgData name="Rogerio Aguiar" userId="86fef4cc378c3954" providerId="LiveId" clId="{EEDBFCD2-87E9-4D4F-A966-B10976DE1E92}" dt="2020-01-08T00:36:59.800" v="2677" actId="47"/>
        <pc:sldMkLst>
          <pc:docMk/>
          <pc:sldMk cId="149253308" sldId="2457"/>
        </pc:sldMkLst>
      </pc:sldChg>
      <pc:sldChg chg="del">
        <pc:chgData name="Rogerio Aguiar" userId="86fef4cc378c3954" providerId="LiveId" clId="{EEDBFCD2-87E9-4D4F-A966-B10976DE1E92}" dt="2020-01-08T00:37:00.910" v="2678" actId="47"/>
        <pc:sldMkLst>
          <pc:docMk/>
          <pc:sldMk cId="810684419" sldId="2458"/>
        </pc:sldMkLst>
      </pc:sldChg>
      <pc:sldChg chg="addSp delSp modSp del mod setBg">
        <pc:chgData name="Rogerio Aguiar" userId="86fef4cc378c3954" providerId="LiveId" clId="{EEDBFCD2-87E9-4D4F-A966-B10976DE1E92}" dt="2020-01-05T23:38:27.098" v="1149" actId="2696"/>
        <pc:sldMkLst>
          <pc:docMk/>
          <pc:sldMk cId="620417870" sldId="2459"/>
        </pc:sldMkLst>
        <pc:spChg chg="mod">
          <ac:chgData name="Rogerio Aguiar" userId="86fef4cc378c3954" providerId="LiveId" clId="{EEDBFCD2-87E9-4D4F-A966-B10976DE1E92}" dt="2020-01-05T01:17:12.153" v="515" actId="27636"/>
          <ac:spMkLst>
            <pc:docMk/>
            <pc:sldMk cId="620417870" sldId="2459"/>
            <ac:spMk id="2" creationId="{20CAA0CE-BE02-4756-891C-538173326C35}"/>
          </ac:spMkLst>
        </pc:spChg>
        <pc:spChg chg="add mod">
          <ac:chgData name="Rogerio Aguiar" userId="86fef4cc378c3954" providerId="LiveId" clId="{EEDBFCD2-87E9-4D4F-A966-B10976DE1E92}" dt="2020-01-05T01:17:32.393" v="516" actId="790"/>
          <ac:spMkLst>
            <pc:docMk/>
            <pc:sldMk cId="620417870" sldId="2459"/>
            <ac:spMk id="17" creationId="{369990CC-82EA-471B-AF50-F5571681C03A}"/>
          </ac:spMkLst>
        </pc:spChg>
        <pc:spChg chg="add del">
          <ac:chgData name="Rogerio Aguiar" userId="86fef4cc378c3954" providerId="LiveId" clId="{EEDBFCD2-87E9-4D4F-A966-B10976DE1E92}" dt="2020-01-05T01:11:37.623" v="354" actId="26606"/>
          <ac:spMkLst>
            <pc:docMk/>
            <pc:sldMk cId="620417870" sldId="2459"/>
            <ac:spMk id="20" creationId="{C0B27210-D0CA-4654-B3E3-9ABB4F178EA1}"/>
          </ac:spMkLst>
        </pc:spChg>
        <pc:spChg chg="add del">
          <ac:chgData name="Rogerio Aguiar" userId="86fef4cc378c3954" providerId="LiveId" clId="{EEDBFCD2-87E9-4D4F-A966-B10976DE1E92}" dt="2020-01-05T01:11:37.623" v="354" actId="26606"/>
          <ac:spMkLst>
            <pc:docMk/>
            <pc:sldMk cId="620417870" sldId="2459"/>
            <ac:spMk id="22" creationId="{1DB7C82F-AB7E-4F0C-B829-FA1B9C415180}"/>
          </ac:spMkLst>
        </pc:spChg>
        <pc:spChg chg="add del">
          <ac:chgData name="Rogerio Aguiar" userId="86fef4cc378c3954" providerId="LiveId" clId="{EEDBFCD2-87E9-4D4F-A966-B10976DE1E92}" dt="2020-01-05T01:11:37.623" v="354" actId="26606"/>
          <ac:spMkLst>
            <pc:docMk/>
            <pc:sldMk cId="620417870" sldId="2459"/>
            <ac:spMk id="24" creationId="{70B66945-4967-4040-926D-DCA44313CDAB}"/>
          </ac:spMkLst>
        </pc:spChg>
        <pc:spChg chg="add del">
          <ac:chgData name="Rogerio Aguiar" userId="86fef4cc378c3954" providerId="LiveId" clId="{EEDBFCD2-87E9-4D4F-A966-B10976DE1E92}" dt="2020-01-05T01:11:37.599" v="353" actId="26606"/>
          <ac:spMkLst>
            <pc:docMk/>
            <pc:sldMk cId="620417870" sldId="2459"/>
            <ac:spMk id="29" creationId="{43421B4C-AA27-4F32-AA73-DA587F2729B0}"/>
          </ac:spMkLst>
        </pc:spChg>
        <pc:spChg chg="add del">
          <ac:chgData name="Rogerio Aguiar" userId="86fef4cc378c3954" providerId="LiveId" clId="{EEDBFCD2-87E9-4D4F-A966-B10976DE1E92}" dt="2020-01-05T01:12:24.796" v="362" actId="26606"/>
          <ac:spMkLst>
            <pc:docMk/>
            <pc:sldMk cId="620417870" sldId="2459"/>
            <ac:spMk id="31" creationId="{1DB7C82F-AB7E-4F0C-B829-FA1B9C415180}"/>
          </ac:spMkLst>
        </pc:spChg>
        <pc:spChg chg="add del">
          <ac:chgData name="Rogerio Aguiar" userId="86fef4cc378c3954" providerId="LiveId" clId="{EEDBFCD2-87E9-4D4F-A966-B10976DE1E92}" dt="2020-01-05T01:12:24.796" v="362" actId="26606"/>
          <ac:spMkLst>
            <pc:docMk/>
            <pc:sldMk cId="620417870" sldId="2459"/>
            <ac:spMk id="32" creationId="{C0B27210-D0CA-4654-B3E3-9ABB4F178EA1}"/>
          </ac:spMkLst>
        </pc:spChg>
        <pc:spChg chg="add del">
          <ac:chgData name="Rogerio Aguiar" userId="86fef4cc378c3954" providerId="LiveId" clId="{EEDBFCD2-87E9-4D4F-A966-B10976DE1E92}" dt="2020-01-05T01:12:24.796" v="362" actId="26606"/>
          <ac:spMkLst>
            <pc:docMk/>
            <pc:sldMk cId="620417870" sldId="2459"/>
            <ac:spMk id="33" creationId="{70B66945-4967-4040-926D-DCA44313CDAB}"/>
          </ac:spMkLst>
        </pc:spChg>
        <pc:spChg chg="add del">
          <ac:chgData name="Rogerio Aguiar" userId="86fef4cc378c3954" providerId="LiveId" clId="{EEDBFCD2-87E9-4D4F-A966-B10976DE1E92}" dt="2020-01-05T01:12:51.375" v="372" actId="26606"/>
          <ac:spMkLst>
            <pc:docMk/>
            <pc:sldMk cId="620417870" sldId="2459"/>
            <ac:spMk id="38" creationId="{C0B27210-D0CA-4654-B3E3-9ABB4F178EA1}"/>
          </ac:spMkLst>
        </pc:spChg>
        <pc:spChg chg="add del">
          <ac:chgData name="Rogerio Aguiar" userId="86fef4cc378c3954" providerId="LiveId" clId="{EEDBFCD2-87E9-4D4F-A966-B10976DE1E92}" dt="2020-01-05T01:12:51.375" v="372" actId="26606"/>
          <ac:spMkLst>
            <pc:docMk/>
            <pc:sldMk cId="620417870" sldId="2459"/>
            <ac:spMk id="40" creationId="{1DB7C82F-AB7E-4F0C-B829-FA1B9C415180}"/>
          </ac:spMkLst>
        </pc:spChg>
        <pc:spChg chg="add del">
          <ac:chgData name="Rogerio Aguiar" userId="86fef4cc378c3954" providerId="LiveId" clId="{EEDBFCD2-87E9-4D4F-A966-B10976DE1E92}" dt="2020-01-05T01:12:51.375" v="372" actId="26606"/>
          <ac:spMkLst>
            <pc:docMk/>
            <pc:sldMk cId="620417870" sldId="2459"/>
            <ac:spMk id="42" creationId="{70B66945-4967-4040-926D-DCA44313CDAB}"/>
          </ac:spMkLst>
        </pc:spChg>
        <pc:spChg chg="add">
          <ac:chgData name="Rogerio Aguiar" userId="86fef4cc378c3954" providerId="LiveId" clId="{EEDBFCD2-87E9-4D4F-A966-B10976DE1E92}" dt="2020-01-05T01:12:51.375" v="372" actId="26606"/>
          <ac:spMkLst>
            <pc:docMk/>
            <pc:sldMk cId="620417870" sldId="2459"/>
            <ac:spMk id="47" creationId="{482BD70C-C4A0-46C4-9518-A731098B419A}"/>
          </ac:spMkLst>
        </pc:spChg>
        <pc:spChg chg="add">
          <ac:chgData name="Rogerio Aguiar" userId="86fef4cc378c3954" providerId="LiveId" clId="{EEDBFCD2-87E9-4D4F-A966-B10976DE1E92}" dt="2020-01-05T01:12:51.375" v="372" actId="26606"/>
          <ac:spMkLst>
            <pc:docMk/>
            <pc:sldMk cId="620417870" sldId="2459"/>
            <ac:spMk id="49" creationId="{39B74A45-BDDD-4892-B8C0-B290C0944FCB}"/>
          </ac:spMkLst>
        </pc:spChg>
        <pc:spChg chg="add">
          <ac:chgData name="Rogerio Aguiar" userId="86fef4cc378c3954" providerId="LiveId" clId="{EEDBFCD2-87E9-4D4F-A966-B10976DE1E92}" dt="2020-01-05T01:12:51.375" v="372" actId="26606"/>
          <ac:spMkLst>
            <pc:docMk/>
            <pc:sldMk cId="620417870" sldId="2459"/>
            <ac:spMk id="51" creationId="{C516C73E-9465-4C9E-9B86-9E58FB326B6B}"/>
          </ac:spMkLst>
        </pc:spChg>
        <pc:picChg chg="mod">
          <ac:chgData name="Rogerio Aguiar" userId="86fef4cc378c3954" providerId="LiveId" clId="{EEDBFCD2-87E9-4D4F-A966-B10976DE1E92}" dt="2020-01-05T01:12:51.375" v="372" actId="26606"/>
          <ac:picMkLst>
            <pc:docMk/>
            <pc:sldMk cId="620417870" sldId="2459"/>
            <ac:picMk id="6" creationId="{7AC26535-80F6-45AD-A1DD-F285CBA99FDA}"/>
          </ac:picMkLst>
        </pc:picChg>
      </pc:sldChg>
      <pc:sldChg chg="mod modShow">
        <pc:chgData name="Rogerio Aguiar" userId="86fef4cc378c3954" providerId="LiveId" clId="{EEDBFCD2-87E9-4D4F-A966-B10976DE1E92}" dt="2020-01-23T00:35:34.891" v="12266" actId="729"/>
        <pc:sldMkLst>
          <pc:docMk/>
          <pc:sldMk cId="1313745562" sldId="2460"/>
        </pc:sldMkLst>
        <pc:spChg chg="mod">
          <ac:chgData name="Rogerio Aguiar" userId="86fef4cc378c3954" providerId="LiveId" clId="{EEDBFCD2-87E9-4D4F-A966-B10976DE1E92}" dt="2020-01-18T11:49:41.254" v="5835" actId="1076"/>
          <ac:spMkLst>
            <pc:docMk/>
            <pc:sldMk cId="1313745562" sldId="2460"/>
            <ac:spMk id="59394" creationId="{00000000-0000-0000-0000-000000000000}"/>
          </ac:spMkLst>
        </pc:spChg>
        <pc:spChg chg="mod">
          <ac:chgData name="Rogerio Aguiar" userId="86fef4cc378c3954" providerId="LiveId" clId="{EEDBFCD2-87E9-4D4F-A966-B10976DE1E92}" dt="2020-01-23T00:30:03.904" v="12199" actId="20577"/>
          <ac:spMkLst>
            <pc:docMk/>
            <pc:sldMk cId="1313745562" sldId="2460"/>
            <ac:spMk id="59395" creationId="{00000000-0000-0000-0000-000000000000}"/>
          </ac:spMkLst>
        </pc:spChg>
      </pc:sldChg>
      <pc:sldChg chg="modSp del">
        <pc:chgData name="Rogerio Aguiar" userId="86fef4cc378c3954" providerId="LiveId" clId="{EEDBFCD2-87E9-4D4F-A966-B10976DE1E92}" dt="2020-01-23T00:35:24.140" v="12265" actId="2696"/>
        <pc:sldMkLst>
          <pc:docMk/>
          <pc:sldMk cId="2868442468" sldId="2461"/>
        </pc:sldMkLst>
        <pc:spChg chg="mod">
          <ac:chgData name="Rogerio Aguiar" userId="86fef4cc378c3954" providerId="LiveId" clId="{EEDBFCD2-87E9-4D4F-A966-B10976DE1E92}" dt="2020-01-18T12:17:51.390" v="6127" actId="1076"/>
          <ac:spMkLst>
            <pc:docMk/>
            <pc:sldMk cId="2868442468" sldId="2461"/>
            <ac:spMk id="60418" creationId="{00000000-0000-0000-0000-000000000000}"/>
          </ac:spMkLst>
        </pc:spChg>
        <pc:picChg chg="mod">
          <ac:chgData name="Rogerio Aguiar" userId="86fef4cc378c3954" providerId="LiveId" clId="{EEDBFCD2-87E9-4D4F-A966-B10976DE1E92}" dt="2020-01-18T12:18:01.952" v="6130" actId="1076"/>
          <ac:picMkLst>
            <pc:docMk/>
            <pc:sldMk cId="2868442468" sldId="2461"/>
            <ac:picMk id="4" creationId="{43D8662F-86BB-4719-8CD0-329CFBD62AEA}"/>
          </ac:picMkLst>
        </pc:picChg>
      </pc:sldChg>
      <pc:sldChg chg="addSp delSp modSp mod modShow">
        <pc:chgData name="Rogerio Aguiar" userId="86fef4cc378c3954" providerId="LiveId" clId="{EEDBFCD2-87E9-4D4F-A966-B10976DE1E92}" dt="2020-01-23T22:20:04.867" v="12776" actId="729"/>
        <pc:sldMkLst>
          <pc:docMk/>
          <pc:sldMk cId="1998333819" sldId="2462"/>
        </pc:sldMkLst>
        <pc:spChg chg="mod">
          <ac:chgData name="Rogerio Aguiar" userId="86fef4cc378c3954" providerId="LiveId" clId="{EEDBFCD2-87E9-4D4F-A966-B10976DE1E92}" dt="2020-01-19T22:24:55.976" v="10505" actId="20577"/>
          <ac:spMkLst>
            <pc:docMk/>
            <pc:sldMk cId="1998333819" sldId="2462"/>
            <ac:spMk id="2" creationId="{C779385E-AE1A-471C-888C-BC17F1FB6CD3}"/>
          </ac:spMkLst>
        </pc:spChg>
        <pc:picChg chg="add del">
          <ac:chgData name="Rogerio Aguiar" userId="86fef4cc378c3954" providerId="LiveId" clId="{EEDBFCD2-87E9-4D4F-A966-B10976DE1E92}" dt="2020-01-19T22:21:41.256" v="10412"/>
          <ac:picMkLst>
            <pc:docMk/>
            <pc:sldMk cId="1998333819" sldId="2462"/>
            <ac:picMk id="5" creationId="{84470006-C0C7-4B32-BAD4-7D3BDD65AA50}"/>
          </ac:picMkLst>
        </pc:picChg>
      </pc:sldChg>
      <pc:sldChg chg="modSp mod modShow">
        <pc:chgData name="Rogerio Aguiar" userId="86fef4cc378c3954" providerId="LiveId" clId="{EEDBFCD2-87E9-4D4F-A966-B10976DE1E92}" dt="2020-01-23T22:20:04.867" v="12776" actId="729"/>
        <pc:sldMkLst>
          <pc:docMk/>
          <pc:sldMk cId="362274917" sldId="2467"/>
        </pc:sldMkLst>
        <pc:spChg chg="mod">
          <ac:chgData name="Rogerio Aguiar" userId="86fef4cc378c3954" providerId="LiveId" clId="{EEDBFCD2-87E9-4D4F-A966-B10976DE1E92}" dt="2020-01-23T22:12:07.238" v="12769" actId="20577"/>
          <ac:spMkLst>
            <pc:docMk/>
            <pc:sldMk cId="362274917" sldId="2467"/>
            <ac:spMk id="6" creationId="{170BB42A-10FE-4E30-9B0F-917F4B3D330F}"/>
          </ac:spMkLst>
        </pc:spChg>
      </pc:sldChg>
      <pc:sldChg chg="modSp">
        <pc:chgData name="Rogerio Aguiar" userId="86fef4cc378c3954" providerId="LiveId" clId="{EEDBFCD2-87E9-4D4F-A966-B10976DE1E92}" dt="2020-01-18T14:03:22.397" v="6533" actId="20577"/>
        <pc:sldMkLst>
          <pc:docMk/>
          <pc:sldMk cId="621103452" sldId="2470"/>
        </pc:sldMkLst>
        <pc:spChg chg="mod">
          <ac:chgData name="Rogerio Aguiar" userId="86fef4cc378c3954" providerId="LiveId" clId="{EEDBFCD2-87E9-4D4F-A966-B10976DE1E92}" dt="2020-01-18T14:03:22.397" v="6533" actId="20577"/>
          <ac:spMkLst>
            <pc:docMk/>
            <pc:sldMk cId="621103452" sldId="2470"/>
            <ac:spMk id="4" creationId="{C1BB8BBC-0ACB-4B85-889D-C56E06DF418A}"/>
          </ac:spMkLst>
        </pc:spChg>
      </pc:sldChg>
      <pc:sldChg chg="add del">
        <pc:chgData name="Rogerio Aguiar" userId="86fef4cc378c3954" providerId="LiveId" clId="{EEDBFCD2-87E9-4D4F-A966-B10976DE1E92}" dt="2020-01-05T01:03:18.736" v="134" actId="47"/>
        <pc:sldMkLst>
          <pc:docMk/>
          <pc:sldMk cId="2380599414" sldId="2471"/>
        </pc:sldMkLst>
      </pc:sldChg>
      <pc:sldChg chg="addSp delSp modSp add del ord">
        <pc:chgData name="Rogerio Aguiar" userId="86fef4cc378c3954" providerId="LiveId" clId="{EEDBFCD2-87E9-4D4F-A966-B10976DE1E92}" dt="2020-01-05T23:38:27.098" v="1149" actId="2696"/>
        <pc:sldMkLst>
          <pc:docMk/>
          <pc:sldMk cId="4250445073" sldId="2472"/>
        </pc:sldMkLst>
        <pc:spChg chg="add mod">
          <ac:chgData name="Rogerio Aguiar" userId="86fef4cc378c3954" providerId="LiveId" clId="{EEDBFCD2-87E9-4D4F-A966-B10976DE1E92}" dt="2020-01-05T01:10:05.497" v="290" actId="20577"/>
          <ac:spMkLst>
            <pc:docMk/>
            <pc:sldMk cId="4250445073" sldId="2472"/>
            <ac:spMk id="8" creationId="{5EFE860B-EDAB-4881-8656-8E00A2DEE16E}"/>
          </ac:spMkLst>
        </pc:spChg>
        <pc:spChg chg="mod">
          <ac:chgData name="Rogerio Aguiar" userId="86fef4cc378c3954" providerId="LiveId" clId="{EEDBFCD2-87E9-4D4F-A966-B10976DE1E92}" dt="2020-01-05T01:03:40.920" v="173" actId="20577"/>
          <ac:spMkLst>
            <pc:docMk/>
            <pc:sldMk cId="4250445073" sldId="2472"/>
            <ac:spMk id="13" creationId="{DCEEFC6D-5FB4-42B5-9308-ED9301897BF7}"/>
          </ac:spMkLst>
        </pc:spChg>
        <pc:spChg chg="add mod">
          <ac:chgData name="Rogerio Aguiar" userId="86fef4cc378c3954" providerId="LiveId" clId="{EEDBFCD2-87E9-4D4F-A966-B10976DE1E92}" dt="2020-01-05T01:23:42.193" v="551" actId="20577"/>
          <ac:spMkLst>
            <pc:docMk/>
            <pc:sldMk cId="4250445073" sldId="2472"/>
            <ac:spMk id="14" creationId="{2E67A0B5-BDE1-496F-971A-A0EFB6C2AB97}"/>
          </ac:spMkLst>
        </pc:spChg>
        <pc:picChg chg="add mod ord">
          <ac:chgData name="Rogerio Aguiar" userId="86fef4cc378c3954" providerId="LiveId" clId="{EEDBFCD2-87E9-4D4F-A966-B10976DE1E92}" dt="2020-01-05T01:08:51.816" v="283" actId="1076"/>
          <ac:picMkLst>
            <pc:docMk/>
            <pc:sldMk cId="4250445073" sldId="2472"/>
            <ac:picMk id="2" creationId="{BBE1C9C9-C755-421A-BF68-F85CF12A6501}"/>
          </ac:picMkLst>
        </pc:picChg>
        <pc:picChg chg="del">
          <ac:chgData name="Rogerio Aguiar" userId="86fef4cc378c3954" providerId="LiveId" clId="{EEDBFCD2-87E9-4D4F-A966-B10976DE1E92}" dt="2020-01-05T01:03:44.199" v="174" actId="478"/>
          <ac:picMkLst>
            <pc:docMk/>
            <pc:sldMk cId="4250445073" sldId="2472"/>
            <ac:picMk id="11" creationId="{DA6D971B-5035-4D03-BFBD-DB0467F6F1DE}"/>
          </ac:picMkLst>
        </pc:picChg>
        <pc:picChg chg="del">
          <ac:chgData name="Rogerio Aguiar" userId="86fef4cc378c3954" providerId="LiveId" clId="{EEDBFCD2-87E9-4D4F-A966-B10976DE1E92}" dt="2020-01-05T01:03:48.280" v="175" actId="478"/>
          <ac:picMkLst>
            <pc:docMk/>
            <pc:sldMk cId="4250445073" sldId="2472"/>
            <ac:picMk id="15" creationId="{1BA8B20B-72CD-4C72-997D-904D79A432E6}"/>
          </ac:picMkLst>
        </pc:picChg>
        <pc:cxnChg chg="mod">
          <ac:chgData name="Rogerio Aguiar" userId="86fef4cc378c3954" providerId="LiveId" clId="{EEDBFCD2-87E9-4D4F-A966-B10976DE1E92}" dt="2020-01-05T01:08:58.892" v="285" actId="1076"/>
          <ac:cxnSpMkLst>
            <pc:docMk/>
            <pc:sldMk cId="4250445073" sldId="2472"/>
            <ac:cxnSpMk id="17" creationId="{69A9B129-9FF8-4178-91B7-C864436DB72E}"/>
          </ac:cxnSpMkLst>
        </pc:cxnChg>
        <pc:cxnChg chg="del mod">
          <ac:chgData name="Rogerio Aguiar" userId="86fef4cc378c3954" providerId="LiveId" clId="{EEDBFCD2-87E9-4D4F-A966-B10976DE1E92}" dt="2020-01-05T01:07:24.264" v="221" actId="478"/>
          <ac:cxnSpMkLst>
            <pc:docMk/>
            <pc:sldMk cId="4250445073" sldId="2472"/>
            <ac:cxnSpMk id="19" creationId="{B23D00FC-3B31-4D15-A0A5-A406EA73D5C3}"/>
          </ac:cxnSpMkLst>
        </pc:cxnChg>
        <pc:cxnChg chg="mod">
          <ac:chgData name="Rogerio Aguiar" userId="86fef4cc378c3954" providerId="LiveId" clId="{EEDBFCD2-87E9-4D4F-A966-B10976DE1E92}" dt="2020-01-05T01:08:56.322" v="284" actId="14100"/>
          <ac:cxnSpMkLst>
            <pc:docMk/>
            <pc:sldMk cId="4250445073" sldId="2472"/>
            <ac:cxnSpMk id="21" creationId="{39012DB0-BEE1-49D2-81E2-ACE8C5E1EB17}"/>
          </ac:cxnSpMkLst>
        </pc:cxnChg>
      </pc:sldChg>
      <pc:sldChg chg="modSp">
        <pc:chgData name="Rogerio Aguiar" userId="86fef4cc378c3954" providerId="LiveId" clId="{EEDBFCD2-87E9-4D4F-A966-B10976DE1E92}" dt="2020-01-07T22:26:43.177" v="1181" actId="1076"/>
        <pc:sldMkLst>
          <pc:docMk/>
          <pc:sldMk cId="3205200864" sldId="2473"/>
        </pc:sldMkLst>
        <pc:spChg chg="mod">
          <ac:chgData name="Rogerio Aguiar" userId="86fef4cc378c3954" providerId="LiveId" clId="{EEDBFCD2-87E9-4D4F-A966-B10976DE1E92}" dt="2020-01-07T22:26:39.937" v="1180" actId="1076"/>
          <ac:spMkLst>
            <pc:docMk/>
            <pc:sldMk cId="3205200864" sldId="2473"/>
            <ac:spMk id="8" creationId="{5EFE860B-EDAB-4881-8656-8E00A2DEE16E}"/>
          </ac:spMkLst>
        </pc:spChg>
        <pc:spChg chg="mod">
          <ac:chgData name="Rogerio Aguiar" userId="86fef4cc378c3954" providerId="LiveId" clId="{EEDBFCD2-87E9-4D4F-A966-B10976DE1E92}" dt="2020-01-07T22:26:43.177" v="1181" actId="1076"/>
          <ac:spMkLst>
            <pc:docMk/>
            <pc:sldMk cId="3205200864" sldId="2473"/>
            <ac:spMk id="14" creationId="{2E67A0B5-BDE1-496F-971A-A0EFB6C2AB97}"/>
          </ac:spMkLst>
        </pc:spChg>
      </pc:sldChg>
      <pc:sldChg chg="addSp delSp modSp add del">
        <pc:chgData name="Rogerio Aguiar" userId="86fef4cc378c3954" providerId="LiveId" clId="{EEDBFCD2-87E9-4D4F-A966-B10976DE1E92}" dt="2020-01-05T23:38:27.098" v="1149" actId="2696"/>
        <pc:sldMkLst>
          <pc:docMk/>
          <pc:sldMk cId="4173700997" sldId="2473"/>
        </pc:sldMkLst>
        <pc:spChg chg="mod">
          <ac:chgData name="Rogerio Aguiar" userId="86fef4cc378c3954" providerId="LiveId" clId="{EEDBFCD2-87E9-4D4F-A966-B10976DE1E92}" dt="2020-01-05T01:24:19.860" v="572" actId="108"/>
          <ac:spMkLst>
            <pc:docMk/>
            <pc:sldMk cId="4173700997" sldId="2473"/>
            <ac:spMk id="8" creationId="{5EFE860B-EDAB-4881-8656-8E00A2DEE16E}"/>
          </ac:spMkLst>
        </pc:spChg>
        <pc:spChg chg="mod">
          <ac:chgData name="Rogerio Aguiar" userId="86fef4cc378c3954" providerId="LiveId" clId="{EEDBFCD2-87E9-4D4F-A966-B10976DE1E92}" dt="2020-01-05T01:24:44.345" v="594" actId="6549"/>
          <ac:spMkLst>
            <pc:docMk/>
            <pc:sldMk cId="4173700997" sldId="2473"/>
            <ac:spMk id="14" creationId="{2E67A0B5-BDE1-496F-971A-A0EFB6C2AB97}"/>
          </ac:spMkLst>
        </pc:spChg>
        <pc:picChg chg="del">
          <ac:chgData name="Rogerio Aguiar" userId="86fef4cc378c3954" providerId="LiveId" clId="{EEDBFCD2-87E9-4D4F-A966-B10976DE1E92}" dt="2020-01-05T01:18:18.923" v="517" actId="478"/>
          <ac:picMkLst>
            <pc:docMk/>
            <pc:sldMk cId="4173700997" sldId="2473"/>
            <ac:picMk id="2" creationId="{BBE1C9C9-C755-421A-BF68-F85CF12A6501}"/>
          </ac:picMkLst>
        </pc:picChg>
        <pc:picChg chg="add mod">
          <ac:chgData name="Rogerio Aguiar" userId="86fef4cc378c3954" providerId="LiveId" clId="{EEDBFCD2-87E9-4D4F-A966-B10976DE1E92}" dt="2020-01-05T01:24:28.806" v="574" actId="1076"/>
          <ac:picMkLst>
            <pc:docMk/>
            <pc:sldMk cId="4173700997" sldId="2473"/>
            <ac:picMk id="3" creationId="{47BF999F-A33E-4A6F-9A89-D33EE1E2E2E6}"/>
          </ac:picMkLst>
        </pc:picChg>
      </pc:sldChg>
      <pc:sldChg chg="del">
        <pc:chgData name="Rogerio Aguiar" userId="86fef4cc378c3954" providerId="LiveId" clId="{EEDBFCD2-87E9-4D4F-A966-B10976DE1E92}" dt="2020-01-05T23:38:27.098" v="1149" actId="2696"/>
        <pc:sldMkLst>
          <pc:docMk/>
          <pc:sldMk cId="849201174" sldId="2474"/>
        </pc:sldMkLst>
      </pc:sldChg>
      <pc:sldChg chg="del">
        <pc:chgData name="Rogerio Aguiar" userId="86fef4cc378c3954" providerId="LiveId" clId="{EEDBFCD2-87E9-4D4F-A966-B10976DE1E92}" dt="2020-01-05T23:38:27.098" v="1149" actId="2696"/>
        <pc:sldMkLst>
          <pc:docMk/>
          <pc:sldMk cId="827735120" sldId="2475"/>
        </pc:sldMkLst>
      </pc:sldChg>
      <pc:sldChg chg="modSp">
        <pc:chgData name="Rogerio Aguiar" userId="86fef4cc378c3954" providerId="LiveId" clId="{EEDBFCD2-87E9-4D4F-A966-B10976DE1E92}" dt="2020-01-07T22:28:27.356" v="1207" actId="20577"/>
        <pc:sldMkLst>
          <pc:docMk/>
          <pc:sldMk cId="1921737946" sldId="2475"/>
        </pc:sldMkLst>
        <pc:spChg chg="mod">
          <ac:chgData name="Rogerio Aguiar" userId="86fef4cc378c3954" providerId="LiveId" clId="{EEDBFCD2-87E9-4D4F-A966-B10976DE1E92}" dt="2020-01-07T22:28:27.356" v="1207" actId="20577"/>
          <ac:spMkLst>
            <pc:docMk/>
            <pc:sldMk cId="1921737946" sldId="2475"/>
            <ac:spMk id="11" creationId="{4E4F6F8E-3C27-46D1-87DC-3659817C59EA}"/>
          </ac:spMkLst>
        </pc:spChg>
      </pc:sldChg>
      <pc:sldChg chg="del">
        <pc:chgData name="Rogerio Aguiar" userId="86fef4cc378c3954" providerId="LiveId" clId="{EEDBFCD2-87E9-4D4F-A966-B10976DE1E92}" dt="2020-01-05T23:38:27.098" v="1149" actId="2696"/>
        <pc:sldMkLst>
          <pc:docMk/>
          <pc:sldMk cId="3545951423" sldId="2476"/>
        </pc:sldMkLst>
      </pc:sldChg>
      <pc:sldChg chg="del">
        <pc:chgData name="Rogerio Aguiar" userId="86fef4cc378c3954" providerId="LiveId" clId="{EEDBFCD2-87E9-4D4F-A966-B10976DE1E92}" dt="2020-01-05T23:38:27.098" v="1149" actId="2696"/>
        <pc:sldMkLst>
          <pc:docMk/>
          <pc:sldMk cId="3101239868" sldId="2477"/>
        </pc:sldMkLst>
      </pc:sldChg>
      <pc:sldChg chg="del">
        <pc:chgData name="Rogerio Aguiar" userId="86fef4cc378c3954" providerId="LiveId" clId="{EEDBFCD2-87E9-4D4F-A966-B10976DE1E92}" dt="2020-01-08T00:11:08.315" v="2335" actId="47"/>
        <pc:sldMkLst>
          <pc:docMk/>
          <pc:sldMk cId="1039892147" sldId="2478"/>
        </pc:sldMkLst>
      </pc:sldChg>
      <pc:sldChg chg="del">
        <pc:chgData name="Rogerio Aguiar" userId="86fef4cc378c3954" providerId="LiveId" clId="{EEDBFCD2-87E9-4D4F-A966-B10976DE1E92}" dt="2020-01-08T00:33:27.395" v="2596" actId="2696"/>
        <pc:sldMkLst>
          <pc:docMk/>
          <pc:sldMk cId="1619953631" sldId="2479"/>
        </pc:sldMkLst>
      </pc:sldChg>
      <pc:sldChg chg="delSp add del setBg delDesignElem">
        <pc:chgData name="Rogerio Aguiar" userId="86fef4cc378c3954" providerId="LiveId" clId="{EEDBFCD2-87E9-4D4F-A966-B10976DE1E92}" dt="2020-01-08T00:37:08.422" v="2679" actId="47"/>
        <pc:sldMkLst>
          <pc:docMk/>
          <pc:sldMk cId="3075926233" sldId="2479"/>
        </pc:sldMkLst>
        <pc:spChg chg="del">
          <ac:chgData name="Rogerio Aguiar" userId="86fef4cc378c3954" providerId="LiveId" clId="{EEDBFCD2-87E9-4D4F-A966-B10976DE1E92}" dt="2020-01-08T00:33:32.652" v="2598"/>
          <ac:spMkLst>
            <pc:docMk/>
            <pc:sldMk cId="3075926233" sldId="2479"/>
            <ac:spMk id="10" creationId="{1B0549EF-E3A5-48D7-9134-A4E08C0EF1E8}"/>
          </ac:spMkLst>
        </pc:spChg>
        <pc:spChg chg="del">
          <ac:chgData name="Rogerio Aguiar" userId="86fef4cc378c3954" providerId="LiveId" clId="{EEDBFCD2-87E9-4D4F-A966-B10976DE1E92}" dt="2020-01-08T00:33:32.652" v="2598"/>
          <ac:spMkLst>
            <pc:docMk/>
            <pc:sldMk cId="3075926233" sldId="2479"/>
            <ac:spMk id="12" creationId="{216DD803-634F-4EF2-A1E7-B1911DEE9D0B}"/>
          </ac:spMkLst>
        </pc:spChg>
        <pc:spChg chg="del">
          <ac:chgData name="Rogerio Aguiar" userId="86fef4cc378c3954" providerId="LiveId" clId="{EEDBFCD2-87E9-4D4F-A966-B10976DE1E92}" dt="2020-01-08T00:33:32.652" v="2598"/>
          <ac:spMkLst>
            <pc:docMk/>
            <pc:sldMk cId="3075926233" sldId="2479"/>
            <ac:spMk id="14" creationId="{A77B63F8-D1F3-4D40-B2D4-779BAE82BE6D}"/>
          </ac:spMkLst>
        </pc:spChg>
      </pc:sldChg>
      <pc:sldChg chg="addSp delSp modSp">
        <pc:chgData name="Rogerio Aguiar" userId="86fef4cc378c3954" providerId="LiveId" clId="{EEDBFCD2-87E9-4D4F-A966-B10976DE1E92}" dt="2020-01-23T00:03:47.547" v="12115" actId="14100"/>
        <pc:sldMkLst>
          <pc:docMk/>
          <pc:sldMk cId="2443331671" sldId="2480"/>
        </pc:sldMkLst>
        <pc:spChg chg="add mod">
          <ac:chgData name="Rogerio Aguiar" userId="86fef4cc378c3954" providerId="LiveId" clId="{EEDBFCD2-87E9-4D4F-A966-B10976DE1E92}" dt="2020-01-23T00:03:47.547" v="12115" actId="14100"/>
          <ac:spMkLst>
            <pc:docMk/>
            <pc:sldMk cId="2443331671" sldId="2480"/>
            <ac:spMk id="7" creationId="{9F6AC51F-530D-4ED2-AC12-475D9FFF9897}"/>
          </ac:spMkLst>
        </pc:spChg>
        <pc:spChg chg="del">
          <ac:chgData name="Rogerio Aguiar" userId="86fef4cc378c3954" providerId="LiveId" clId="{EEDBFCD2-87E9-4D4F-A966-B10976DE1E92}" dt="2020-01-23T00:03:21.790" v="12108" actId="478"/>
          <ac:spMkLst>
            <pc:docMk/>
            <pc:sldMk cId="2443331671" sldId="2480"/>
            <ac:spMk id="15" creationId="{D386D877-2A44-42AB-943B-BF3F8D00E9B4}"/>
          </ac:spMkLst>
        </pc:spChg>
      </pc:sldChg>
      <pc:sldChg chg="addSp delSp modSp add ord">
        <pc:chgData name="Rogerio Aguiar" userId="86fef4cc378c3954" providerId="LiveId" clId="{EEDBFCD2-87E9-4D4F-A966-B10976DE1E92}" dt="2020-01-25T13:11:02.107" v="12842" actId="20577"/>
        <pc:sldMkLst>
          <pc:docMk/>
          <pc:sldMk cId="2761471829" sldId="2481"/>
        </pc:sldMkLst>
        <pc:graphicFrameChg chg="del">
          <ac:chgData name="Rogerio Aguiar" userId="86fef4cc378c3954" providerId="LiveId" clId="{EEDBFCD2-87E9-4D4F-A966-B10976DE1E92}" dt="2020-01-07T22:30:09.214" v="1209" actId="478"/>
          <ac:graphicFrameMkLst>
            <pc:docMk/>
            <pc:sldMk cId="2761471829" sldId="2481"/>
            <ac:graphicFrameMk id="2" creationId="{49537578-8BB1-458D-A2CB-4C4ADAFB0A32}"/>
          </ac:graphicFrameMkLst>
        </pc:graphicFrameChg>
        <pc:graphicFrameChg chg="add mod">
          <ac:chgData name="Rogerio Aguiar" userId="86fef4cc378c3954" providerId="LiveId" clId="{EEDBFCD2-87E9-4D4F-A966-B10976DE1E92}" dt="2020-01-25T13:11:02.107" v="12842" actId="20577"/>
          <ac:graphicFrameMkLst>
            <pc:docMk/>
            <pc:sldMk cId="2761471829" sldId="2481"/>
            <ac:graphicFrameMk id="4" creationId="{653A1129-FD5B-4CE7-A795-734354708CA8}"/>
          </ac:graphicFrameMkLst>
        </pc:graphicFrameChg>
      </pc:sldChg>
      <pc:sldChg chg="addSp delSp modSp add modAnim">
        <pc:chgData name="Rogerio Aguiar" userId="86fef4cc378c3954" providerId="LiveId" clId="{EEDBFCD2-87E9-4D4F-A966-B10976DE1E92}" dt="2020-01-23T00:22:28.260" v="12125"/>
        <pc:sldMkLst>
          <pc:docMk/>
          <pc:sldMk cId="13618228" sldId="2482"/>
        </pc:sldMkLst>
        <pc:spChg chg="add del">
          <ac:chgData name="Rogerio Aguiar" userId="86fef4cc378c3954" providerId="LiveId" clId="{EEDBFCD2-87E9-4D4F-A966-B10976DE1E92}" dt="2020-01-09T22:36:22.183" v="4640"/>
          <ac:spMkLst>
            <pc:docMk/>
            <pc:sldMk cId="13618228" sldId="2482"/>
            <ac:spMk id="3" creationId="{77B36FD8-30FC-488A-8622-C14EC195815A}"/>
          </ac:spMkLst>
        </pc:spChg>
        <pc:spChg chg="add mod">
          <ac:chgData name="Rogerio Aguiar" userId="86fef4cc378c3954" providerId="LiveId" clId="{EEDBFCD2-87E9-4D4F-A966-B10976DE1E92}" dt="2020-01-09T22:38:52.967" v="4748" actId="207"/>
          <ac:spMkLst>
            <pc:docMk/>
            <pc:sldMk cId="13618228" sldId="2482"/>
            <ac:spMk id="4" creationId="{A6509CA6-6410-49B2-B9CF-7F8A8A257577}"/>
          </ac:spMkLst>
        </pc:spChg>
        <pc:spChg chg="add mod">
          <ac:chgData name="Rogerio Aguiar" userId="86fef4cc378c3954" providerId="LiveId" clId="{EEDBFCD2-87E9-4D4F-A966-B10976DE1E92}" dt="2020-01-09T22:45:41.154" v="4894" actId="113"/>
          <ac:spMkLst>
            <pc:docMk/>
            <pc:sldMk cId="13618228" sldId="2482"/>
            <ac:spMk id="5" creationId="{A5F7BFE9-5635-4EA4-B089-AEE1B65DAEB5}"/>
          </ac:spMkLst>
        </pc:spChg>
        <pc:spChg chg="add mod">
          <ac:chgData name="Rogerio Aguiar" userId="86fef4cc378c3954" providerId="LiveId" clId="{EEDBFCD2-87E9-4D4F-A966-B10976DE1E92}" dt="2020-01-09T22:46:57.857" v="4944" actId="1036"/>
          <ac:spMkLst>
            <pc:docMk/>
            <pc:sldMk cId="13618228" sldId="2482"/>
            <ac:spMk id="8" creationId="{81E4A259-A2DF-43E7-BB21-CB5800AFCEBE}"/>
          </ac:spMkLst>
        </pc:spChg>
        <pc:spChg chg="mod">
          <ac:chgData name="Rogerio Aguiar" userId="86fef4cc378c3954" providerId="LiveId" clId="{EEDBFCD2-87E9-4D4F-A966-B10976DE1E92}" dt="2020-01-18T12:00:18.836" v="5990" actId="6549"/>
          <ac:spMkLst>
            <pc:docMk/>
            <pc:sldMk cId="13618228" sldId="2482"/>
            <ac:spMk id="13" creationId="{ECB0FEA9-31C6-4051-A540-67B9EB8CE49A}"/>
          </ac:spMkLst>
        </pc:spChg>
        <pc:grpChg chg="add mod">
          <ac:chgData name="Rogerio Aguiar" userId="86fef4cc378c3954" providerId="LiveId" clId="{EEDBFCD2-87E9-4D4F-A966-B10976DE1E92}" dt="2020-01-18T12:00:02.495" v="5986" actId="14100"/>
          <ac:grpSpMkLst>
            <pc:docMk/>
            <pc:sldMk cId="13618228" sldId="2482"/>
            <ac:grpSpMk id="11" creationId="{1D4B3D25-6C98-4D37-8CA4-6A180ED4700C}"/>
          </ac:grpSpMkLst>
        </pc:grpChg>
        <pc:picChg chg="add mod">
          <ac:chgData name="Rogerio Aguiar" userId="86fef4cc378c3954" providerId="LiveId" clId="{EEDBFCD2-87E9-4D4F-A966-B10976DE1E92}" dt="2020-01-09T22:48:04.882" v="4947" actId="1076"/>
          <ac:picMkLst>
            <pc:docMk/>
            <pc:sldMk cId="13618228" sldId="2482"/>
            <ac:picMk id="6" creationId="{CD193830-41B3-40C2-B957-A7CEED55284B}"/>
          </ac:picMkLst>
        </pc:picChg>
        <pc:picChg chg="add mod">
          <ac:chgData name="Rogerio Aguiar" userId="86fef4cc378c3954" providerId="LiveId" clId="{EEDBFCD2-87E9-4D4F-A966-B10976DE1E92}" dt="2020-01-09T22:46:57.857" v="4944" actId="1036"/>
          <ac:picMkLst>
            <pc:docMk/>
            <pc:sldMk cId="13618228" sldId="2482"/>
            <ac:picMk id="7" creationId="{5A8AEBDD-93E6-4549-BABE-3686D3DFCA3C}"/>
          </ac:picMkLst>
        </pc:picChg>
        <pc:picChg chg="add mod">
          <ac:chgData name="Rogerio Aguiar" userId="86fef4cc378c3954" providerId="LiveId" clId="{EEDBFCD2-87E9-4D4F-A966-B10976DE1E92}" dt="2020-01-09T22:46:57.857" v="4944" actId="1036"/>
          <ac:picMkLst>
            <pc:docMk/>
            <pc:sldMk cId="13618228" sldId="2482"/>
            <ac:picMk id="9" creationId="{F2939026-4354-45A4-A165-FAD8F7C5CF2C}"/>
          </ac:picMkLst>
        </pc:picChg>
        <pc:picChg chg="add mod">
          <ac:chgData name="Rogerio Aguiar" userId="86fef4cc378c3954" providerId="LiveId" clId="{EEDBFCD2-87E9-4D4F-A966-B10976DE1E92}" dt="2020-01-09T22:48:09.942" v="4949" actId="14100"/>
          <ac:picMkLst>
            <pc:docMk/>
            <pc:sldMk cId="13618228" sldId="2482"/>
            <ac:picMk id="10" creationId="{93A1E979-AE73-47B8-97AB-0AB173607C15}"/>
          </ac:picMkLst>
        </pc:picChg>
      </pc:sldChg>
      <pc:sldChg chg="mod modShow">
        <pc:chgData name="Rogerio Aguiar" userId="86fef4cc378c3954" providerId="LiveId" clId="{EEDBFCD2-87E9-4D4F-A966-B10976DE1E92}" dt="2020-01-23T22:13:55.504" v="12771" actId="729"/>
        <pc:sldMkLst>
          <pc:docMk/>
          <pc:sldMk cId="967153625" sldId="2483"/>
        </pc:sldMkLst>
      </pc:sldChg>
      <pc:sldChg chg="addSp delSp modSp add del">
        <pc:chgData name="Rogerio Aguiar" userId="86fef4cc378c3954" providerId="LiveId" clId="{EEDBFCD2-87E9-4D4F-A966-B10976DE1E92}" dt="2020-01-09T23:54:59.328" v="5282" actId="2696"/>
        <pc:sldMkLst>
          <pc:docMk/>
          <pc:sldMk cId="2539025947" sldId="2483"/>
        </pc:sldMkLst>
        <pc:spChg chg="mod">
          <ac:chgData name="Rogerio Aguiar" userId="86fef4cc378c3954" providerId="LiveId" clId="{EEDBFCD2-87E9-4D4F-A966-B10976DE1E92}" dt="2020-01-09T00:31:34.646" v="4431" actId="1076"/>
          <ac:spMkLst>
            <pc:docMk/>
            <pc:sldMk cId="2539025947" sldId="2483"/>
            <ac:spMk id="15" creationId="{1E881530-543C-4007-AA09-E352E32F33A3}"/>
          </ac:spMkLst>
        </pc:spChg>
        <pc:spChg chg="mod">
          <ac:chgData name="Rogerio Aguiar" userId="86fef4cc378c3954" providerId="LiveId" clId="{EEDBFCD2-87E9-4D4F-A966-B10976DE1E92}" dt="2020-01-09T00:32:30.246" v="4434" actId="1076"/>
          <ac:spMkLst>
            <pc:docMk/>
            <pc:sldMk cId="2539025947" sldId="2483"/>
            <ac:spMk id="72706" creationId="{00000000-0000-0000-0000-000000000000}"/>
          </ac:spMkLst>
        </pc:spChg>
        <pc:picChg chg="add mod ord">
          <ac:chgData name="Rogerio Aguiar" userId="86fef4cc378c3954" providerId="LiveId" clId="{EEDBFCD2-87E9-4D4F-A966-B10976DE1E92}" dt="2020-01-09T00:32:33.760" v="4435" actId="14100"/>
          <ac:picMkLst>
            <pc:docMk/>
            <pc:sldMk cId="2539025947" sldId="2483"/>
            <ac:picMk id="2" creationId="{54FAA74D-56EE-4ABE-B8AC-37A468AC1AAE}"/>
          </ac:picMkLst>
        </pc:picChg>
        <pc:picChg chg="del">
          <ac:chgData name="Rogerio Aguiar" userId="86fef4cc378c3954" providerId="LiveId" clId="{EEDBFCD2-87E9-4D4F-A966-B10976DE1E92}" dt="2020-01-09T00:31:21.074" v="4426" actId="478"/>
          <ac:picMkLst>
            <pc:docMk/>
            <pc:sldMk cId="2539025947" sldId="2483"/>
            <ac:picMk id="5" creationId="{393BBE6B-8F48-4219-AA00-1D6744A5B6D4}"/>
          </ac:picMkLst>
        </pc:picChg>
      </pc:sldChg>
      <pc:sldChg chg="del">
        <pc:chgData name="Rogerio Aguiar" userId="86fef4cc378c3954" providerId="LiveId" clId="{EEDBFCD2-87E9-4D4F-A966-B10976DE1E92}" dt="2020-01-23T22:13:31.760" v="12770" actId="2696"/>
        <pc:sldMkLst>
          <pc:docMk/>
          <pc:sldMk cId="3049190060" sldId="2483"/>
        </pc:sldMkLst>
      </pc:sldChg>
      <pc:sldChg chg="mod modShow">
        <pc:chgData name="Rogerio Aguiar" userId="86fef4cc378c3954" providerId="LiveId" clId="{EEDBFCD2-87E9-4D4F-A966-B10976DE1E92}" dt="2020-01-23T22:13:55.504" v="12771" actId="729"/>
        <pc:sldMkLst>
          <pc:docMk/>
          <pc:sldMk cId="1616326696" sldId="2484"/>
        </pc:sldMkLst>
      </pc:sldChg>
      <pc:sldChg chg="del">
        <pc:chgData name="Rogerio Aguiar" userId="86fef4cc378c3954" providerId="LiveId" clId="{EEDBFCD2-87E9-4D4F-A966-B10976DE1E92}" dt="2020-01-23T22:13:31.760" v="12770" actId="2696"/>
        <pc:sldMkLst>
          <pc:docMk/>
          <pc:sldMk cId="2115476370" sldId="2484"/>
        </pc:sldMkLst>
      </pc:sldChg>
      <pc:sldChg chg="addSp delSp modSp add del">
        <pc:chgData name="Rogerio Aguiar" userId="86fef4cc378c3954" providerId="LiveId" clId="{EEDBFCD2-87E9-4D4F-A966-B10976DE1E92}" dt="2020-01-09T23:54:59.328" v="5282" actId="2696"/>
        <pc:sldMkLst>
          <pc:docMk/>
          <pc:sldMk cId="3566677465" sldId="2484"/>
        </pc:sldMkLst>
        <pc:spChg chg="mod">
          <ac:chgData name="Rogerio Aguiar" userId="86fef4cc378c3954" providerId="LiveId" clId="{EEDBFCD2-87E9-4D4F-A966-B10976DE1E92}" dt="2020-01-09T00:36:04.314" v="4452" actId="1076"/>
          <ac:spMkLst>
            <pc:docMk/>
            <pc:sldMk cId="3566677465" sldId="2484"/>
            <ac:spMk id="15" creationId="{1E881530-543C-4007-AA09-E352E32F33A3}"/>
          </ac:spMkLst>
        </pc:spChg>
        <pc:spChg chg="mod">
          <ac:chgData name="Rogerio Aguiar" userId="86fef4cc378c3954" providerId="LiveId" clId="{EEDBFCD2-87E9-4D4F-A966-B10976DE1E92}" dt="2020-01-09T00:36:19.064" v="4456" actId="1076"/>
          <ac:spMkLst>
            <pc:docMk/>
            <pc:sldMk cId="3566677465" sldId="2484"/>
            <ac:spMk id="72706" creationId="{00000000-0000-0000-0000-000000000000}"/>
          </ac:spMkLst>
        </pc:spChg>
        <pc:picChg chg="del">
          <ac:chgData name="Rogerio Aguiar" userId="86fef4cc378c3954" providerId="LiveId" clId="{EEDBFCD2-87E9-4D4F-A966-B10976DE1E92}" dt="2020-01-09T00:33:26.712" v="4437" actId="478"/>
          <ac:picMkLst>
            <pc:docMk/>
            <pc:sldMk cId="3566677465" sldId="2484"/>
            <ac:picMk id="2" creationId="{54FAA74D-56EE-4ABE-B8AC-37A468AC1AAE}"/>
          </ac:picMkLst>
        </pc:picChg>
        <pc:picChg chg="add mod">
          <ac:chgData name="Rogerio Aguiar" userId="86fef4cc378c3954" providerId="LiveId" clId="{EEDBFCD2-87E9-4D4F-A966-B10976DE1E92}" dt="2020-01-09T00:35:57.198" v="4450" actId="14100"/>
          <ac:picMkLst>
            <pc:docMk/>
            <pc:sldMk cId="3566677465" sldId="2484"/>
            <ac:picMk id="4" creationId="{182D50F9-9AC8-4982-B340-75A829B557B6}"/>
          </ac:picMkLst>
        </pc:picChg>
        <pc:picChg chg="add mod">
          <ac:chgData name="Rogerio Aguiar" userId="86fef4cc378c3954" providerId="LiveId" clId="{EEDBFCD2-87E9-4D4F-A966-B10976DE1E92}" dt="2020-01-09T00:36:08.962" v="4453" actId="14100"/>
          <ac:picMkLst>
            <pc:docMk/>
            <pc:sldMk cId="3566677465" sldId="2484"/>
            <ac:picMk id="5" creationId="{F0F56DF4-CA49-4A6A-88E9-006F51EDD545}"/>
          </ac:picMkLst>
        </pc:picChg>
      </pc:sldChg>
      <pc:sldChg chg="mod modShow">
        <pc:chgData name="Rogerio Aguiar" userId="86fef4cc378c3954" providerId="LiveId" clId="{EEDBFCD2-87E9-4D4F-A966-B10976DE1E92}" dt="2020-01-23T22:13:55.504" v="12771" actId="729"/>
        <pc:sldMkLst>
          <pc:docMk/>
          <pc:sldMk cId="692887811" sldId="2485"/>
        </pc:sldMkLst>
      </pc:sldChg>
      <pc:sldChg chg="addSp delSp modSp add del">
        <pc:chgData name="Rogerio Aguiar" userId="86fef4cc378c3954" providerId="LiveId" clId="{EEDBFCD2-87E9-4D4F-A966-B10976DE1E92}" dt="2020-01-09T23:54:59.328" v="5282" actId="2696"/>
        <pc:sldMkLst>
          <pc:docMk/>
          <pc:sldMk cId="2795989882" sldId="2485"/>
        </pc:sldMkLst>
        <pc:spChg chg="add mod">
          <ac:chgData name="Rogerio Aguiar" userId="86fef4cc378c3954" providerId="LiveId" clId="{EEDBFCD2-87E9-4D4F-A966-B10976DE1E92}" dt="2020-01-09T22:33:35.733" v="4592" actId="20577"/>
          <ac:spMkLst>
            <pc:docMk/>
            <pc:sldMk cId="2795989882" sldId="2485"/>
            <ac:spMk id="7" creationId="{91F8D241-435A-49F6-9F17-DE9B52863592}"/>
          </ac:spMkLst>
        </pc:spChg>
        <pc:spChg chg="mod">
          <ac:chgData name="Rogerio Aguiar" userId="86fef4cc378c3954" providerId="LiveId" clId="{EEDBFCD2-87E9-4D4F-A966-B10976DE1E92}" dt="2020-01-09T22:28:10.183" v="4503" actId="1076"/>
          <ac:spMkLst>
            <pc:docMk/>
            <pc:sldMk cId="2795989882" sldId="2485"/>
            <ac:spMk id="15" creationId="{1E881530-543C-4007-AA09-E352E32F33A3}"/>
          </ac:spMkLst>
        </pc:spChg>
        <pc:spChg chg="mod">
          <ac:chgData name="Rogerio Aguiar" userId="86fef4cc378c3954" providerId="LiveId" clId="{EEDBFCD2-87E9-4D4F-A966-B10976DE1E92}" dt="2020-01-09T22:26:58.324" v="4474" actId="1076"/>
          <ac:spMkLst>
            <pc:docMk/>
            <pc:sldMk cId="2795989882" sldId="2485"/>
            <ac:spMk id="72706" creationId="{00000000-0000-0000-0000-000000000000}"/>
          </ac:spMkLst>
        </pc:spChg>
        <pc:picChg chg="add del mod ord">
          <ac:chgData name="Rogerio Aguiar" userId="86fef4cc378c3954" providerId="LiveId" clId="{EEDBFCD2-87E9-4D4F-A966-B10976DE1E92}" dt="2020-01-09T22:26:40.930" v="4467" actId="478"/>
          <ac:picMkLst>
            <pc:docMk/>
            <pc:sldMk cId="2795989882" sldId="2485"/>
            <ac:picMk id="2" creationId="{C2376682-4163-4E76-AA9B-2E655DE70498}"/>
          </ac:picMkLst>
        </pc:picChg>
        <pc:picChg chg="del">
          <ac:chgData name="Rogerio Aguiar" userId="86fef4cc378c3954" providerId="LiveId" clId="{EEDBFCD2-87E9-4D4F-A966-B10976DE1E92}" dt="2020-01-09T22:24:15.050" v="4458" actId="478"/>
          <ac:picMkLst>
            <pc:docMk/>
            <pc:sldMk cId="2795989882" sldId="2485"/>
            <ac:picMk id="4" creationId="{182D50F9-9AC8-4982-B340-75A829B557B6}"/>
          </ac:picMkLst>
        </pc:picChg>
        <pc:picChg chg="del">
          <ac:chgData name="Rogerio Aguiar" userId="86fef4cc378c3954" providerId="LiveId" clId="{EEDBFCD2-87E9-4D4F-A966-B10976DE1E92}" dt="2020-01-09T22:24:15.680" v="4459" actId="478"/>
          <ac:picMkLst>
            <pc:docMk/>
            <pc:sldMk cId="2795989882" sldId="2485"/>
            <ac:picMk id="5" creationId="{F0F56DF4-CA49-4A6A-88E9-006F51EDD545}"/>
          </ac:picMkLst>
        </pc:picChg>
        <pc:picChg chg="add del mod ord">
          <ac:chgData name="Rogerio Aguiar" userId="86fef4cc378c3954" providerId="LiveId" clId="{EEDBFCD2-87E9-4D4F-A966-B10976DE1E92}" dt="2020-01-09T22:31:15.639" v="4522" actId="478"/>
          <ac:picMkLst>
            <pc:docMk/>
            <pc:sldMk cId="2795989882" sldId="2485"/>
            <ac:picMk id="6" creationId="{7713B360-6B8C-4CD8-84B2-8196D430225E}"/>
          </ac:picMkLst>
        </pc:picChg>
        <pc:picChg chg="add del mod">
          <ac:chgData name="Rogerio Aguiar" userId="86fef4cc378c3954" providerId="LiveId" clId="{EEDBFCD2-87E9-4D4F-A966-B10976DE1E92}" dt="2020-01-09T22:33:04.945" v="4578" actId="478"/>
          <ac:picMkLst>
            <pc:docMk/>
            <pc:sldMk cId="2795989882" sldId="2485"/>
            <ac:picMk id="8" creationId="{672DC0C0-B275-4E36-8948-DB98060CD5AE}"/>
          </ac:picMkLst>
        </pc:picChg>
        <pc:picChg chg="add mod">
          <ac:chgData name="Rogerio Aguiar" userId="86fef4cc378c3954" providerId="LiveId" clId="{EEDBFCD2-87E9-4D4F-A966-B10976DE1E92}" dt="2020-01-09T22:33:19.978" v="4583" actId="1076"/>
          <ac:picMkLst>
            <pc:docMk/>
            <pc:sldMk cId="2795989882" sldId="2485"/>
            <ac:picMk id="9" creationId="{A76B8847-8B52-428C-A067-6097A85CB506}"/>
          </ac:picMkLst>
        </pc:picChg>
      </pc:sldChg>
      <pc:sldChg chg="del">
        <pc:chgData name="Rogerio Aguiar" userId="86fef4cc378c3954" providerId="LiveId" clId="{EEDBFCD2-87E9-4D4F-A966-B10976DE1E92}" dt="2020-01-23T22:13:31.760" v="12770" actId="2696"/>
        <pc:sldMkLst>
          <pc:docMk/>
          <pc:sldMk cId="3549031702" sldId="2485"/>
        </pc:sldMkLst>
      </pc:sldChg>
      <pc:sldChg chg="add del">
        <pc:chgData name="Rogerio Aguiar" userId="86fef4cc378c3954" providerId="LiveId" clId="{EEDBFCD2-87E9-4D4F-A966-B10976DE1E92}" dt="2020-01-09T23:54:59.328" v="5282" actId="2696"/>
        <pc:sldMkLst>
          <pc:docMk/>
          <pc:sldMk cId="551646658" sldId="2486"/>
        </pc:sldMkLst>
      </pc:sldChg>
      <pc:sldChg chg="del">
        <pc:chgData name="Rogerio Aguiar" userId="86fef4cc378c3954" providerId="LiveId" clId="{EEDBFCD2-87E9-4D4F-A966-B10976DE1E92}" dt="2020-01-23T22:13:31.760" v="12770" actId="2696"/>
        <pc:sldMkLst>
          <pc:docMk/>
          <pc:sldMk cId="1166638189" sldId="2486"/>
        </pc:sldMkLst>
      </pc:sldChg>
      <pc:sldChg chg="mod modShow">
        <pc:chgData name="Rogerio Aguiar" userId="86fef4cc378c3954" providerId="LiveId" clId="{EEDBFCD2-87E9-4D4F-A966-B10976DE1E92}" dt="2020-01-23T22:18:38.702" v="12774" actId="729"/>
        <pc:sldMkLst>
          <pc:docMk/>
          <pc:sldMk cId="1780644577" sldId="2486"/>
        </pc:sldMkLst>
      </pc:sldChg>
      <pc:sldChg chg="mod modShow">
        <pc:chgData name="Rogerio Aguiar" userId="86fef4cc378c3954" providerId="LiveId" clId="{EEDBFCD2-87E9-4D4F-A966-B10976DE1E92}" dt="2020-01-23T22:13:55.504" v="12771" actId="729"/>
        <pc:sldMkLst>
          <pc:docMk/>
          <pc:sldMk cId="976331663" sldId="2487"/>
        </pc:sldMkLst>
      </pc:sldChg>
      <pc:sldChg chg="del">
        <pc:chgData name="Rogerio Aguiar" userId="86fef4cc378c3954" providerId="LiveId" clId="{EEDBFCD2-87E9-4D4F-A966-B10976DE1E92}" dt="2020-01-23T22:13:31.760" v="12770" actId="2696"/>
        <pc:sldMkLst>
          <pc:docMk/>
          <pc:sldMk cId="3199321294" sldId="2487"/>
        </pc:sldMkLst>
      </pc:sldChg>
      <pc:sldChg chg="delSp modSp add del ord">
        <pc:chgData name="Rogerio Aguiar" userId="86fef4cc378c3954" providerId="LiveId" clId="{EEDBFCD2-87E9-4D4F-A966-B10976DE1E92}" dt="2020-01-09T23:54:59.328" v="5282" actId="2696"/>
        <pc:sldMkLst>
          <pc:docMk/>
          <pc:sldMk cId="4107810146" sldId="2487"/>
        </pc:sldMkLst>
        <pc:spChg chg="del">
          <ac:chgData name="Rogerio Aguiar" userId="86fef4cc378c3954" providerId="LiveId" clId="{EEDBFCD2-87E9-4D4F-A966-B10976DE1E92}" dt="2020-01-09T22:30:51.132" v="4518" actId="478"/>
          <ac:spMkLst>
            <pc:docMk/>
            <pc:sldMk cId="4107810146" sldId="2487"/>
            <ac:spMk id="3" creationId="{9C47FE6F-ECE2-4AD1-B9B3-D1021C776648}"/>
          </ac:spMkLst>
        </pc:spChg>
        <pc:spChg chg="mod">
          <ac:chgData name="Rogerio Aguiar" userId="86fef4cc378c3954" providerId="LiveId" clId="{EEDBFCD2-87E9-4D4F-A966-B10976DE1E92}" dt="2020-01-09T22:30:55.880" v="4519" actId="1076"/>
          <ac:spMkLst>
            <pc:docMk/>
            <pc:sldMk cId="4107810146" sldId="2487"/>
            <ac:spMk id="15" creationId="{1E881530-543C-4007-AA09-E352E32F33A3}"/>
          </ac:spMkLst>
        </pc:spChg>
        <pc:picChg chg="mod">
          <ac:chgData name="Rogerio Aguiar" userId="86fef4cc378c3954" providerId="LiveId" clId="{EEDBFCD2-87E9-4D4F-A966-B10976DE1E92}" dt="2020-01-09T22:30:48.068" v="4517" actId="1076"/>
          <ac:picMkLst>
            <pc:docMk/>
            <pc:sldMk cId="4107810146" sldId="2487"/>
            <ac:picMk id="6" creationId="{7713B360-6B8C-4CD8-84B2-8196D430225E}"/>
          </ac:picMkLst>
        </pc:picChg>
        <pc:picChg chg="del">
          <ac:chgData name="Rogerio Aguiar" userId="86fef4cc378c3954" providerId="LiveId" clId="{EEDBFCD2-87E9-4D4F-A966-B10976DE1E92}" dt="2020-01-09T22:30:42.662" v="4515" actId="478"/>
          <ac:picMkLst>
            <pc:docMk/>
            <pc:sldMk cId="4107810146" sldId="2487"/>
            <ac:picMk id="8" creationId="{672DC0C0-B275-4E36-8948-DB98060CD5AE}"/>
          </ac:picMkLst>
        </pc:picChg>
      </pc:sldChg>
      <pc:sldChg chg="addSp delSp modSp add del mod setBg setClrOvrMap">
        <pc:chgData name="Rogerio Aguiar" userId="86fef4cc378c3954" providerId="LiveId" clId="{EEDBFCD2-87E9-4D4F-A966-B10976DE1E92}" dt="2020-01-09T23:54:59.328" v="5282" actId="2696"/>
        <pc:sldMkLst>
          <pc:docMk/>
          <pc:sldMk cId="507351252" sldId="2488"/>
        </pc:sldMkLst>
        <pc:spChg chg="add mod">
          <ac:chgData name="Rogerio Aguiar" userId="86fef4cc378c3954" providerId="LiveId" clId="{EEDBFCD2-87E9-4D4F-A966-B10976DE1E92}" dt="2020-01-09T22:35:46.963" v="4638" actId="14100"/>
          <ac:spMkLst>
            <pc:docMk/>
            <pc:sldMk cId="507351252" sldId="2488"/>
            <ac:spMk id="2" creationId="{5167FE00-99C7-41DD-B8AC-4CFF2D891E50}"/>
          </ac:spMkLst>
        </pc:spChg>
        <pc:spChg chg="add del">
          <ac:chgData name="Rogerio Aguiar" userId="86fef4cc378c3954" providerId="LiveId" clId="{EEDBFCD2-87E9-4D4F-A966-B10976DE1E92}" dt="2020-01-09T22:35:23.961" v="4631" actId="26606"/>
          <ac:spMkLst>
            <pc:docMk/>
            <pc:sldMk cId="507351252" sldId="2488"/>
            <ac:spMk id="7" creationId="{66B332A4-D438-4773-A77F-5ED49A448D9D}"/>
          </ac:spMkLst>
        </pc:spChg>
        <pc:spChg chg="add del">
          <ac:chgData name="Rogerio Aguiar" userId="86fef4cc378c3954" providerId="LiveId" clId="{EEDBFCD2-87E9-4D4F-A966-B10976DE1E92}" dt="2020-01-09T22:35:23.961" v="4631" actId="26606"/>
          <ac:spMkLst>
            <pc:docMk/>
            <pc:sldMk cId="507351252" sldId="2488"/>
            <ac:spMk id="9" creationId="{DF9AD32D-FF05-44F4-BD4D-9CEE89B71EB9}"/>
          </ac:spMkLst>
        </pc:spChg>
      </pc:sldChg>
      <pc:sldChg chg="mod modShow">
        <pc:chgData name="Rogerio Aguiar" userId="86fef4cc378c3954" providerId="LiveId" clId="{EEDBFCD2-87E9-4D4F-A966-B10976DE1E92}" dt="2020-01-23T22:13:55.504" v="12771" actId="729"/>
        <pc:sldMkLst>
          <pc:docMk/>
          <pc:sldMk cId="2389326788" sldId="2488"/>
        </pc:sldMkLst>
      </pc:sldChg>
      <pc:sldChg chg="del">
        <pc:chgData name="Rogerio Aguiar" userId="86fef4cc378c3954" providerId="LiveId" clId="{EEDBFCD2-87E9-4D4F-A966-B10976DE1E92}" dt="2020-01-23T22:13:31.760" v="12770" actId="2696"/>
        <pc:sldMkLst>
          <pc:docMk/>
          <pc:sldMk cId="2635458597" sldId="2488"/>
        </pc:sldMkLst>
      </pc:sldChg>
      <pc:sldChg chg="addSp delSp modSp add delAnim modAnim">
        <pc:chgData name="Rogerio Aguiar" userId="86fef4cc378c3954" providerId="LiveId" clId="{EEDBFCD2-87E9-4D4F-A966-B10976DE1E92}" dt="2020-01-23T00:26:03.123" v="12193" actId="20577"/>
        <pc:sldMkLst>
          <pc:docMk/>
          <pc:sldMk cId="82252903" sldId="2489"/>
        </pc:sldMkLst>
        <pc:spChg chg="mod">
          <ac:chgData name="Rogerio Aguiar" userId="86fef4cc378c3954" providerId="LiveId" clId="{EEDBFCD2-87E9-4D4F-A966-B10976DE1E92}" dt="2020-01-23T00:25:07.858" v="12176" actId="207"/>
          <ac:spMkLst>
            <pc:docMk/>
            <pc:sldMk cId="82252903" sldId="2489"/>
            <ac:spMk id="2" creationId="{0F09BC43-E517-4F71-B5A4-0D0FCA14C7A5}"/>
          </ac:spMkLst>
        </pc:spChg>
        <pc:spChg chg="mod">
          <ac:chgData name="Rogerio Aguiar" userId="86fef4cc378c3954" providerId="LiveId" clId="{EEDBFCD2-87E9-4D4F-A966-B10976DE1E92}" dt="2020-01-18T11:56:06.395" v="5950" actId="403"/>
          <ac:spMkLst>
            <pc:docMk/>
            <pc:sldMk cId="82252903" sldId="2489"/>
            <ac:spMk id="4" creationId="{A6509CA6-6410-49B2-B9CF-7F8A8A257577}"/>
          </ac:spMkLst>
        </pc:spChg>
        <pc:spChg chg="mod">
          <ac:chgData name="Rogerio Aguiar" userId="86fef4cc378c3954" providerId="LiveId" clId="{EEDBFCD2-87E9-4D4F-A966-B10976DE1E92}" dt="2020-01-23T00:26:03.123" v="12193" actId="20577"/>
          <ac:spMkLst>
            <pc:docMk/>
            <pc:sldMk cId="82252903" sldId="2489"/>
            <ac:spMk id="5" creationId="{A5F7BFE9-5635-4EA4-B089-AEE1B65DAEB5}"/>
          </ac:spMkLst>
        </pc:spChg>
        <pc:spChg chg="del mod">
          <ac:chgData name="Rogerio Aguiar" userId="86fef4cc378c3954" providerId="LiveId" clId="{EEDBFCD2-87E9-4D4F-A966-B10976DE1E92}" dt="2020-01-18T11:53:09.585" v="5846" actId="478"/>
          <ac:spMkLst>
            <pc:docMk/>
            <pc:sldMk cId="82252903" sldId="2489"/>
            <ac:spMk id="8" creationId="{81E4A259-A2DF-43E7-BB21-CB5800AFCEBE}"/>
          </ac:spMkLst>
        </pc:spChg>
        <pc:spChg chg="add del mod">
          <ac:chgData name="Rogerio Aguiar" userId="86fef4cc378c3954" providerId="LiveId" clId="{EEDBFCD2-87E9-4D4F-A966-B10976DE1E92}" dt="2020-01-18T11:53:17.182" v="5852" actId="478"/>
          <ac:spMkLst>
            <pc:docMk/>
            <pc:sldMk cId="82252903" sldId="2489"/>
            <ac:spMk id="18" creationId="{53C9C0BA-1727-4B42-84B1-E97D9CA9EECA}"/>
          </ac:spMkLst>
        </pc:spChg>
        <pc:spChg chg="mod">
          <ac:chgData name="Rogerio Aguiar" userId="86fef4cc378c3954" providerId="LiveId" clId="{EEDBFCD2-87E9-4D4F-A966-B10976DE1E92}" dt="2020-01-09T23:47:13.970" v="5268" actId="20577"/>
          <ac:spMkLst>
            <pc:docMk/>
            <pc:sldMk cId="82252903" sldId="2489"/>
            <ac:spMk id="21" creationId="{C92FFCE9-197D-424E-9566-635725E0B278}"/>
          </ac:spMkLst>
        </pc:spChg>
        <pc:grpChg chg="add del mod">
          <ac:chgData name="Rogerio Aguiar" userId="86fef4cc378c3954" providerId="LiveId" clId="{EEDBFCD2-87E9-4D4F-A966-B10976DE1E92}" dt="2020-01-18T11:53:18.805" v="5853" actId="478"/>
          <ac:grpSpMkLst>
            <pc:docMk/>
            <pc:sldMk cId="82252903" sldId="2489"/>
            <ac:grpSpMk id="19" creationId="{E9D4D644-AA2B-46C5-9A91-42AF176F967B}"/>
          </ac:grpSpMkLst>
        </pc:grpChg>
        <pc:picChg chg="add mod">
          <ac:chgData name="Rogerio Aguiar" userId="86fef4cc378c3954" providerId="LiveId" clId="{EEDBFCD2-87E9-4D4F-A966-B10976DE1E92}" dt="2020-01-23T00:25:40.642" v="12178" actId="1076"/>
          <ac:picMkLst>
            <pc:docMk/>
            <pc:sldMk cId="82252903" sldId="2489"/>
            <ac:picMk id="3" creationId="{5BEF09F1-62E7-47DE-A460-BEE8903847B3}"/>
          </ac:picMkLst>
        </pc:picChg>
        <pc:picChg chg="del">
          <ac:chgData name="Rogerio Aguiar" userId="86fef4cc378c3954" providerId="LiveId" clId="{EEDBFCD2-87E9-4D4F-A966-B10976DE1E92}" dt="2020-01-09T22:53:53.093" v="4952" actId="478"/>
          <ac:picMkLst>
            <pc:docMk/>
            <pc:sldMk cId="82252903" sldId="2489"/>
            <ac:picMk id="6" creationId="{CD193830-41B3-40C2-B957-A7CEED55284B}"/>
          </ac:picMkLst>
        </pc:picChg>
        <pc:picChg chg="del">
          <ac:chgData name="Rogerio Aguiar" userId="86fef4cc378c3954" providerId="LiveId" clId="{EEDBFCD2-87E9-4D4F-A966-B10976DE1E92}" dt="2020-01-09T22:56:04.096" v="5022" actId="478"/>
          <ac:picMkLst>
            <pc:docMk/>
            <pc:sldMk cId="82252903" sldId="2489"/>
            <ac:picMk id="7" creationId="{5A8AEBDD-93E6-4549-BABE-3686D3DFCA3C}"/>
          </ac:picMkLst>
        </pc:picChg>
        <pc:picChg chg="del">
          <ac:chgData name="Rogerio Aguiar" userId="86fef4cc378c3954" providerId="LiveId" clId="{EEDBFCD2-87E9-4D4F-A966-B10976DE1E92}" dt="2020-01-09T22:58:51.792" v="5068" actId="478"/>
          <ac:picMkLst>
            <pc:docMk/>
            <pc:sldMk cId="82252903" sldId="2489"/>
            <ac:picMk id="9" creationId="{F2939026-4354-45A4-A165-FAD8F7C5CF2C}"/>
          </ac:picMkLst>
        </pc:picChg>
        <pc:picChg chg="del mod">
          <ac:chgData name="Rogerio Aguiar" userId="86fef4cc378c3954" providerId="LiveId" clId="{EEDBFCD2-87E9-4D4F-A966-B10976DE1E92}" dt="2020-01-09T22:54:07.465" v="4958" actId="478"/>
          <ac:picMkLst>
            <pc:docMk/>
            <pc:sldMk cId="82252903" sldId="2489"/>
            <ac:picMk id="10" creationId="{93A1E979-AE73-47B8-97AB-0AB173607C15}"/>
          </ac:picMkLst>
        </pc:picChg>
        <pc:picChg chg="add mod">
          <ac:chgData name="Rogerio Aguiar" userId="86fef4cc378c3954" providerId="LiveId" clId="{EEDBFCD2-87E9-4D4F-A966-B10976DE1E92}" dt="2020-01-18T11:56:15.600" v="5952" actId="1076"/>
          <ac:picMkLst>
            <pc:docMk/>
            <pc:sldMk cId="82252903" sldId="2489"/>
            <ac:picMk id="11" creationId="{9198BD5C-577B-458D-A639-900DFD95B6D1}"/>
          </ac:picMkLst>
        </pc:picChg>
        <pc:picChg chg="add del mod">
          <ac:chgData name="Rogerio Aguiar" userId="86fef4cc378c3954" providerId="LiveId" clId="{EEDBFCD2-87E9-4D4F-A966-B10976DE1E92}" dt="2020-01-18T11:53:10.782" v="5847" actId="478"/>
          <ac:picMkLst>
            <pc:docMk/>
            <pc:sldMk cId="82252903" sldId="2489"/>
            <ac:picMk id="12" creationId="{F701D563-AF94-45CC-8A12-A77EF81AFFCF}"/>
          </ac:picMkLst>
        </pc:picChg>
        <pc:picChg chg="add del mod">
          <ac:chgData name="Rogerio Aguiar" userId="86fef4cc378c3954" providerId="LiveId" clId="{EEDBFCD2-87E9-4D4F-A966-B10976DE1E92}" dt="2020-01-18T11:53:11.607" v="5848" actId="478"/>
          <ac:picMkLst>
            <pc:docMk/>
            <pc:sldMk cId="82252903" sldId="2489"/>
            <ac:picMk id="13" creationId="{2CA42AA1-D2EE-45FD-8177-FC9C91A2AECF}"/>
          </ac:picMkLst>
        </pc:picChg>
        <pc:picChg chg="add del mod">
          <ac:chgData name="Rogerio Aguiar" userId="86fef4cc378c3954" providerId="LiveId" clId="{EEDBFCD2-87E9-4D4F-A966-B10976DE1E92}" dt="2020-01-18T11:53:13.371" v="5849" actId="478"/>
          <ac:picMkLst>
            <pc:docMk/>
            <pc:sldMk cId="82252903" sldId="2489"/>
            <ac:picMk id="16" creationId="{B931838B-50BC-4CC8-B005-ECA25C4ED60E}"/>
          </ac:picMkLst>
        </pc:picChg>
        <pc:picChg chg="add del mod">
          <ac:chgData name="Rogerio Aguiar" userId="86fef4cc378c3954" providerId="LiveId" clId="{EEDBFCD2-87E9-4D4F-A966-B10976DE1E92}" dt="2020-01-18T11:53:15.281" v="5851" actId="478"/>
          <ac:picMkLst>
            <pc:docMk/>
            <pc:sldMk cId="82252903" sldId="2489"/>
            <ac:picMk id="17" creationId="{2EC9EFD8-D787-4067-ACE8-BF12B5BA1E0C}"/>
          </ac:picMkLst>
        </pc:picChg>
        <pc:cxnChg chg="add del mod">
          <ac:chgData name="Rogerio Aguiar" userId="86fef4cc378c3954" providerId="LiveId" clId="{EEDBFCD2-87E9-4D4F-A966-B10976DE1E92}" dt="2020-01-18T11:53:14.490" v="5850" actId="478"/>
          <ac:cxnSpMkLst>
            <pc:docMk/>
            <pc:sldMk cId="82252903" sldId="2489"/>
            <ac:cxnSpMk id="15" creationId="{9536447E-4B7A-4E2A-B6CF-D038C35C8C0F}"/>
          </ac:cxnSpMkLst>
        </pc:cxnChg>
      </pc:sldChg>
      <pc:sldChg chg="del">
        <pc:chgData name="Rogerio Aguiar" userId="86fef4cc378c3954" providerId="LiveId" clId="{EEDBFCD2-87E9-4D4F-A966-B10976DE1E92}" dt="2020-01-23T22:13:31.760" v="12770" actId="2696"/>
        <pc:sldMkLst>
          <pc:docMk/>
          <pc:sldMk cId="3242975631" sldId="2490"/>
        </pc:sldMkLst>
      </pc:sldChg>
      <pc:sldChg chg="mod modShow">
        <pc:chgData name="Rogerio Aguiar" userId="86fef4cc378c3954" providerId="LiveId" clId="{EEDBFCD2-87E9-4D4F-A966-B10976DE1E92}" dt="2020-01-23T22:18:38.702" v="12774" actId="729"/>
        <pc:sldMkLst>
          <pc:docMk/>
          <pc:sldMk cId="3287445676" sldId="2490"/>
        </pc:sldMkLst>
      </pc:sldChg>
      <pc:sldChg chg="addSp delSp modSp add modAnim">
        <pc:chgData name="Rogerio Aguiar" userId="86fef4cc378c3954" providerId="LiveId" clId="{EEDBFCD2-87E9-4D4F-A966-B10976DE1E92}" dt="2020-01-23T00:17:51.271" v="12123"/>
        <pc:sldMkLst>
          <pc:docMk/>
          <pc:sldMk cId="2293588326" sldId="2491"/>
        </pc:sldMkLst>
        <pc:spChg chg="add mod">
          <ac:chgData name="Rogerio Aguiar" userId="86fef4cc378c3954" providerId="LiveId" clId="{EEDBFCD2-87E9-4D4F-A966-B10976DE1E92}" dt="2020-01-17T23:35:28.256" v="5740" actId="20577"/>
          <ac:spMkLst>
            <pc:docMk/>
            <pc:sldMk cId="2293588326" sldId="2491"/>
            <ac:spMk id="6" creationId="{9EBEA26B-D2CB-4A64-BB56-68515AFA80EC}"/>
          </ac:spMkLst>
        </pc:spChg>
        <pc:spChg chg="add mod">
          <ac:chgData name="Rogerio Aguiar" userId="86fef4cc378c3954" providerId="LiveId" clId="{EEDBFCD2-87E9-4D4F-A966-B10976DE1E92}" dt="2020-01-17T23:34:26.659" v="5732" actId="403"/>
          <ac:spMkLst>
            <pc:docMk/>
            <pc:sldMk cId="2293588326" sldId="2491"/>
            <ac:spMk id="7" creationId="{6FF73C1F-9031-44CB-837A-EE2C3CE0F327}"/>
          </ac:spMkLst>
        </pc:spChg>
        <pc:spChg chg="add del mod">
          <ac:chgData name="Rogerio Aguiar" userId="86fef4cc378c3954" providerId="LiveId" clId="{EEDBFCD2-87E9-4D4F-A966-B10976DE1E92}" dt="2020-01-17T23:33:42.147" v="5722" actId="478"/>
          <ac:spMkLst>
            <pc:docMk/>
            <pc:sldMk cId="2293588326" sldId="2491"/>
            <ac:spMk id="13" creationId="{55F5D728-5EE6-4C8F-9384-35167C2EAA21}"/>
          </ac:spMkLst>
        </pc:spChg>
        <pc:spChg chg="add del mod">
          <ac:chgData name="Rogerio Aguiar" userId="86fef4cc378c3954" providerId="LiveId" clId="{EEDBFCD2-87E9-4D4F-A966-B10976DE1E92}" dt="2020-01-17T23:33:42.147" v="5722" actId="478"/>
          <ac:spMkLst>
            <pc:docMk/>
            <pc:sldMk cId="2293588326" sldId="2491"/>
            <ac:spMk id="17" creationId="{E7EA9523-097D-49E7-8DAD-7DF851A109C0}"/>
          </ac:spMkLst>
        </pc:spChg>
        <pc:spChg chg="add del mod ord">
          <ac:chgData name="Rogerio Aguiar" userId="86fef4cc378c3954" providerId="LiveId" clId="{EEDBFCD2-87E9-4D4F-A966-B10976DE1E92}" dt="2020-01-17T23:33:42.147" v="5722" actId="478"/>
          <ac:spMkLst>
            <pc:docMk/>
            <pc:sldMk cId="2293588326" sldId="2491"/>
            <ac:spMk id="24" creationId="{7938E1B6-BC8F-433F-BB5F-1B3B5814304D}"/>
          </ac:spMkLst>
        </pc:spChg>
        <pc:spChg chg="add del mod">
          <ac:chgData name="Rogerio Aguiar" userId="86fef4cc378c3954" providerId="LiveId" clId="{EEDBFCD2-87E9-4D4F-A966-B10976DE1E92}" dt="2020-01-17T23:33:42.147" v="5722" actId="478"/>
          <ac:spMkLst>
            <pc:docMk/>
            <pc:sldMk cId="2293588326" sldId="2491"/>
            <ac:spMk id="27" creationId="{0AA7C63A-94A9-49A1-8E74-28232BDE0C8A}"/>
          </ac:spMkLst>
        </pc:spChg>
        <pc:spChg chg="add del">
          <ac:chgData name="Rogerio Aguiar" userId="86fef4cc378c3954" providerId="LiveId" clId="{EEDBFCD2-87E9-4D4F-A966-B10976DE1E92}" dt="2020-01-17T23:27:46.071" v="5654"/>
          <ac:spMkLst>
            <pc:docMk/>
            <pc:sldMk cId="2293588326" sldId="2491"/>
            <ac:spMk id="29" creationId="{760B1057-AE0A-433F-8CA2-1FC3F45FBC38}"/>
          </ac:spMkLst>
        </pc:spChg>
        <pc:spChg chg="add del mod">
          <ac:chgData name="Rogerio Aguiar" userId="86fef4cc378c3954" providerId="LiveId" clId="{EEDBFCD2-87E9-4D4F-A966-B10976DE1E92}" dt="2020-01-17T23:33:53.812" v="5725" actId="478"/>
          <ac:spMkLst>
            <pc:docMk/>
            <pc:sldMk cId="2293588326" sldId="2491"/>
            <ac:spMk id="30" creationId="{BA79135A-8960-4907-9BB4-A0D6CBAE2965}"/>
          </ac:spMkLst>
        </pc:spChg>
        <pc:spChg chg="add del mod">
          <ac:chgData name="Rogerio Aguiar" userId="86fef4cc378c3954" providerId="LiveId" clId="{EEDBFCD2-87E9-4D4F-A966-B10976DE1E92}" dt="2020-01-17T23:33:53.812" v="5725" actId="478"/>
          <ac:spMkLst>
            <pc:docMk/>
            <pc:sldMk cId="2293588326" sldId="2491"/>
            <ac:spMk id="31" creationId="{43F011B2-5C91-4B59-BB3E-993E74740622}"/>
          </ac:spMkLst>
        </pc:spChg>
        <pc:spChg chg="add del mod">
          <ac:chgData name="Rogerio Aguiar" userId="86fef4cc378c3954" providerId="LiveId" clId="{EEDBFCD2-87E9-4D4F-A966-B10976DE1E92}" dt="2020-01-17T23:33:53.812" v="5725" actId="478"/>
          <ac:spMkLst>
            <pc:docMk/>
            <pc:sldMk cId="2293588326" sldId="2491"/>
            <ac:spMk id="32" creationId="{1EDCBCED-CFF0-4F89-A975-8A44D49D363C}"/>
          </ac:spMkLst>
        </pc:spChg>
        <pc:spChg chg="add del mod">
          <ac:chgData name="Rogerio Aguiar" userId="86fef4cc378c3954" providerId="LiveId" clId="{EEDBFCD2-87E9-4D4F-A966-B10976DE1E92}" dt="2020-01-17T23:33:47.866" v="5723" actId="478"/>
          <ac:spMkLst>
            <pc:docMk/>
            <pc:sldMk cId="2293588326" sldId="2491"/>
            <ac:spMk id="36" creationId="{90644C99-6D23-4887-B0E5-F573435D5A07}"/>
          </ac:spMkLst>
        </pc:spChg>
        <pc:spChg chg="del mod">
          <ac:chgData name="Rogerio Aguiar" userId="86fef4cc378c3954" providerId="LiveId" clId="{EEDBFCD2-87E9-4D4F-A966-B10976DE1E92}" dt="2020-01-17T23:15:19.347" v="5454" actId="478"/>
          <ac:spMkLst>
            <pc:docMk/>
            <pc:sldMk cId="2293588326" sldId="2491"/>
            <ac:spMk id="43011" creationId="{00000000-0000-0000-0000-000000000000}"/>
          </ac:spMkLst>
        </pc:spChg>
        <pc:spChg chg="del">
          <ac:chgData name="Rogerio Aguiar" userId="86fef4cc378c3954" providerId="LiveId" clId="{EEDBFCD2-87E9-4D4F-A966-B10976DE1E92}" dt="2020-01-17T23:02:48.410" v="5416" actId="478"/>
          <ac:spMkLst>
            <pc:docMk/>
            <pc:sldMk cId="2293588326" sldId="2491"/>
            <ac:spMk id="43012" creationId="{00000000-0000-0000-0000-000000000000}"/>
          </ac:spMkLst>
        </pc:spChg>
        <pc:grpChg chg="add del mod">
          <ac:chgData name="Rogerio Aguiar" userId="86fef4cc378c3954" providerId="LiveId" clId="{EEDBFCD2-87E9-4D4F-A966-B10976DE1E92}" dt="2020-01-17T23:33:42.147" v="5722" actId="478"/>
          <ac:grpSpMkLst>
            <pc:docMk/>
            <pc:sldMk cId="2293588326" sldId="2491"/>
            <ac:grpSpMk id="23" creationId="{73B3745D-791A-48E7-9ECD-D46177E73F0F}"/>
          </ac:grpSpMkLst>
        </pc:grpChg>
        <pc:grpChg chg="add del mod">
          <ac:chgData name="Rogerio Aguiar" userId="86fef4cc378c3954" providerId="LiveId" clId="{EEDBFCD2-87E9-4D4F-A966-B10976DE1E92}" dt="2020-01-17T23:33:47.866" v="5723" actId="478"/>
          <ac:grpSpMkLst>
            <pc:docMk/>
            <pc:sldMk cId="2293588326" sldId="2491"/>
            <ac:grpSpMk id="33" creationId="{CDE52726-310F-43A9-B3AE-CF647D7FD792}"/>
          </ac:grpSpMkLst>
        </pc:grpChg>
        <pc:graphicFrameChg chg="del mod modGraphic">
          <ac:chgData name="Rogerio Aguiar" userId="86fef4cc378c3954" providerId="LiveId" clId="{EEDBFCD2-87E9-4D4F-A966-B10976DE1E92}" dt="2020-01-17T23:02:19.464" v="5402" actId="478"/>
          <ac:graphicFrameMkLst>
            <pc:docMk/>
            <pc:sldMk cId="2293588326" sldId="2491"/>
            <ac:graphicFrameMk id="2" creationId="{86FFCC68-95A4-4E59-84F2-EA1FF5357413}"/>
          </ac:graphicFrameMkLst>
        </pc:graphicFrameChg>
        <pc:picChg chg="add del mod">
          <ac:chgData name="Rogerio Aguiar" userId="86fef4cc378c3954" providerId="LiveId" clId="{EEDBFCD2-87E9-4D4F-A966-B10976DE1E92}" dt="2020-01-17T23:14:56.862" v="5447" actId="478"/>
          <ac:picMkLst>
            <pc:docMk/>
            <pc:sldMk cId="2293588326" sldId="2491"/>
            <ac:picMk id="4" creationId="{B8877CC3-B898-4816-85FE-3356FD39421F}"/>
          </ac:picMkLst>
        </pc:picChg>
        <pc:picChg chg="add mod ord">
          <ac:chgData name="Rogerio Aguiar" userId="86fef4cc378c3954" providerId="LiveId" clId="{EEDBFCD2-87E9-4D4F-A966-B10976DE1E92}" dt="2020-01-17T23:33:58.813" v="5727" actId="14100"/>
          <ac:picMkLst>
            <pc:docMk/>
            <pc:sldMk cId="2293588326" sldId="2491"/>
            <ac:picMk id="5" creationId="{0F57C1F2-F6EE-4FFA-B5BE-B119EA969D89}"/>
          </ac:picMkLst>
        </pc:picChg>
        <pc:picChg chg="add mod">
          <ac:chgData name="Rogerio Aguiar" userId="86fef4cc378c3954" providerId="LiveId" clId="{EEDBFCD2-87E9-4D4F-A966-B10976DE1E92}" dt="2020-01-17T23:35:31.317" v="5741" actId="1076"/>
          <ac:picMkLst>
            <pc:docMk/>
            <pc:sldMk cId="2293588326" sldId="2491"/>
            <ac:picMk id="25" creationId="{986425B4-B38D-41E3-B4BE-6A8005F88C09}"/>
          </ac:picMkLst>
        </pc:picChg>
        <pc:cxnChg chg="add mod">
          <ac:chgData name="Rogerio Aguiar" userId="86fef4cc378c3954" providerId="LiveId" clId="{EEDBFCD2-87E9-4D4F-A966-B10976DE1E92}" dt="2020-01-17T23:34:07.743" v="5731" actId="1076"/>
          <ac:cxnSpMkLst>
            <pc:docMk/>
            <pc:sldMk cId="2293588326" sldId="2491"/>
            <ac:cxnSpMk id="9" creationId="{D51807CE-025B-430E-9FF5-BA321FBF87FE}"/>
          </ac:cxnSpMkLst>
        </pc:cxnChg>
        <pc:cxnChg chg="add del mod">
          <ac:chgData name="Rogerio Aguiar" userId="86fef4cc378c3954" providerId="LiveId" clId="{EEDBFCD2-87E9-4D4F-A966-B10976DE1E92}" dt="2020-01-17T23:19:15.860" v="5477" actId="478"/>
          <ac:cxnSpMkLst>
            <pc:docMk/>
            <pc:sldMk cId="2293588326" sldId="2491"/>
            <ac:cxnSpMk id="15" creationId="{A221E17C-F9AE-4DFE-BEB3-714664C01947}"/>
          </ac:cxnSpMkLst>
        </pc:cxnChg>
        <pc:cxnChg chg="add del mod">
          <ac:chgData name="Rogerio Aguiar" userId="86fef4cc378c3954" providerId="LiveId" clId="{EEDBFCD2-87E9-4D4F-A966-B10976DE1E92}" dt="2020-01-17T23:19:27.692" v="5479" actId="478"/>
          <ac:cxnSpMkLst>
            <pc:docMk/>
            <pc:sldMk cId="2293588326" sldId="2491"/>
            <ac:cxnSpMk id="18" creationId="{C72C35F6-BDC8-40DE-9528-488B8827728E}"/>
          </ac:cxnSpMkLst>
        </pc:cxnChg>
        <pc:cxnChg chg="add mod">
          <ac:chgData name="Rogerio Aguiar" userId="86fef4cc378c3954" providerId="LiveId" clId="{EEDBFCD2-87E9-4D4F-A966-B10976DE1E92}" dt="2020-01-17T23:20:07.651" v="5484" actId="1582"/>
          <ac:cxnSpMkLst>
            <pc:docMk/>
            <pc:sldMk cId="2293588326" sldId="2491"/>
            <ac:cxnSpMk id="20" creationId="{F141C806-9ECB-4418-91AD-8DD1D806B3C9}"/>
          </ac:cxnSpMkLst>
        </pc:cxnChg>
        <pc:cxnChg chg="add mod">
          <ac:chgData name="Rogerio Aguiar" userId="86fef4cc378c3954" providerId="LiveId" clId="{EEDBFCD2-87E9-4D4F-A966-B10976DE1E92}" dt="2020-01-17T23:20:07.651" v="5484" actId="1582"/>
          <ac:cxnSpMkLst>
            <pc:docMk/>
            <pc:sldMk cId="2293588326" sldId="2491"/>
            <ac:cxnSpMk id="22" creationId="{4E3FAC72-634C-427E-8F0F-ABBF389171AD}"/>
          </ac:cxnSpMkLst>
        </pc:cxnChg>
      </pc:sldChg>
      <pc:sldChg chg="addSp delSp modSp add delAnim modAnim">
        <pc:chgData name="Rogerio Aguiar" userId="86fef4cc378c3954" providerId="LiveId" clId="{EEDBFCD2-87E9-4D4F-A966-B10976DE1E92}" dt="2020-01-18T12:32:35.759" v="6137" actId="21"/>
        <pc:sldMkLst>
          <pc:docMk/>
          <pc:sldMk cId="3599455646" sldId="2492"/>
        </pc:sldMkLst>
        <pc:spChg chg="mod">
          <ac:chgData name="Rogerio Aguiar" userId="86fef4cc378c3954" providerId="LiveId" clId="{EEDBFCD2-87E9-4D4F-A966-B10976DE1E92}" dt="2020-01-18T11:59:02.269" v="5985" actId="207"/>
          <ac:spMkLst>
            <pc:docMk/>
            <pc:sldMk cId="3599455646" sldId="2492"/>
            <ac:spMk id="4" creationId="{A6509CA6-6410-49B2-B9CF-7F8A8A257577}"/>
          </ac:spMkLst>
        </pc:spChg>
        <pc:spChg chg="del">
          <ac:chgData name="Rogerio Aguiar" userId="86fef4cc378c3954" providerId="LiveId" clId="{EEDBFCD2-87E9-4D4F-A966-B10976DE1E92}" dt="2020-01-18T11:56:37.840" v="5953" actId="478"/>
          <ac:spMkLst>
            <pc:docMk/>
            <pc:sldMk cId="3599455646" sldId="2492"/>
            <ac:spMk id="5" creationId="{A5F7BFE9-5635-4EA4-B089-AEE1B65DAEB5}"/>
          </ac:spMkLst>
        </pc:spChg>
        <pc:spChg chg="mod">
          <ac:chgData name="Rogerio Aguiar" userId="86fef4cc378c3954" providerId="LiveId" clId="{EEDBFCD2-87E9-4D4F-A966-B10976DE1E92}" dt="2020-01-18T12:07:07.250" v="6041" actId="20577"/>
          <ac:spMkLst>
            <pc:docMk/>
            <pc:sldMk cId="3599455646" sldId="2492"/>
            <ac:spMk id="8" creationId="{81E4A259-A2DF-43E7-BB21-CB5800AFCEBE}"/>
          </ac:spMkLst>
        </pc:spChg>
        <pc:spChg chg="add mod">
          <ac:chgData name="Rogerio Aguiar" userId="86fef4cc378c3954" providerId="LiveId" clId="{EEDBFCD2-87E9-4D4F-A966-B10976DE1E92}" dt="2020-01-18T12:14:36.311" v="6094" actId="1076"/>
          <ac:spMkLst>
            <pc:docMk/>
            <pc:sldMk cId="3599455646" sldId="2492"/>
            <ac:spMk id="10" creationId="{69BCF8D4-0D4E-49EA-9FD1-F8F93E0E5507}"/>
          </ac:spMkLst>
        </pc:spChg>
        <pc:spChg chg="del mod">
          <ac:chgData name="Rogerio Aguiar" userId="86fef4cc378c3954" providerId="LiveId" clId="{EEDBFCD2-87E9-4D4F-A966-B10976DE1E92}" dt="2020-01-18T11:57:09.938" v="5966" actId="478"/>
          <ac:spMkLst>
            <pc:docMk/>
            <pc:sldMk cId="3599455646" sldId="2492"/>
            <ac:spMk id="18" creationId="{53C9C0BA-1727-4B42-84B1-E97D9CA9EECA}"/>
          </ac:spMkLst>
        </pc:spChg>
        <pc:spChg chg="del topLvl">
          <ac:chgData name="Rogerio Aguiar" userId="86fef4cc378c3954" providerId="LiveId" clId="{EEDBFCD2-87E9-4D4F-A966-B10976DE1E92}" dt="2020-01-18T11:56:52.330" v="5957" actId="478"/>
          <ac:spMkLst>
            <pc:docMk/>
            <pc:sldMk cId="3599455646" sldId="2492"/>
            <ac:spMk id="21" creationId="{C92FFCE9-197D-424E-9566-635725E0B278}"/>
          </ac:spMkLst>
        </pc:spChg>
        <pc:spChg chg="add del mod">
          <ac:chgData name="Rogerio Aguiar" userId="86fef4cc378c3954" providerId="LiveId" clId="{EEDBFCD2-87E9-4D4F-A966-B10976DE1E92}" dt="2020-01-18T12:05:08.405" v="6030" actId="478"/>
          <ac:spMkLst>
            <pc:docMk/>
            <pc:sldMk cId="3599455646" sldId="2492"/>
            <ac:spMk id="22" creationId="{53327D85-DB01-498B-A7D5-25F6CAC9E493}"/>
          </ac:spMkLst>
        </pc:spChg>
        <pc:spChg chg="mod">
          <ac:chgData name="Rogerio Aguiar" userId="86fef4cc378c3954" providerId="LiveId" clId="{EEDBFCD2-87E9-4D4F-A966-B10976DE1E92}" dt="2020-01-18T12:06:50.252" v="6034" actId="113"/>
          <ac:spMkLst>
            <pc:docMk/>
            <pc:sldMk cId="3599455646" sldId="2492"/>
            <ac:spMk id="25" creationId="{9F45805A-FBBA-44A9-810D-45FB992484D9}"/>
          </ac:spMkLst>
        </pc:spChg>
        <pc:grpChg chg="add mod">
          <ac:chgData name="Rogerio Aguiar" userId="86fef4cc378c3954" providerId="LiveId" clId="{EEDBFCD2-87E9-4D4F-A966-B10976DE1E92}" dt="2020-01-18T12:14:09.129" v="6086" actId="164"/>
          <ac:grpSpMkLst>
            <pc:docMk/>
            <pc:sldMk cId="3599455646" sldId="2492"/>
            <ac:grpSpMk id="14" creationId="{3114987D-031A-4DED-8CCB-53DC8AC35882}"/>
          </ac:grpSpMkLst>
        </pc:grpChg>
        <pc:grpChg chg="del">
          <ac:chgData name="Rogerio Aguiar" userId="86fef4cc378c3954" providerId="LiveId" clId="{EEDBFCD2-87E9-4D4F-A966-B10976DE1E92}" dt="2020-01-18T11:56:52.330" v="5957" actId="478"/>
          <ac:grpSpMkLst>
            <pc:docMk/>
            <pc:sldMk cId="3599455646" sldId="2492"/>
            <ac:grpSpMk id="19" creationId="{E9D4D644-AA2B-46C5-9A91-42AF176F967B}"/>
          </ac:grpSpMkLst>
        </pc:grpChg>
        <pc:grpChg chg="add del mod">
          <ac:chgData name="Rogerio Aguiar" userId="86fef4cc378c3954" providerId="LiveId" clId="{EEDBFCD2-87E9-4D4F-A966-B10976DE1E92}" dt="2020-01-18T12:32:35.759" v="6137" actId="21"/>
          <ac:grpSpMkLst>
            <pc:docMk/>
            <pc:sldMk cId="3599455646" sldId="2492"/>
            <ac:grpSpMk id="23" creationId="{1018D4E6-63D4-4538-ACAE-2661937C9D87}"/>
          </ac:grpSpMkLst>
        </pc:grpChg>
        <pc:picChg chg="del">
          <ac:chgData name="Rogerio Aguiar" userId="86fef4cc378c3954" providerId="LiveId" clId="{EEDBFCD2-87E9-4D4F-A966-B10976DE1E92}" dt="2020-01-18T11:56:38.528" v="5954" actId="478"/>
          <ac:picMkLst>
            <pc:docMk/>
            <pc:sldMk cId="3599455646" sldId="2492"/>
            <ac:picMk id="3" creationId="{5BEF09F1-62E7-47DE-A460-BEE8903847B3}"/>
          </ac:picMkLst>
        </pc:picChg>
        <pc:picChg chg="del">
          <ac:chgData name="Rogerio Aguiar" userId="86fef4cc378c3954" providerId="LiveId" clId="{EEDBFCD2-87E9-4D4F-A966-B10976DE1E92}" dt="2020-01-18T11:56:39.468" v="5955" actId="478"/>
          <ac:picMkLst>
            <pc:docMk/>
            <pc:sldMk cId="3599455646" sldId="2492"/>
            <ac:picMk id="11" creationId="{9198BD5C-577B-458D-A639-900DFD95B6D1}"/>
          </ac:picMkLst>
        </pc:picChg>
        <pc:picChg chg="mod">
          <ac:chgData name="Rogerio Aguiar" userId="86fef4cc378c3954" providerId="LiveId" clId="{EEDBFCD2-87E9-4D4F-A966-B10976DE1E92}" dt="2020-01-18T12:02:04.580" v="6024" actId="1076"/>
          <ac:picMkLst>
            <pc:docMk/>
            <pc:sldMk cId="3599455646" sldId="2492"/>
            <ac:picMk id="12" creationId="{F701D563-AF94-45CC-8A12-A77EF81AFFCF}"/>
          </ac:picMkLst>
        </pc:picChg>
        <pc:picChg chg="mod">
          <ac:chgData name="Rogerio Aguiar" userId="86fef4cc378c3954" providerId="LiveId" clId="{EEDBFCD2-87E9-4D4F-A966-B10976DE1E92}" dt="2020-01-18T11:58:04.476" v="5980" actId="14100"/>
          <ac:picMkLst>
            <pc:docMk/>
            <pc:sldMk cId="3599455646" sldId="2492"/>
            <ac:picMk id="13" creationId="{2CA42AA1-D2EE-45FD-8177-FC9C91A2AECF}"/>
          </ac:picMkLst>
        </pc:picChg>
        <pc:picChg chg="mod">
          <ac:chgData name="Rogerio Aguiar" userId="86fef4cc378c3954" providerId="LiveId" clId="{EEDBFCD2-87E9-4D4F-A966-B10976DE1E92}" dt="2020-01-18T11:57:53.506" v="5977" actId="1076"/>
          <ac:picMkLst>
            <pc:docMk/>
            <pc:sldMk cId="3599455646" sldId="2492"/>
            <ac:picMk id="16" creationId="{B931838B-50BC-4CC8-B005-ECA25C4ED60E}"/>
          </ac:picMkLst>
        </pc:picChg>
        <pc:picChg chg="mod">
          <ac:chgData name="Rogerio Aguiar" userId="86fef4cc378c3954" providerId="LiveId" clId="{EEDBFCD2-87E9-4D4F-A966-B10976DE1E92}" dt="2020-01-18T12:06:53.025" v="6036" actId="1076"/>
          <ac:picMkLst>
            <pc:docMk/>
            <pc:sldMk cId="3599455646" sldId="2492"/>
            <ac:picMk id="17" creationId="{2EC9EFD8-D787-4067-ACE8-BF12B5BA1E0C}"/>
          </ac:picMkLst>
        </pc:picChg>
        <pc:picChg chg="del topLvl">
          <ac:chgData name="Rogerio Aguiar" userId="86fef4cc378c3954" providerId="LiveId" clId="{EEDBFCD2-87E9-4D4F-A966-B10976DE1E92}" dt="2020-01-18T11:56:53.701" v="5958" actId="478"/>
          <ac:picMkLst>
            <pc:docMk/>
            <pc:sldMk cId="3599455646" sldId="2492"/>
            <ac:picMk id="20" creationId="{0E8D5B48-9EB8-4169-B294-8086BBDBBA9E}"/>
          </ac:picMkLst>
        </pc:picChg>
        <pc:cxnChg chg="add mod">
          <ac:chgData name="Rogerio Aguiar" userId="86fef4cc378c3954" providerId="LiveId" clId="{EEDBFCD2-87E9-4D4F-A966-B10976DE1E92}" dt="2020-01-18T12:14:09.129" v="6086" actId="164"/>
          <ac:cxnSpMkLst>
            <pc:docMk/>
            <pc:sldMk cId="3599455646" sldId="2492"/>
            <ac:cxnSpMk id="9" creationId="{52F52513-2587-4BD8-9FEF-968D37A268C3}"/>
          </ac:cxnSpMkLst>
        </pc:cxnChg>
        <pc:cxnChg chg="mod">
          <ac:chgData name="Rogerio Aguiar" userId="86fef4cc378c3954" providerId="LiveId" clId="{EEDBFCD2-87E9-4D4F-A966-B10976DE1E92}" dt="2020-01-18T11:57:51.021" v="5976" actId="14100"/>
          <ac:cxnSpMkLst>
            <pc:docMk/>
            <pc:sldMk cId="3599455646" sldId="2492"/>
            <ac:cxnSpMk id="15" creationId="{9536447E-4B7A-4E2A-B6CF-D038C35C8C0F}"/>
          </ac:cxnSpMkLst>
        </pc:cxnChg>
      </pc:sldChg>
      <pc:sldChg chg="addSp delSp modSp add ord delAnim modAnim">
        <pc:chgData name="Rogerio Aguiar" userId="86fef4cc378c3954" providerId="LiveId" clId="{EEDBFCD2-87E9-4D4F-A966-B10976DE1E92}" dt="2020-01-23T00:54:08.426" v="12423" actId="14734"/>
        <pc:sldMkLst>
          <pc:docMk/>
          <pc:sldMk cId="210218475" sldId="2493"/>
        </pc:sldMkLst>
        <pc:spChg chg="add mod">
          <ac:chgData name="Rogerio Aguiar" userId="86fef4cc378c3954" providerId="LiveId" clId="{EEDBFCD2-87E9-4D4F-A966-B10976DE1E92}" dt="2020-01-18T14:04:03.801" v="6549" actId="20577"/>
          <ac:spMkLst>
            <pc:docMk/>
            <pc:sldMk cId="210218475" sldId="2493"/>
            <ac:spMk id="2" creationId="{521634DF-E376-4C92-BB9D-2F9BDE7C2BDF}"/>
          </ac:spMkLst>
        </pc:spChg>
        <pc:spChg chg="add mod">
          <ac:chgData name="Rogerio Aguiar" userId="86fef4cc378c3954" providerId="LiveId" clId="{EEDBFCD2-87E9-4D4F-A966-B10976DE1E92}" dt="2020-01-18T17:53:38.978" v="8289" actId="255"/>
          <ac:spMkLst>
            <pc:docMk/>
            <pc:sldMk cId="210218475" sldId="2493"/>
            <ac:spMk id="3" creationId="{29D1CF3E-AE64-479F-911D-C6F609297663}"/>
          </ac:spMkLst>
        </pc:spChg>
        <pc:spChg chg="add mod">
          <ac:chgData name="Rogerio Aguiar" userId="86fef4cc378c3954" providerId="LiveId" clId="{EEDBFCD2-87E9-4D4F-A966-B10976DE1E92}" dt="2020-01-18T17:48:46.182" v="8191" actId="21"/>
          <ac:spMkLst>
            <pc:docMk/>
            <pc:sldMk cId="210218475" sldId="2493"/>
            <ac:spMk id="6" creationId="{8151A77B-C17B-49AD-AB99-F5DFEDD9B057}"/>
          </ac:spMkLst>
        </pc:spChg>
        <pc:spChg chg="add mod">
          <ac:chgData name="Rogerio Aguiar" userId="86fef4cc378c3954" providerId="LiveId" clId="{EEDBFCD2-87E9-4D4F-A966-B10976DE1E92}" dt="2020-01-18T16:49:00.146" v="7090" actId="21"/>
          <ac:spMkLst>
            <pc:docMk/>
            <pc:sldMk cId="210218475" sldId="2493"/>
            <ac:spMk id="7" creationId="{AEF02EF0-1486-4969-A1DB-CC2F40AF4DAC}"/>
          </ac:spMkLst>
        </pc:spChg>
        <pc:spChg chg="add del mod">
          <ac:chgData name="Rogerio Aguiar" userId="86fef4cc378c3954" providerId="LiveId" clId="{EEDBFCD2-87E9-4D4F-A966-B10976DE1E92}" dt="2020-01-18T17:15:09.652" v="7544" actId="478"/>
          <ac:spMkLst>
            <pc:docMk/>
            <pc:sldMk cId="210218475" sldId="2493"/>
            <ac:spMk id="8" creationId="{2F88F1F7-B3AF-418D-A543-3871AB701D91}"/>
          </ac:spMkLst>
        </pc:spChg>
        <pc:spChg chg="add mod">
          <ac:chgData name="Rogerio Aguiar" userId="86fef4cc378c3954" providerId="LiveId" clId="{EEDBFCD2-87E9-4D4F-A966-B10976DE1E92}" dt="2020-01-23T00:53:59.861" v="12422" actId="1035"/>
          <ac:spMkLst>
            <pc:docMk/>
            <pc:sldMk cId="210218475" sldId="2493"/>
            <ac:spMk id="8" creationId="{FC49FCE7-8E10-41FA-B31E-314937D05D76}"/>
          </ac:spMkLst>
        </pc:spChg>
        <pc:spChg chg="add mod">
          <ac:chgData name="Rogerio Aguiar" userId="86fef4cc378c3954" providerId="LiveId" clId="{EEDBFCD2-87E9-4D4F-A966-B10976DE1E92}" dt="2020-01-18T17:11:02.129" v="7436" actId="21"/>
          <ac:spMkLst>
            <pc:docMk/>
            <pc:sldMk cId="210218475" sldId="2493"/>
            <ac:spMk id="12" creationId="{2C10CDA1-5BB1-41BE-8C72-AB958A837283}"/>
          </ac:spMkLst>
        </pc:spChg>
        <pc:graphicFrameChg chg="add del mod modGraphic">
          <ac:chgData name="Rogerio Aguiar" userId="86fef4cc378c3954" providerId="LiveId" clId="{EEDBFCD2-87E9-4D4F-A966-B10976DE1E92}" dt="2020-01-18T16:51:44.945" v="7204" actId="478"/>
          <ac:graphicFrameMkLst>
            <pc:docMk/>
            <pc:sldMk cId="210218475" sldId="2493"/>
            <ac:graphicFrameMk id="4" creationId="{3A2B2AD1-81B3-4E8D-AA07-C9AD086D6B5A}"/>
          </ac:graphicFrameMkLst>
        </pc:graphicFrameChg>
        <pc:graphicFrameChg chg="add mod modGraphic">
          <ac:chgData name="Rogerio Aguiar" userId="86fef4cc378c3954" providerId="LiveId" clId="{EEDBFCD2-87E9-4D4F-A966-B10976DE1E92}" dt="2020-01-23T00:54:08.426" v="12423" actId="14734"/>
          <ac:graphicFrameMkLst>
            <pc:docMk/>
            <pc:sldMk cId="210218475" sldId="2493"/>
            <ac:graphicFrameMk id="13" creationId="{57F40231-B3CE-4DB0-BAE0-C7920BC01703}"/>
          </ac:graphicFrameMkLst>
        </pc:graphicFrameChg>
        <pc:picChg chg="add mod">
          <ac:chgData name="Rogerio Aguiar" userId="86fef4cc378c3954" providerId="LiveId" clId="{EEDBFCD2-87E9-4D4F-A966-B10976DE1E92}" dt="2020-01-23T00:50:27.752" v="12395" actId="1036"/>
          <ac:picMkLst>
            <pc:docMk/>
            <pc:sldMk cId="210218475" sldId="2493"/>
            <ac:picMk id="4" creationId="{7B9CBDC0-2C83-4B46-89D9-90F5DE59F6E9}"/>
          </ac:picMkLst>
        </pc:picChg>
        <pc:picChg chg="add mod">
          <ac:chgData name="Rogerio Aguiar" userId="86fef4cc378c3954" providerId="LiveId" clId="{EEDBFCD2-87E9-4D4F-A966-B10976DE1E92}" dt="2020-01-23T00:52:15.974" v="12403" actId="1076"/>
          <ac:picMkLst>
            <pc:docMk/>
            <pc:sldMk cId="210218475" sldId="2493"/>
            <ac:picMk id="5" creationId="{AFCEE3AC-C717-4106-BEA6-A96A672F10CD}"/>
          </ac:picMkLst>
        </pc:picChg>
        <pc:picChg chg="add del mod">
          <ac:chgData name="Rogerio Aguiar" userId="86fef4cc378c3954" providerId="LiveId" clId="{EEDBFCD2-87E9-4D4F-A966-B10976DE1E92}" dt="2020-01-18T17:01:08.947" v="7263" actId="478"/>
          <ac:picMkLst>
            <pc:docMk/>
            <pc:sldMk cId="210218475" sldId="2493"/>
            <ac:picMk id="9" creationId="{A596585E-DC37-46BF-9A52-DA5D101C4A69}"/>
          </ac:picMkLst>
        </pc:picChg>
        <pc:picChg chg="add del mod">
          <ac:chgData name="Rogerio Aguiar" userId="86fef4cc378c3954" providerId="LiveId" clId="{EEDBFCD2-87E9-4D4F-A966-B10976DE1E92}" dt="2020-01-18T17:03:24.799" v="7274" actId="478"/>
          <ac:picMkLst>
            <pc:docMk/>
            <pc:sldMk cId="210218475" sldId="2493"/>
            <ac:picMk id="10" creationId="{998E88E6-3579-41DB-99F0-5AEE27ADD172}"/>
          </ac:picMkLst>
        </pc:picChg>
        <pc:picChg chg="add del mod">
          <ac:chgData name="Rogerio Aguiar" userId="86fef4cc378c3954" providerId="LiveId" clId="{EEDBFCD2-87E9-4D4F-A966-B10976DE1E92}" dt="2020-01-18T17:07:04.550" v="7433" actId="478"/>
          <ac:picMkLst>
            <pc:docMk/>
            <pc:sldMk cId="210218475" sldId="2493"/>
            <ac:picMk id="11" creationId="{20A44007-D7A0-427D-8EC8-8150EACF48E0}"/>
          </ac:picMkLst>
        </pc:picChg>
      </pc:sldChg>
      <pc:sldChg chg="add del">
        <pc:chgData name="Rogerio Aguiar" userId="86fef4cc378c3954" providerId="LiveId" clId="{EEDBFCD2-87E9-4D4F-A966-B10976DE1E92}" dt="2020-01-18T12:08:36.062" v="6042" actId="47"/>
        <pc:sldMkLst>
          <pc:docMk/>
          <pc:sldMk cId="1018364515" sldId="2493"/>
        </pc:sldMkLst>
      </pc:sldChg>
      <pc:sldChg chg="addSp delSp modSp add">
        <pc:chgData name="Rogerio Aguiar" userId="86fef4cc378c3954" providerId="LiveId" clId="{EEDBFCD2-87E9-4D4F-A966-B10976DE1E92}" dt="2020-01-23T21:03:53.758" v="12431" actId="1076"/>
        <pc:sldMkLst>
          <pc:docMk/>
          <pc:sldMk cId="3961341430" sldId="2494"/>
        </pc:sldMkLst>
        <pc:spChg chg="mod">
          <ac:chgData name="Rogerio Aguiar" userId="86fef4cc378c3954" providerId="LiveId" clId="{EEDBFCD2-87E9-4D4F-A966-B10976DE1E92}" dt="2020-01-18T17:16:59.511" v="7566" actId="14100"/>
          <ac:spMkLst>
            <pc:docMk/>
            <pc:sldMk cId="3961341430" sldId="2494"/>
            <ac:spMk id="2" creationId="{521634DF-E376-4C92-BB9D-2F9BDE7C2BDF}"/>
          </ac:spMkLst>
        </pc:spChg>
        <pc:spChg chg="del">
          <ac:chgData name="Rogerio Aguiar" userId="86fef4cc378c3954" providerId="LiveId" clId="{EEDBFCD2-87E9-4D4F-A966-B10976DE1E92}" dt="2020-01-18T17:16:49.917" v="7554" actId="478"/>
          <ac:spMkLst>
            <pc:docMk/>
            <pc:sldMk cId="3961341430" sldId="2494"/>
            <ac:spMk id="3" creationId="{29D1CF3E-AE64-479F-911D-C6F609297663}"/>
          </ac:spMkLst>
        </pc:spChg>
        <pc:spChg chg="mod">
          <ac:chgData name="Rogerio Aguiar" userId="86fef4cc378c3954" providerId="LiveId" clId="{EEDBFCD2-87E9-4D4F-A966-B10976DE1E92}" dt="2020-01-23T21:03:53.758" v="12431" actId="1076"/>
          <ac:spMkLst>
            <pc:docMk/>
            <pc:sldMk cId="3961341430" sldId="2494"/>
            <ac:spMk id="6" creationId="{8151A77B-C17B-49AD-AB99-F5DFEDD9B057}"/>
          </ac:spMkLst>
        </pc:spChg>
        <pc:spChg chg="add mod">
          <ac:chgData name="Rogerio Aguiar" userId="86fef4cc378c3954" providerId="LiveId" clId="{EEDBFCD2-87E9-4D4F-A966-B10976DE1E92}" dt="2020-01-18T17:44:27.860" v="8143" actId="1076"/>
          <ac:spMkLst>
            <pc:docMk/>
            <pc:sldMk cId="3961341430" sldId="2494"/>
            <ac:spMk id="9" creationId="{45BBE702-981F-4EDE-8B26-3BC02C406F2F}"/>
          </ac:spMkLst>
        </pc:spChg>
        <pc:graphicFrameChg chg="add mod modGraphic">
          <ac:chgData name="Rogerio Aguiar" userId="86fef4cc378c3954" providerId="LiveId" clId="{EEDBFCD2-87E9-4D4F-A966-B10976DE1E92}" dt="2020-01-18T17:44:38.912" v="8147" actId="14100"/>
          <ac:graphicFrameMkLst>
            <pc:docMk/>
            <pc:sldMk cId="3961341430" sldId="2494"/>
            <ac:graphicFrameMk id="4" creationId="{75215949-2763-4571-A44A-9CA7B629DD99}"/>
          </ac:graphicFrameMkLst>
        </pc:graphicFrameChg>
        <pc:graphicFrameChg chg="add del mod">
          <ac:chgData name="Rogerio Aguiar" userId="86fef4cc378c3954" providerId="LiveId" clId="{EEDBFCD2-87E9-4D4F-A966-B10976DE1E92}" dt="2020-01-18T17:22:35.695" v="7849" actId="478"/>
          <ac:graphicFrameMkLst>
            <pc:docMk/>
            <pc:sldMk cId="3961341430" sldId="2494"/>
            <ac:graphicFrameMk id="8" creationId="{0C0A0EE1-C2EB-4A86-BE1D-0EA1B4F1EC52}"/>
          </ac:graphicFrameMkLst>
        </pc:graphicFrameChg>
        <pc:picChg chg="add mod">
          <ac:chgData name="Rogerio Aguiar" userId="86fef4cc378c3954" providerId="LiveId" clId="{EEDBFCD2-87E9-4D4F-A966-B10976DE1E92}" dt="2020-01-18T17:42:52.021" v="8138" actId="1076"/>
          <ac:picMkLst>
            <pc:docMk/>
            <pc:sldMk cId="3961341430" sldId="2494"/>
            <ac:picMk id="10" creationId="{3C03B395-EB92-416A-B869-6783674138DE}"/>
          </ac:picMkLst>
        </pc:picChg>
      </pc:sldChg>
      <pc:sldChg chg="addSp delSp modSp add ord">
        <pc:chgData name="Rogerio Aguiar" userId="86fef4cc378c3954" providerId="LiveId" clId="{EEDBFCD2-87E9-4D4F-A966-B10976DE1E92}" dt="2020-02-11T00:39:49.480" v="12876" actId="14734"/>
        <pc:sldMkLst>
          <pc:docMk/>
          <pc:sldMk cId="264366136" sldId="2495"/>
        </pc:sldMkLst>
        <pc:spChg chg="mod">
          <ac:chgData name="Rogerio Aguiar" userId="86fef4cc378c3954" providerId="LiveId" clId="{EEDBFCD2-87E9-4D4F-A966-B10976DE1E92}" dt="2020-01-18T18:19:54.989" v="8519" actId="6549"/>
          <ac:spMkLst>
            <pc:docMk/>
            <pc:sldMk cId="264366136" sldId="2495"/>
            <ac:spMk id="2" creationId="{521634DF-E376-4C92-BB9D-2F9BDE7C2BDF}"/>
          </ac:spMkLst>
        </pc:spChg>
        <pc:spChg chg="del">
          <ac:chgData name="Rogerio Aguiar" userId="86fef4cc378c3954" providerId="LiveId" clId="{EEDBFCD2-87E9-4D4F-A966-B10976DE1E92}" dt="2020-01-18T18:20:03.301" v="8520" actId="478"/>
          <ac:spMkLst>
            <pc:docMk/>
            <pc:sldMk cId="264366136" sldId="2495"/>
            <ac:spMk id="3" creationId="{29D1CF3E-AE64-479F-911D-C6F609297663}"/>
          </ac:spMkLst>
        </pc:spChg>
        <pc:spChg chg="add mod">
          <ac:chgData name="Rogerio Aguiar" userId="86fef4cc378c3954" providerId="LiveId" clId="{EEDBFCD2-87E9-4D4F-A966-B10976DE1E92}" dt="2020-01-20T00:47:29.131" v="11839" actId="1076"/>
          <ac:spMkLst>
            <pc:docMk/>
            <pc:sldMk cId="264366136" sldId="2495"/>
            <ac:spMk id="4" creationId="{EAAD3F12-BD56-4627-A906-62A8DE469873}"/>
          </ac:spMkLst>
        </pc:spChg>
        <pc:graphicFrameChg chg="mod modGraphic">
          <ac:chgData name="Rogerio Aguiar" userId="86fef4cc378c3954" providerId="LiveId" clId="{EEDBFCD2-87E9-4D4F-A966-B10976DE1E92}" dt="2020-02-11T00:39:49.480" v="12876" actId="14734"/>
          <ac:graphicFrameMkLst>
            <pc:docMk/>
            <pc:sldMk cId="264366136" sldId="2495"/>
            <ac:graphicFrameMk id="13" creationId="{57F40231-B3CE-4DB0-BAE0-C7920BC01703}"/>
          </ac:graphicFrameMkLst>
        </pc:graphicFrameChg>
      </pc:sldChg>
      <pc:sldChg chg="mod modShow">
        <pc:chgData name="Rogerio Aguiar" userId="86fef4cc378c3954" providerId="LiveId" clId="{EEDBFCD2-87E9-4D4F-A966-B10976DE1E92}" dt="2020-01-23T22:18:44.148" v="12775" actId="729"/>
        <pc:sldMkLst>
          <pc:docMk/>
          <pc:sldMk cId="731908659" sldId="2496"/>
        </pc:sldMkLst>
      </pc:sldChg>
      <pc:sldChg chg="addSp delSp modSp add del modAnim">
        <pc:chgData name="Rogerio Aguiar" userId="86fef4cc378c3954" providerId="LiveId" clId="{EEDBFCD2-87E9-4D4F-A966-B10976DE1E92}" dt="2020-01-23T22:18:23.594" v="12773" actId="2696"/>
        <pc:sldMkLst>
          <pc:docMk/>
          <pc:sldMk cId="3449736255" sldId="2496"/>
        </pc:sldMkLst>
        <pc:spChg chg="mod">
          <ac:chgData name="Rogerio Aguiar" userId="86fef4cc378c3954" providerId="LiveId" clId="{EEDBFCD2-87E9-4D4F-A966-B10976DE1E92}" dt="2020-01-18T18:46:38.850" v="9486" actId="20577"/>
          <ac:spMkLst>
            <pc:docMk/>
            <pc:sldMk cId="3449736255" sldId="2496"/>
            <ac:spMk id="2" creationId="{521634DF-E376-4C92-BB9D-2F9BDE7C2BDF}"/>
          </ac:spMkLst>
        </pc:spChg>
        <pc:spChg chg="del">
          <ac:chgData name="Rogerio Aguiar" userId="86fef4cc378c3954" providerId="LiveId" clId="{EEDBFCD2-87E9-4D4F-A966-B10976DE1E92}" dt="2020-01-18T19:12:36.744" v="9909" actId="478"/>
          <ac:spMkLst>
            <pc:docMk/>
            <pc:sldMk cId="3449736255" sldId="2496"/>
            <ac:spMk id="4" creationId="{EAAD3F12-BD56-4627-A906-62A8DE469873}"/>
          </ac:spMkLst>
        </pc:spChg>
        <pc:spChg chg="add mod">
          <ac:chgData name="Rogerio Aguiar" userId="86fef4cc378c3954" providerId="LiveId" clId="{EEDBFCD2-87E9-4D4F-A966-B10976DE1E92}" dt="2020-01-18T19:12:33.647" v="9908" actId="1076"/>
          <ac:spMkLst>
            <pc:docMk/>
            <pc:sldMk cId="3449736255" sldId="2496"/>
            <ac:spMk id="8" creationId="{4D9AB497-5F30-423D-831F-1B0CBC603788}"/>
          </ac:spMkLst>
        </pc:spChg>
        <pc:graphicFrameChg chg="del">
          <ac:chgData name="Rogerio Aguiar" userId="86fef4cc378c3954" providerId="LiveId" clId="{EEDBFCD2-87E9-4D4F-A966-B10976DE1E92}" dt="2020-01-18T18:45:28.641" v="9476" actId="478"/>
          <ac:graphicFrameMkLst>
            <pc:docMk/>
            <pc:sldMk cId="3449736255" sldId="2496"/>
            <ac:graphicFrameMk id="13" creationId="{57F40231-B3CE-4DB0-BAE0-C7920BC01703}"/>
          </ac:graphicFrameMkLst>
        </pc:graphicFrameChg>
        <pc:picChg chg="add mod">
          <ac:chgData name="Rogerio Aguiar" userId="86fef4cc378c3954" providerId="LiveId" clId="{EEDBFCD2-87E9-4D4F-A966-B10976DE1E92}" dt="2020-01-18T19:12:39.398" v="9910" actId="1076"/>
          <ac:picMkLst>
            <pc:docMk/>
            <pc:sldMk cId="3449736255" sldId="2496"/>
            <ac:picMk id="3" creationId="{B2E99B54-9C51-4374-A0D2-CB2E99620252}"/>
          </ac:picMkLst>
        </pc:picChg>
        <pc:picChg chg="add mod">
          <ac:chgData name="Rogerio Aguiar" userId="86fef4cc378c3954" providerId="LiveId" clId="{EEDBFCD2-87E9-4D4F-A966-B10976DE1E92}" dt="2020-01-18T19:12:50.663" v="9913" actId="1076"/>
          <ac:picMkLst>
            <pc:docMk/>
            <pc:sldMk cId="3449736255" sldId="2496"/>
            <ac:picMk id="5" creationId="{E1A4F034-E8F1-4621-8AC3-E57AB5459227}"/>
          </ac:picMkLst>
        </pc:picChg>
      </pc:sldChg>
      <pc:sldChg chg="addSp delSp modSp add mod modTransition setBg setClrOvrMap modShow">
        <pc:chgData name="Rogerio Aguiar" userId="86fef4cc378c3954" providerId="LiveId" clId="{EEDBFCD2-87E9-4D4F-A966-B10976DE1E92}" dt="2020-02-01T14:44:18.230" v="12869" actId="729"/>
        <pc:sldMkLst>
          <pc:docMk/>
          <pc:sldMk cId="1300974332" sldId="2497"/>
        </pc:sldMkLst>
        <pc:spChg chg="mod ord">
          <ac:chgData name="Rogerio Aguiar" userId="86fef4cc378c3954" providerId="LiveId" clId="{EEDBFCD2-87E9-4D4F-A966-B10976DE1E92}" dt="2020-01-19T22:10:50.364" v="10298" actId="26606"/>
          <ac:spMkLst>
            <pc:docMk/>
            <pc:sldMk cId="1300974332" sldId="2497"/>
            <ac:spMk id="4" creationId="{DE072791-ED03-4FD6-AE20-3972FA11BA8E}"/>
          </ac:spMkLst>
        </pc:spChg>
        <pc:spChg chg="add del">
          <ac:chgData name="Rogerio Aguiar" userId="86fef4cc378c3954" providerId="LiveId" clId="{EEDBFCD2-87E9-4D4F-A966-B10976DE1E92}" dt="2020-01-19T22:01:12.467" v="10277" actId="26606"/>
          <ac:spMkLst>
            <pc:docMk/>
            <pc:sldMk cId="1300974332" sldId="2497"/>
            <ac:spMk id="71" creationId="{B0792D4F-247E-46FE-85FC-881DEFA41D94}"/>
          </ac:spMkLst>
        </pc:spChg>
        <pc:spChg chg="add del">
          <ac:chgData name="Rogerio Aguiar" userId="86fef4cc378c3954" providerId="LiveId" clId="{EEDBFCD2-87E9-4D4F-A966-B10976DE1E92}" dt="2020-01-19T22:01:12.467" v="10277" actId="26606"/>
          <ac:spMkLst>
            <pc:docMk/>
            <pc:sldMk cId="1300974332" sldId="2497"/>
            <ac:spMk id="73" creationId="{FA3CD3A3-D3C1-4567-BEC0-3A50E9A3A630}"/>
          </ac:spMkLst>
        </pc:spChg>
        <pc:spChg chg="mod ord">
          <ac:chgData name="Rogerio Aguiar" userId="86fef4cc378c3954" providerId="LiveId" clId="{EEDBFCD2-87E9-4D4F-A966-B10976DE1E92}" dt="2020-01-19T22:12:17.834" v="10355" actId="14100"/>
          <ac:spMkLst>
            <pc:docMk/>
            <pc:sldMk cId="1300974332" sldId="2497"/>
            <ac:spMk id="92162" creationId="{00000000-0000-0000-0000-000000000000}"/>
          </ac:spMkLst>
        </pc:spChg>
        <pc:spChg chg="add del">
          <ac:chgData name="Rogerio Aguiar" userId="86fef4cc378c3954" providerId="LiveId" clId="{EEDBFCD2-87E9-4D4F-A966-B10976DE1E92}" dt="2020-01-19T22:01:14.120" v="10279" actId="26606"/>
          <ac:spMkLst>
            <pc:docMk/>
            <pc:sldMk cId="1300974332" sldId="2497"/>
            <ac:spMk id="92164" creationId="{867D4867-5BA7-4462-B2F6-A23F4A622AA7}"/>
          </ac:spMkLst>
        </pc:spChg>
        <pc:spChg chg="add">
          <ac:chgData name="Rogerio Aguiar" userId="86fef4cc378c3954" providerId="LiveId" clId="{EEDBFCD2-87E9-4D4F-A966-B10976DE1E92}" dt="2020-01-19T22:10:50.364" v="10298" actId="26606"/>
          <ac:spMkLst>
            <pc:docMk/>
            <pc:sldMk cId="1300974332" sldId="2497"/>
            <ac:spMk id="92165" creationId="{B0792D4F-247E-46FE-85FC-881DEFA41D94}"/>
          </ac:spMkLst>
        </pc:spChg>
        <pc:spChg chg="add del">
          <ac:chgData name="Rogerio Aguiar" userId="86fef4cc378c3954" providerId="LiveId" clId="{EEDBFCD2-87E9-4D4F-A966-B10976DE1E92}" dt="2020-01-19T22:01:15.599" v="10281" actId="26606"/>
          <ac:spMkLst>
            <pc:docMk/>
            <pc:sldMk cId="1300974332" sldId="2497"/>
            <ac:spMk id="92166" creationId="{42A5316D-ED2F-4F89-B4B4-8D9240B1A348}"/>
          </ac:spMkLst>
        </pc:spChg>
        <pc:spChg chg="add">
          <ac:chgData name="Rogerio Aguiar" userId="86fef4cc378c3954" providerId="LiveId" clId="{EEDBFCD2-87E9-4D4F-A966-B10976DE1E92}" dt="2020-01-19T22:10:50.364" v="10298" actId="26606"/>
          <ac:spMkLst>
            <pc:docMk/>
            <pc:sldMk cId="1300974332" sldId="2497"/>
            <ac:spMk id="92167" creationId="{FA3CD3A3-D3C1-4567-BEC0-3A50E9A3A630}"/>
          </ac:spMkLst>
        </pc:spChg>
        <pc:spChg chg="add del">
          <ac:chgData name="Rogerio Aguiar" userId="86fef4cc378c3954" providerId="LiveId" clId="{EEDBFCD2-87E9-4D4F-A966-B10976DE1E92}" dt="2020-01-19T22:01:21.851" v="10283" actId="26606"/>
          <ac:spMkLst>
            <pc:docMk/>
            <pc:sldMk cId="1300974332" sldId="2497"/>
            <ac:spMk id="92168" creationId="{B0792D4F-247E-46FE-85FC-881DEFA41D94}"/>
          </ac:spMkLst>
        </pc:spChg>
        <pc:spChg chg="add del">
          <ac:chgData name="Rogerio Aguiar" userId="86fef4cc378c3954" providerId="LiveId" clId="{EEDBFCD2-87E9-4D4F-A966-B10976DE1E92}" dt="2020-01-19T22:01:21.851" v="10283" actId="26606"/>
          <ac:spMkLst>
            <pc:docMk/>
            <pc:sldMk cId="1300974332" sldId="2497"/>
            <ac:spMk id="92169" creationId="{FA3CD3A3-D3C1-4567-BEC0-3A50E9A3A630}"/>
          </ac:spMkLst>
        </pc:spChg>
        <pc:picChg chg="add mod">
          <ac:chgData name="Rogerio Aguiar" userId="86fef4cc378c3954" providerId="LiveId" clId="{EEDBFCD2-87E9-4D4F-A966-B10976DE1E92}" dt="2020-01-19T22:10:50.364" v="10298" actId="26606"/>
          <ac:picMkLst>
            <pc:docMk/>
            <pc:sldMk cId="1300974332" sldId="2497"/>
            <ac:picMk id="2" creationId="{9C2350C8-B344-463B-83A7-475068F4904D}"/>
          </ac:picMkLst>
        </pc:picChg>
        <pc:cxnChg chg="add del">
          <ac:chgData name="Rogerio Aguiar" userId="86fef4cc378c3954" providerId="LiveId" clId="{EEDBFCD2-87E9-4D4F-A966-B10976DE1E92}" dt="2020-01-19T22:01:12.467" v="10277" actId="26606"/>
          <ac:cxnSpMkLst>
            <pc:docMk/>
            <pc:sldMk cId="1300974332" sldId="2497"/>
            <ac:cxnSpMk id="75" creationId="{B56D13EF-D431-4D0F-BFFC-1B5A686FF9BD}"/>
          </ac:cxnSpMkLst>
        </pc:cxnChg>
        <pc:cxnChg chg="add del">
          <ac:chgData name="Rogerio Aguiar" userId="86fef4cc378c3954" providerId="LiveId" clId="{EEDBFCD2-87E9-4D4F-A966-B10976DE1E92}" dt="2020-01-19T22:01:21.851" v="10283" actId="26606"/>
          <ac:cxnSpMkLst>
            <pc:docMk/>
            <pc:sldMk cId="1300974332" sldId="2497"/>
            <ac:cxnSpMk id="92170" creationId="{B56D13EF-D431-4D0F-BFFC-1B5A686FF9BD}"/>
          </ac:cxnSpMkLst>
        </pc:cxnChg>
        <pc:cxnChg chg="add">
          <ac:chgData name="Rogerio Aguiar" userId="86fef4cc378c3954" providerId="LiveId" clId="{EEDBFCD2-87E9-4D4F-A966-B10976DE1E92}" dt="2020-01-19T22:10:50.364" v="10298" actId="26606"/>
          <ac:cxnSpMkLst>
            <pc:docMk/>
            <pc:sldMk cId="1300974332" sldId="2497"/>
            <ac:cxnSpMk id="92171" creationId="{B56D13EF-D431-4D0F-BFFC-1B5A686FF9BD}"/>
          </ac:cxnSpMkLst>
        </pc:cxnChg>
      </pc:sldChg>
      <pc:sldChg chg="addSp delSp modSp add mod ord modTransition setBg setClrOvrMap modShow">
        <pc:chgData name="Rogerio Aguiar" userId="86fef4cc378c3954" providerId="LiveId" clId="{EEDBFCD2-87E9-4D4F-A966-B10976DE1E92}" dt="2020-02-01T14:44:18.230" v="12869" actId="729"/>
        <pc:sldMkLst>
          <pc:docMk/>
          <pc:sldMk cId="3752651242" sldId="2498"/>
        </pc:sldMkLst>
        <pc:spChg chg="mod ord">
          <ac:chgData name="Rogerio Aguiar" userId="86fef4cc378c3954" providerId="LiveId" clId="{EEDBFCD2-87E9-4D4F-A966-B10976DE1E92}" dt="2020-01-19T22:10:11.406" v="10296" actId="26606"/>
          <ac:spMkLst>
            <pc:docMk/>
            <pc:sldMk cId="3752651242" sldId="2498"/>
            <ac:spMk id="4" creationId="{DE072791-ED03-4FD6-AE20-3972FA11BA8E}"/>
          </ac:spMkLst>
        </pc:spChg>
        <pc:spChg chg="add del">
          <ac:chgData name="Rogerio Aguiar" userId="86fef4cc378c3954" providerId="LiveId" clId="{EEDBFCD2-87E9-4D4F-A966-B10976DE1E92}" dt="2020-01-19T22:10:11.380" v="10295" actId="26606"/>
          <ac:spMkLst>
            <pc:docMk/>
            <pc:sldMk cId="3752651242" sldId="2498"/>
            <ac:spMk id="71" creationId="{6EFFF4A2-EB01-4738-9824-8D9A72A51BB9}"/>
          </ac:spMkLst>
        </pc:spChg>
        <pc:spChg chg="add del">
          <ac:chgData name="Rogerio Aguiar" userId="86fef4cc378c3954" providerId="LiveId" clId="{EEDBFCD2-87E9-4D4F-A966-B10976DE1E92}" dt="2020-01-19T22:10:11.380" v="10295" actId="26606"/>
          <ac:spMkLst>
            <pc:docMk/>
            <pc:sldMk cId="3752651242" sldId="2498"/>
            <ac:spMk id="73" creationId="{23D97D8B-CFC5-431A-AA32-93C4522A6EE6}"/>
          </ac:spMkLst>
        </pc:spChg>
        <pc:spChg chg="mod ord">
          <ac:chgData name="Rogerio Aguiar" userId="86fef4cc378c3954" providerId="LiveId" clId="{EEDBFCD2-87E9-4D4F-A966-B10976DE1E92}" dt="2020-01-19T22:12:05.906" v="10354" actId="20577"/>
          <ac:spMkLst>
            <pc:docMk/>
            <pc:sldMk cId="3752651242" sldId="2498"/>
            <ac:spMk id="92162" creationId="{00000000-0000-0000-0000-000000000000}"/>
          </ac:spMkLst>
        </pc:spChg>
        <pc:spChg chg="add">
          <ac:chgData name="Rogerio Aguiar" userId="86fef4cc378c3954" providerId="LiveId" clId="{EEDBFCD2-87E9-4D4F-A966-B10976DE1E92}" dt="2020-01-19T22:10:11.406" v="10296" actId="26606"/>
          <ac:spMkLst>
            <pc:docMk/>
            <pc:sldMk cId="3752651242" sldId="2498"/>
            <ac:spMk id="92164" creationId="{B0792D4F-247E-46FE-85FC-881DEFA41D94}"/>
          </ac:spMkLst>
        </pc:spChg>
        <pc:spChg chg="add">
          <ac:chgData name="Rogerio Aguiar" userId="86fef4cc378c3954" providerId="LiveId" clId="{EEDBFCD2-87E9-4D4F-A966-B10976DE1E92}" dt="2020-01-19T22:10:11.406" v="10296" actId="26606"/>
          <ac:spMkLst>
            <pc:docMk/>
            <pc:sldMk cId="3752651242" sldId="2498"/>
            <ac:spMk id="92165" creationId="{FA3CD3A3-D3C1-4567-BEC0-3A50E9A3A630}"/>
          </ac:spMkLst>
        </pc:spChg>
        <pc:grpChg chg="add del">
          <ac:chgData name="Rogerio Aguiar" userId="86fef4cc378c3954" providerId="LiveId" clId="{EEDBFCD2-87E9-4D4F-A966-B10976DE1E92}" dt="2020-01-19T22:10:11.380" v="10295" actId="26606"/>
          <ac:grpSpMkLst>
            <pc:docMk/>
            <pc:sldMk cId="3752651242" sldId="2498"/>
            <ac:grpSpMk id="75" creationId="{F91EAA54-AC0A-4AEF-ACE5-B1DD3DC8173B}"/>
          </ac:grpSpMkLst>
        </pc:grpChg>
        <pc:picChg chg="add del mod">
          <ac:chgData name="Rogerio Aguiar" userId="86fef4cc378c3954" providerId="LiveId" clId="{EEDBFCD2-87E9-4D4F-A966-B10976DE1E92}" dt="2020-01-23T22:34:59.638" v="12783" actId="478"/>
          <ac:picMkLst>
            <pc:docMk/>
            <pc:sldMk cId="3752651242" sldId="2498"/>
            <ac:picMk id="2" creationId="{F5D947C1-8F05-4BF9-A41F-6659C2FD6E55}"/>
          </ac:picMkLst>
        </pc:picChg>
        <pc:picChg chg="add mod">
          <ac:chgData name="Rogerio Aguiar" userId="86fef4cc378c3954" providerId="LiveId" clId="{EEDBFCD2-87E9-4D4F-A966-B10976DE1E92}" dt="2020-01-23T22:35:08.650" v="12787" actId="14100"/>
          <ac:picMkLst>
            <pc:docMk/>
            <pc:sldMk cId="3752651242" sldId="2498"/>
            <ac:picMk id="3" creationId="{9182D30A-906A-432E-9C42-97A74E084836}"/>
          </ac:picMkLst>
        </pc:picChg>
        <pc:cxnChg chg="add">
          <ac:chgData name="Rogerio Aguiar" userId="86fef4cc378c3954" providerId="LiveId" clId="{EEDBFCD2-87E9-4D4F-A966-B10976DE1E92}" dt="2020-01-19T22:10:11.406" v="10296" actId="26606"/>
          <ac:cxnSpMkLst>
            <pc:docMk/>
            <pc:sldMk cId="3752651242" sldId="2498"/>
            <ac:cxnSpMk id="92166" creationId="{B56D13EF-D431-4D0F-BFFC-1B5A686FF9BD}"/>
          </ac:cxnSpMkLst>
        </pc:cxnChg>
      </pc:sldChg>
      <pc:sldChg chg="addSp delSp modSp add mod setBg modAnim setClrOvrMap modShow">
        <pc:chgData name="Rogerio Aguiar" userId="86fef4cc378c3954" providerId="LiveId" clId="{EEDBFCD2-87E9-4D4F-A966-B10976DE1E92}" dt="2020-02-01T14:44:12.232" v="12868" actId="729"/>
        <pc:sldMkLst>
          <pc:docMk/>
          <pc:sldMk cId="1693659145" sldId="2499"/>
        </pc:sldMkLst>
        <pc:spChg chg="mod ord">
          <ac:chgData name="Rogerio Aguiar" userId="86fef4cc378c3954" providerId="LiveId" clId="{EEDBFCD2-87E9-4D4F-A966-B10976DE1E92}" dt="2020-01-19T22:22:49.337" v="10428" actId="14100"/>
          <ac:spMkLst>
            <pc:docMk/>
            <pc:sldMk cId="1693659145" sldId="2499"/>
            <ac:spMk id="2" creationId="{C779385E-AE1A-471C-888C-BC17F1FB6CD3}"/>
          </ac:spMkLst>
        </pc:spChg>
        <pc:spChg chg="mod ord">
          <ac:chgData name="Rogerio Aguiar" userId="86fef4cc378c3954" providerId="LiveId" clId="{EEDBFCD2-87E9-4D4F-A966-B10976DE1E92}" dt="2020-01-19T22:21:58.580" v="10416" actId="26606"/>
          <ac:spMkLst>
            <pc:docMk/>
            <pc:sldMk cId="1693659145" sldId="2499"/>
            <ac:spMk id="3" creationId="{BA5FF79E-D557-4140-84E9-582C2002A972}"/>
          </ac:spMkLst>
        </pc:spChg>
        <pc:spChg chg="add">
          <ac:chgData name="Rogerio Aguiar" userId="86fef4cc378c3954" providerId="LiveId" clId="{EEDBFCD2-87E9-4D4F-A966-B10976DE1E92}" dt="2020-01-19T22:21:58.580" v="10416" actId="26606"/>
          <ac:spMkLst>
            <pc:docMk/>
            <pc:sldMk cId="1693659145" sldId="2499"/>
            <ac:spMk id="10" creationId="{B0792D4F-247E-46FE-85FC-881DEFA41D94}"/>
          </ac:spMkLst>
        </pc:spChg>
        <pc:spChg chg="add">
          <ac:chgData name="Rogerio Aguiar" userId="86fef4cc378c3954" providerId="LiveId" clId="{EEDBFCD2-87E9-4D4F-A966-B10976DE1E92}" dt="2020-01-19T22:21:58.580" v="10416" actId="26606"/>
          <ac:spMkLst>
            <pc:docMk/>
            <pc:sldMk cId="1693659145" sldId="2499"/>
            <ac:spMk id="12" creationId="{FA3CD3A3-D3C1-4567-BEC0-3A50E9A3A630}"/>
          </ac:spMkLst>
        </pc:spChg>
        <pc:picChg chg="del">
          <ac:chgData name="Rogerio Aguiar" userId="86fef4cc378c3954" providerId="LiveId" clId="{EEDBFCD2-87E9-4D4F-A966-B10976DE1E92}" dt="2020-01-19T22:21:55.773" v="10415" actId="478"/>
          <ac:picMkLst>
            <pc:docMk/>
            <pc:sldMk cId="1693659145" sldId="2499"/>
            <ac:picMk id="4" creationId="{B548AFF2-5AD1-4AF4-906C-C841625C3CD7}"/>
          </ac:picMkLst>
        </pc:picChg>
        <pc:picChg chg="add mod">
          <ac:chgData name="Rogerio Aguiar" userId="86fef4cc378c3954" providerId="LiveId" clId="{EEDBFCD2-87E9-4D4F-A966-B10976DE1E92}" dt="2020-01-19T22:21:58.580" v="10416" actId="26606"/>
          <ac:picMkLst>
            <pc:docMk/>
            <pc:sldMk cId="1693659145" sldId="2499"/>
            <ac:picMk id="5" creationId="{063C8AF8-64BA-4D4C-85FE-C1F6560F7C30}"/>
          </ac:picMkLst>
        </pc:picChg>
        <pc:cxnChg chg="add">
          <ac:chgData name="Rogerio Aguiar" userId="86fef4cc378c3954" providerId="LiveId" clId="{EEDBFCD2-87E9-4D4F-A966-B10976DE1E92}" dt="2020-01-19T22:21:58.580" v="10416" actId="26606"/>
          <ac:cxnSpMkLst>
            <pc:docMk/>
            <pc:sldMk cId="1693659145" sldId="2499"/>
            <ac:cxnSpMk id="14" creationId="{B56D13EF-D431-4D0F-BFFC-1B5A686FF9BD}"/>
          </ac:cxnSpMkLst>
        </pc:cxnChg>
      </pc:sldChg>
      <pc:sldChg chg="addSp delSp modSp add mod delAnim modShow">
        <pc:chgData name="Rogerio Aguiar" userId="86fef4cc378c3954" providerId="LiveId" clId="{EEDBFCD2-87E9-4D4F-A966-B10976DE1E92}" dt="2020-01-23T22:20:04.867" v="12776" actId="729"/>
        <pc:sldMkLst>
          <pc:docMk/>
          <pc:sldMk cId="4166806442" sldId="2500"/>
        </pc:sldMkLst>
        <pc:spChg chg="mod">
          <ac:chgData name="Rogerio Aguiar" userId="86fef4cc378c3954" providerId="LiveId" clId="{EEDBFCD2-87E9-4D4F-A966-B10976DE1E92}" dt="2020-01-19T23:16:12.620" v="11137" actId="1076"/>
          <ac:spMkLst>
            <pc:docMk/>
            <pc:sldMk cId="4166806442" sldId="2500"/>
            <ac:spMk id="8" creationId="{614392EF-3900-445C-B2C6-D1EAD582E7B1}"/>
          </ac:spMkLst>
        </pc:spChg>
        <pc:spChg chg="del">
          <ac:chgData name="Rogerio Aguiar" userId="86fef4cc378c3954" providerId="LiveId" clId="{EEDBFCD2-87E9-4D4F-A966-B10976DE1E92}" dt="2020-01-19T23:16:03.584" v="11134" actId="478"/>
          <ac:spMkLst>
            <pc:docMk/>
            <pc:sldMk cId="4166806442" sldId="2500"/>
            <ac:spMk id="122883" creationId="{00000000-0000-0000-0000-000000000000}"/>
          </ac:spMkLst>
        </pc:spChg>
        <pc:picChg chg="add mod">
          <ac:chgData name="Rogerio Aguiar" userId="86fef4cc378c3954" providerId="LiveId" clId="{EEDBFCD2-87E9-4D4F-A966-B10976DE1E92}" dt="2020-01-19T23:23:35.496" v="11150" actId="208"/>
          <ac:picMkLst>
            <pc:docMk/>
            <pc:sldMk cId="4166806442" sldId="2500"/>
            <ac:picMk id="2" creationId="{DD8579DA-7BD3-4616-B1C9-23D9D249229D}"/>
          </ac:picMkLst>
        </pc:picChg>
        <pc:picChg chg="del">
          <ac:chgData name="Rogerio Aguiar" userId="86fef4cc378c3954" providerId="LiveId" clId="{EEDBFCD2-87E9-4D4F-A966-B10976DE1E92}" dt="2020-01-19T23:16:05.652" v="11135" actId="478"/>
          <ac:picMkLst>
            <pc:docMk/>
            <pc:sldMk cId="4166806442" sldId="2500"/>
            <ac:picMk id="3" creationId="{3DCB26EC-B977-4389-8CFA-9C18C3A0E3D4}"/>
          </ac:picMkLst>
        </pc:picChg>
        <pc:picChg chg="add mod">
          <ac:chgData name="Rogerio Aguiar" userId="86fef4cc378c3954" providerId="LiveId" clId="{EEDBFCD2-87E9-4D4F-A966-B10976DE1E92}" dt="2020-01-19T23:24:32.855" v="11160" actId="14100"/>
          <ac:picMkLst>
            <pc:docMk/>
            <pc:sldMk cId="4166806442" sldId="2500"/>
            <ac:picMk id="4" creationId="{5A0734BB-86C6-4FB5-816E-DF91D66DFAFB}"/>
          </ac:picMkLst>
        </pc:picChg>
        <pc:picChg chg="del">
          <ac:chgData name="Rogerio Aguiar" userId="86fef4cc378c3954" providerId="LiveId" clId="{EEDBFCD2-87E9-4D4F-A966-B10976DE1E92}" dt="2020-01-19T23:16:07.702" v="11136" actId="478"/>
          <ac:picMkLst>
            <pc:docMk/>
            <pc:sldMk cId="4166806442" sldId="2500"/>
            <ac:picMk id="5" creationId="{E951B41C-887F-4B71-9441-3F28F5FED4A8}"/>
          </ac:picMkLst>
        </pc:picChg>
        <pc:picChg chg="del">
          <ac:chgData name="Rogerio Aguiar" userId="86fef4cc378c3954" providerId="LiveId" clId="{EEDBFCD2-87E9-4D4F-A966-B10976DE1E92}" dt="2020-01-19T23:15:59.928" v="11133" actId="478"/>
          <ac:picMkLst>
            <pc:docMk/>
            <pc:sldMk cId="4166806442" sldId="2500"/>
            <ac:picMk id="6" creationId="{1D41DA55-C5AF-47B2-8057-3060BB3945E9}"/>
          </ac:picMkLst>
        </pc:picChg>
        <pc:picChg chg="add mod ord">
          <ac:chgData name="Rogerio Aguiar" userId="86fef4cc378c3954" providerId="LiveId" clId="{EEDBFCD2-87E9-4D4F-A966-B10976DE1E92}" dt="2020-01-19T23:23:31.601" v="11149" actId="167"/>
          <ac:picMkLst>
            <pc:docMk/>
            <pc:sldMk cId="4166806442" sldId="2500"/>
            <ac:picMk id="7" creationId="{A329F640-E5AE-41F1-AB5E-70F6EF42D29E}"/>
          </ac:picMkLst>
        </pc:picChg>
      </pc:sldChg>
      <pc:sldChg chg="addSp delSp modSp add mod delAnim modShow">
        <pc:chgData name="Rogerio Aguiar" userId="86fef4cc378c3954" providerId="LiveId" clId="{EEDBFCD2-87E9-4D4F-A966-B10976DE1E92}" dt="2020-01-23T22:20:04.867" v="12776" actId="729"/>
        <pc:sldMkLst>
          <pc:docMk/>
          <pc:sldMk cId="2788810793" sldId="2501"/>
        </pc:sldMkLst>
        <pc:spChg chg="del">
          <ac:chgData name="Rogerio Aguiar" userId="86fef4cc378c3954" providerId="LiveId" clId="{EEDBFCD2-87E9-4D4F-A966-B10976DE1E92}" dt="2020-01-20T00:30:19.815" v="11828" actId="478"/>
          <ac:spMkLst>
            <pc:docMk/>
            <pc:sldMk cId="2788810793" sldId="2501"/>
            <ac:spMk id="11" creationId="{00000000-0000-0000-0000-000000000000}"/>
          </ac:spMkLst>
        </pc:spChg>
        <pc:spChg chg="mod">
          <ac:chgData name="Rogerio Aguiar" userId="86fef4cc378c3954" providerId="LiveId" clId="{EEDBFCD2-87E9-4D4F-A966-B10976DE1E92}" dt="2020-01-20T00:51:27.777" v="11844" actId="1076"/>
          <ac:spMkLst>
            <pc:docMk/>
            <pc:sldMk cId="2788810793" sldId="2501"/>
            <ac:spMk id="275463" creationId="{00000000-0000-0000-0000-000000000000}"/>
          </ac:spMkLst>
        </pc:spChg>
        <pc:picChg chg="add mod">
          <ac:chgData name="Rogerio Aguiar" userId="86fef4cc378c3954" providerId="LiveId" clId="{EEDBFCD2-87E9-4D4F-A966-B10976DE1E92}" dt="2020-01-20T00:51:33.552" v="11846" actId="14100"/>
          <ac:picMkLst>
            <pc:docMk/>
            <pc:sldMk cId="2788810793" sldId="2501"/>
            <ac:picMk id="2" creationId="{11BAB1B3-1BF4-4D09-9771-0A7D0DC547C5}"/>
          </ac:picMkLst>
        </pc:picChg>
        <pc:picChg chg="add mod">
          <ac:chgData name="Rogerio Aguiar" userId="86fef4cc378c3954" providerId="LiveId" clId="{EEDBFCD2-87E9-4D4F-A966-B10976DE1E92}" dt="2020-01-20T00:32:50.562" v="11838" actId="1076"/>
          <ac:picMkLst>
            <pc:docMk/>
            <pc:sldMk cId="2788810793" sldId="2501"/>
            <ac:picMk id="3" creationId="{F4C362A7-9DC3-45BA-BD35-FE6001162317}"/>
          </ac:picMkLst>
        </pc:picChg>
      </pc:sldChg>
      <pc:sldChg chg="addSp delSp modSp">
        <pc:chgData name="Rogerio Aguiar" userId="86fef4cc378c3954" providerId="LiveId" clId="{EEDBFCD2-87E9-4D4F-A966-B10976DE1E92}" dt="2020-01-23T00:32:44.045" v="12240" actId="1440"/>
        <pc:sldMkLst>
          <pc:docMk/>
          <pc:sldMk cId="2041181092" sldId="2502"/>
        </pc:sldMkLst>
        <pc:spChg chg="mod">
          <ac:chgData name="Rogerio Aguiar" userId="86fef4cc378c3954" providerId="LiveId" clId="{EEDBFCD2-87E9-4D4F-A966-B10976DE1E92}" dt="2020-01-23T00:31:50.088" v="12234" actId="5793"/>
          <ac:spMkLst>
            <pc:docMk/>
            <pc:sldMk cId="2041181092" sldId="2502"/>
            <ac:spMk id="2" creationId="{0F09BC43-E517-4F71-B5A4-0D0FCA14C7A5}"/>
          </ac:spMkLst>
        </pc:spChg>
        <pc:picChg chg="del">
          <ac:chgData name="Rogerio Aguiar" userId="86fef4cc378c3954" providerId="LiveId" clId="{EEDBFCD2-87E9-4D4F-A966-B10976DE1E92}" dt="2020-01-23T00:32:38.271" v="12238" actId="478"/>
          <ac:picMkLst>
            <pc:docMk/>
            <pc:sldMk cId="2041181092" sldId="2502"/>
            <ac:picMk id="4" creationId="{C742539B-1CED-40CA-9A82-DC9F109473E5}"/>
          </ac:picMkLst>
        </pc:picChg>
        <pc:picChg chg="add mod">
          <ac:chgData name="Rogerio Aguiar" userId="86fef4cc378c3954" providerId="LiveId" clId="{EEDBFCD2-87E9-4D4F-A966-B10976DE1E92}" dt="2020-01-23T00:32:44.045" v="12240" actId="1440"/>
          <ac:picMkLst>
            <pc:docMk/>
            <pc:sldMk cId="2041181092" sldId="2502"/>
            <ac:picMk id="5" creationId="{0C3F81AF-2F95-4C54-B1B6-8EDA9375BCA4}"/>
          </ac:picMkLst>
        </pc:picChg>
      </pc:sldChg>
      <pc:sldChg chg="modSp add del">
        <pc:chgData name="Rogerio Aguiar" userId="86fef4cc378c3954" providerId="LiveId" clId="{EEDBFCD2-87E9-4D4F-A966-B10976DE1E92}" dt="2020-01-23T22:01:05.297" v="12767" actId="47"/>
        <pc:sldMkLst>
          <pc:docMk/>
          <pc:sldMk cId="61373835" sldId="2503"/>
        </pc:sldMkLst>
        <pc:graphicFrameChg chg="mod">
          <ac:chgData name="Rogerio Aguiar" userId="86fef4cc378c3954" providerId="LiveId" clId="{EEDBFCD2-87E9-4D4F-A966-B10976DE1E92}" dt="2020-01-23T21:58:16.219" v="12695" actId="21"/>
          <ac:graphicFrameMkLst>
            <pc:docMk/>
            <pc:sldMk cId="61373835" sldId="2503"/>
            <ac:graphicFrameMk id="13" creationId="{57F40231-B3CE-4DB0-BAE0-C7920BC01703}"/>
          </ac:graphicFrameMkLst>
        </pc:graphicFrameChg>
      </pc:sldChg>
      <pc:sldChg chg="addSp delSp modSp add modAnim">
        <pc:chgData name="Rogerio Aguiar" userId="86fef4cc378c3954" providerId="LiveId" clId="{EEDBFCD2-87E9-4D4F-A966-B10976DE1E92}" dt="2020-01-23T21:52:05.656" v="12630" actId="14100"/>
        <pc:sldMkLst>
          <pc:docMk/>
          <pc:sldMk cId="3865831593" sldId="2504"/>
        </pc:sldMkLst>
        <pc:spChg chg="mod">
          <ac:chgData name="Rogerio Aguiar" userId="86fef4cc378c3954" providerId="LiveId" clId="{EEDBFCD2-87E9-4D4F-A966-B10976DE1E92}" dt="2020-01-23T21:15:48.494" v="12509" actId="14100"/>
          <ac:spMkLst>
            <pc:docMk/>
            <pc:sldMk cId="3865831593" sldId="2504"/>
            <ac:spMk id="3" creationId="{29D1CF3E-AE64-479F-911D-C6F609297663}"/>
          </ac:spMkLst>
        </pc:spChg>
        <pc:spChg chg="del mod">
          <ac:chgData name="Rogerio Aguiar" userId="86fef4cc378c3954" providerId="LiveId" clId="{EEDBFCD2-87E9-4D4F-A966-B10976DE1E92}" dt="2020-01-23T21:42:49.384" v="12587" actId="478"/>
          <ac:spMkLst>
            <pc:docMk/>
            <pc:sldMk cId="3865831593" sldId="2504"/>
            <ac:spMk id="6" creationId="{8151A77B-C17B-49AD-AB99-F5DFEDD9B057}"/>
          </ac:spMkLst>
        </pc:spChg>
        <pc:spChg chg="del">
          <ac:chgData name="Rogerio Aguiar" userId="86fef4cc378c3954" providerId="LiveId" clId="{EEDBFCD2-87E9-4D4F-A966-B10976DE1E92}" dt="2020-01-23T21:04:23.333" v="12433" actId="478"/>
          <ac:spMkLst>
            <pc:docMk/>
            <pc:sldMk cId="3865831593" sldId="2504"/>
            <ac:spMk id="8" creationId="{FC49FCE7-8E10-41FA-B31E-314937D05D76}"/>
          </ac:spMkLst>
        </pc:spChg>
        <pc:spChg chg="add mod">
          <ac:chgData name="Rogerio Aguiar" userId="86fef4cc378c3954" providerId="LiveId" clId="{EEDBFCD2-87E9-4D4F-A966-B10976DE1E92}" dt="2020-01-23T21:21:59.548" v="12578" actId="1036"/>
          <ac:spMkLst>
            <pc:docMk/>
            <pc:sldMk cId="3865831593" sldId="2504"/>
            <ac:spMk id="11" creationId="{3C018747-1A0D-4334-AA65-3135032FF7A7}"/>
          </ac:spMkLst>
        </pc:spChg>
        <pc:spChg chg="add mod">
          <ac:chgData name="Rogerio Aguiar" userId="86fef4cc378c3954" providerId="LiveId" clId="{EEDBFCD2-87E9-4D4F-A966-B10976DE1E92}" dt="2020-01-23T21:21:59.548" v="12578" actId="1036"/>
          <ac:spMkLst>
            <pc:docMk/>
            <pc:sldMk cId="3865831593" sldId="2504"/>
            <ac:spMk id="15" creationId="{DCEAD0DE-EF1D-4CE9-9590-19361D3A413B}"/>
          </ac:spMkLst>
        </pc:spChg>
        <pc:graphicFrameChg chg="add mod modGraphic">
          <ac:chgData name="Rogerio Aguiar" userId="86fef4cc378c3954" providerId="LiveId" clId="{EEDBFCD2-87E9-4D4F-A966-B10976DE1E92}" dt="2020-01-23T21:22:39.348" v="12585" actId="1076"/>
          <ac:graphicFrameMkLst>
            <pc:docMk/>
            <pc:sldMk cId="3865831593" sldId="2504"/>
            <ac:graphicFrameMk id="9" creationId="{FA8E8FF9-92FD-4EA0-8F34-784B85A4D595}"/>
          </ac:graphicFrameMkLst>
        </pc:graphicFrameChg>
        <pc:graphicFrameChg chg="add mod modGraphic">
          <ac:chgData name="Rogerio Aguiar" userId="86fef4cc378c3954" providerId="LiveId" clId="{EEDBFCD2-87E9-4D4F-A966-B10976DE1E92}" dt="2020-01-23T21:22:35.114" v="12584" actId="14100"/>
          <ac:graphicFrameMkLst>
            <pc:docMk/>
            <pc:sldMk cId="3865831593" sldId="2504"/>
            <ac:graphicFrameMk id="10" creationId="{E263739A-593E-4187-B46E-AE6CD3E039F8}"/>
          </ac:graphicFrameMkLst>
        </pc:graphicFrameChg>
        <pc:graphicFrameChg chg="del mod">
          <ac:chgData name="Rogerio Aguiar" userId="86fef4cc378c3954" providerId="LiveId" clId="{EEDBFCD2-87E9-4D4F-A966-B10976DE1E92}" dt="2020-01-23T21:06:16.937" v="12467" actId="478"/>
          <ac:graphicFrameMkLst>
            <pc:docMk/>
            <pc:sldMk cId="3865831593" sldId="2504"/>
            <ac:graphicFrameMk id="13" creationId="{57F40231-B3CE-4DB0-BAE0-C7920BC01703}"/>
          </ac:graphicFrameMkLst>
        </pc:graphicFrameChg>
        <pc:graphicFrameChg chg="add mod modGraphic">
          <ac:chgData name="Rogerio Aguiar" userId="86fef4cc378c3954" providerId="LiveId" clId="{EEDBFCD2-87E9-4D4F-A966-B10976DE1E92}" dt="2020-01-23T21:21:59.548" v="12578" actId="1036"/>
          <ac:graphicFrameMkLst>
            <pc:docMk/>
            <pc:sldMk cId="3865831593" sldId="2504"/>
            <ac:graphicFrameMk id="14" creationId="{D43548B9-023C-43B3-AE07-2E8B96EC9C6E}"/>
          </ac:graphicFrameMkLst>
        </pc:graphicFrameChg>
        <pc:picChg chg="del mod">
          <ac:chgData name="Rogerio Aguiar" userId="86fef4cc378c3954" providerId="LiveId" clId="{EEDBFCD2-87E9-4D4F-A966-B10976DE1E92}" dt="2020-01-23T21:04:25.307" v="12434" actId="478"/>
          <ac:picMkLst>
            <pc:docMk/>
            <pc:sldMk cId="3865831593" sldId="2504"/>
            <ac:picMk id="4" creationId="{7B9CBDC0-2C83-4B46-89D9-90F5DE59F6E9}"/>
          </ac:picMkLst>
        </pc:picChg>
        <pc:picChg chg="mod">
          <ac:chgData name="Rogerio Aguiar" userId="86fef4cc378c3954" providerId="LiveId" clId="{EEDBFCD2-87E9-4D4F-A966-B10976DE1E92}" dt="2020-01-23T21:43:21.443" v="12591" actId="14100"/>
          <ac:picMkLst>
            <pc:docMk/>
            <pc:sldMk cId="3865831593" sldId="2504"/>
            <ac:picMk id="5" creationId="{AFCEE3AC-C717-4106-BEA6-A96A672F10CD}"/>
          </ac:picMkLst>
        </pc:picChg>
        <pc:picChg chg="add mod">
          <ac:chgData name="Rogerio Aguiar" userId="86fef4cc378c3954" providerId="LiveId" clId="{EEDBFCD2-87E9-4D4F-A966-B10976DE1E92}" dt="2020-01-23T21:52:05.656" v="12630" actId="14100"/>
          <ac:picMkLst>
            <pc:docMk/>
            <pc:sldMk cId="3865831593" sldId="2504"/>
            <ac:picMk id="16" creationId="{62A246E5-212B-4EF5-B9C5-3519B707FF8C}"/>
          </ac:picMkLst>
        </pc:picChg>
      </pc:sldChg>
      <pc:sldChg chg="addSp delSp modSp add delAnim modAnim">
        <pc:chgData name="Rogerio Aguiar" userId="86fef4cc378c3954" providerId="LiveId" clId="{EEDBFCD2-87E9-4D4F-A966-B10976DE1E92}" dt="2020-01-23T21:50:17.316" v="12625"/>
        <pc:sldMkLst>
          <pc:docMk/>
          <pc:sldMk cId="452269486" sldId="2505"/>
        </pc:sldMkLst>
        <pc:spChg chg="del">
          <ac:chgData name="Rogerio Aguiar" userId="86fef4cc378c3954" providerId="LiveId" clId="{EEDBFCD2-87E9-4D4F-A966-B10976DE1E92}" dt="2020-01-23T21:45:48.960" v="12597" actId="478"/>
          <ac:spMkLst>
            <pc:docMk/>
            <pc:sldMk cId="452269486" sldId="2505"/>
            <ac:spMk id="3" creationId="{29D1CF3E-AE64-479F-911D-C6F609297663}"/>
          </ac:spMkLst>
        </pc:spChg>
        <pc:spChg chg="mod">
          <ac:chgData name="Rogerio Aguiar" userId="86fef4cc378c3954" providerId="LiveId" clId="{EEDBFCD2-87E9-4D4F-A966-B10976DE1E92}" dt="2020-01-23T21:48:29.844" v="12615" actId="1076"/>
          <ac:spMkLst>
            <pc:docMk/>
            <pc:sldMk cId="452269486" sldId="2505"/>
            <ac:spMk id="11" creationId="{3C018747-1A0D-4334-AA65-3135032FF7A7}"/>
          </ac:spMkLst>
        </pc:spChg>
        <pc:spChg chg="mod">
          <ac:chgData name="Rogerio Aguiar" userId="86fef4cc378c3954" providerId="LiveId" clId="{EEDBFCD2-87E9-4D4F-A966-B10976DE1E92}" dt="2020-01-23T21:48:42.908" v="12616" actId="1076"/>
          <ac:spMkLst>
            <pc:docMk/>
            <pc:sldMk cId="452269486" sldId="2505"/>
            <ac:spMk id="15" creationId="{DCEAD0DE-EF1D-4CE9-9590-19361D3A413B}"/>
          </ac:spMkLst>
        </pc:spChg>
        <pc:graphicFrameChg chg="add mod">
          <ac:chgData name="Rogerio Aguiar" userId="86fef4cc378c3954" providerId="LiveId" clId="{EEDBFCD2-87E9-4D4F-A966-B10976DE1E92}" dt="2020-01-23T21:46:03.014" v="12600" actId="1076"/>
          <ac:graphicFrameMkLst>
            <pc:docMk/>
            <pc:sldMk cId="452269486" sldId="2505"/>
            <ac:graphicFrameMk id="4" creationId="{0309A8C0-7C4A-4A58-9068-BB44E5091F45}"/>
          </ac:graphicFrameMkLst>
        </pc:graphicFrameChg>
        <pc:graphicFrameChg chg="add mod">
          <ac:chgData name="Rogerio Aguiar" userId="86fef4cc378c3954" providerId="LiveId" clId="{EEDBFCD2-87E9-4D4F-A966-B10976DE1E92}" dt="2020-01-23T21:48:19.291" v="12614" actId="1076"/>
          <ac:graphicFrameMkLst>
            <pc:docMk/>
            <pc:sldMk cId="452269486" sldId="2505"/>
            <ac:graphicFrameMk id="8" creationId="{23337A75-F568-40E8-9F86-827BDCBF2A6C}"/>
          </ac:graphicFrameMkLst>
        </pc:graphicFrameChg>
        <pc:graphicFrameChg chg="del">
          <ac:chgData name="Rogerio Aguiar" userId="86fef4cc378c3954" providerId="LiveId" clId="{EEDBFCD2-87E9-4D4F-A966-B10976DE1E92}" dt="2020-01-23T21:46:06.766" v="12601" actId="478"/>
          <ac:graphicFrameMkLst>
            <pc:docMk/>
            <pc:sldMk cId="452269486" sldId="2505"/>
            <ac:graphicFrameMk id="9" creationId="{FA8E8FF9-92FD-4EA0-8F34-784B85A4D595}"/>
          </ac:graphicFrameMkLst>
        </pc:graphicFrameChg>
        <pc:graphicFrameChg chg="del">
          <ac:chgData name="Rogerio Aguiar" userId="86fef4cc378c3954" providerId="LiveId" clId="{EEDBFCD2-87E9-4D4F-A966-B10976DE1E92}" dt="2020-01-23T21:46:09.933" v="12602" actId="478"/>
          <ac:graphicFrameMkLst>
            <pc:docMk/>
            <pc:sldMk cId="452269486" sldId="2505"/>
            <ac:graphicFrameMk id="10" creationId="{E263739A-593E-4187-B46E-AE6CD3E039F8}"/>
          </ac:graphicFrameMkLst>
        </pc:graphicFrameChg>
        <pc:graphicFrameChg chg="mod">
          <ac:chgData name="Rogerio Aguiar" userId="86fef4cc378c3954" providerId="LiveId" clId="{EEDBFCD2-87E9-4D4F-A966-B10976DE1E92}" dt="2020-01-23T21:48:42.908" v="12616" actId="1076"/>
          <ac:graphicFrameMkLst>
            <pc:docMk/>
            <pc:sldMk cId="452269486" sldId="2505"/>
            <ac:graphicFrameMk id="14" creationId="{D43548B9-023C-43B3-AE07-2E8B96EC9C6E}"/>
          </ac:graphicFrameMkLst>
        </pc:graphicFrameChg>
        <pc:picChg chg="del">
          <ac:chgData name="Rogerio Aguiar" userId="86fef4cc378c3954" providerId="LiveId" clId="{EEDBFCD2-87E9-4D4F-A966-B10976DE1E92}" dt="2020-01-23T21:47:20.470" v="12603" actId="478"/>
          <ac:picMkLst>
            <pc:docMk/>
            <pc:sldMk cId="452269486" sldId="2505"/>
            <ac:picMk id="5" creationId="{AFCEE3AC-C717-4106-BEA6-A96A672F10CD}"/>
          </ac:picMkLst>
        </pc:picChg>
        <pc:picChg chg="add mod">
          <ac:chgData name="Rogerio Aguiar" userId="86fef4cc378c3954" providerId="LiveId" clId="{EEDBFCD2-87E9-4D4F-A966-B10976DE1E92}" dt="2020-01-23T21:48:29.844" v="12615" actId="1076"/>
          <ac:picMkLst>
            <pc:docMk/>
            <pc:sldMk cId="452269486" sldId="2505"/>
            <ac:picMk id="6" creationId="{727E91BB-7208-4FA1-9741-25773CBD2BC4}"/>
          </ac:picMkLst>
        </pc:picChg>
        <pc:picChg chg="add mod">
          <ac:chgData name="Rogerio Aguiar" userId="86fef4cc378c3954" providerId="LiveId" clId="{EEDBFCD2-87E9-4D4F-A966-B10976DE1E92}" dt="2020-01-23T21:49:18.018" v="12621" actId="14100"/>
          <ac:picMkLst>
            <pc:docMk/>
            <pc:sldMk cId="452269486" sldId="2505"/>
            <ac:picMk id="13" creationId="{B4C8F404-3C1F-4203-A32B-BE881C4A0DED}"/>
          </ac:picMkLst>
        </pc:picChg>
        <pc:picChg chg="del mod">
          <ac:chgData name="Rogerio Aguiar" userId="86fef4cc378c3954" providerId="LiveId" clId="{EEDBFCD2-87E9-4D4F-A966-B10976DE1E92}" dt="2020-01-23T21:49:09.503" v="12618" actId="478"/>
          <ac:picMkLst>
            <pc:docMk/>
            <pc:sldMk cId="452269486" sldId="2505"/>
            <ac:picMk id="16" creationId="{62A246E5-212B-4EF5-B9C5-3519B707FF8C}"/>
          </ac:picMkLst>
        </pc:picChg>
      </pc:sldChg>
      <pc:sldChg chg="addSp delSp modSp add delAnim modAnim">
        <pc:chgData name="Rogerio Aguiar" userId="86fef4cc378c3954" providerId="LiveId" clId="{EEDBFCD2-87E9-4D4F-A966-B10976DE1E92}" dt="2020-01-31T19:02:47.195" v="12843" actId="113"/>
        <pc:sldMkLst>
          <pc:docMk/>
          <pc:sldMk cId="4155311441" sldId="2506"/>
        </pc:sldMkLst>
        <pc:spChg chg="mod">
          <ac:chgData name="Rogerio Aguiar" userId="86fef4cc378c3954" providerId="LiveId" clId="{EEDBFCD2-87E9-4D4F-A966-B10976DE1E92}" dt="2020-01-23T21:59:38.151" v="12727" actId="1036"/>
          <ac:spMkLst>
            <pc:docMk/>
            <pc:sldMk cId="4155311441" sldId="2506"/>
            <ac:spMk id="11" creationId="{3C018747-1A0D-4334-AA65-3135032FF7A7}"/>
          </ac:spMkLst>
        </pc:spChg>
        <pc:spChg chg="mod">
          <ac:chgData name="Rogerio Aguiar" userId="86fef4cc378c3954" providerId="LiveId" clId="{EEDBFCD2-87E9-4D4F-A966-B10976DE1E92}" dt="2020-01-23T21:59:38.151" v="12727" actId="1036"/>
          <ac:spMkLst>
            <pc:docMk/>
            <pc:sldMk cId="4155311441" sldId="2506"/>
            <ac:spMk id="15" creationId="{DCEAD0DE-EF1D-4CE9-9590-19361D3A413B}"/>
          </ac:spMkLst>
        </pc:spChg>
        <pc:graphicFrameChg chg="add mod modGraphic">
          <ac:chgData name="Rogerio Aguiar" userId="86fef4cc378c3954" providerId="LiveId" clId="{EEDBFCD2-87E9-4D4F-A966-B10976DE1E92}" dt="2020-01-23T21:59:15.750" v="12715" actId="1035"/>
          <ac:graphicFrameMkLst>
            <pc:docMk/>
            <pc:sldMk cId="4155311441" sldId="2506"/>
            <ac:graphicFrameMk id="3" creationId="{90E86A3B-E8B4-481E-B6C1-0768E96CC41B}"/>
          </ac:graphicFrameMkLst>
        </pc:graphicFrameChg>
        <pc:graphicFrameChg chg="del">
          <ac:chgData name="Rogerio Aguiar" userId="86fef4cc378c3954" providerId="LiveId" clId="{EEDBFCD2-87E9-4D4F-A966-B10976DE1E92}" dt="2020-01-23T21:52:27.160" v="12632" actId="478"/>
          <ac:graphicFrameMkLst>
            <pc:docMk/>
            <pc:sldMk cId="4155311441" sldId="2506"/>
            <ac:graphicFrameMk id="4" creationId="{0309A8C0-7C4A-4A58-9068-BB44E5091F45}"/>
          </ac:graphicFrameMkLst>
        </pc:graphicFrameChg>
        <pc:graphicFrameChg chg="del modGraphic">
          <ac:chgData name="Rogerio Aguiar" userId="86fef4cc378c3954" providerId="LiveId" clId="{EEDBFCD2-87E9-4D4F-A966-B10976DE1E92}" dt="2020-01-23T21:52:53.965" v="12638" actId="478"/>
          <ac:graphicFrameMkLst>
            <pc:docMk/>
            <pc:sldMk cId="4155311441" sldId="2506"/>
            <ac:graphicFrameMk id="8" creationId="{23337A75-F568-40E8-9F86-827BDCBF2A6C}"/>
          </ac:graphicFrameMkLst>
        </pc:graphicFrameChg>
        <pc:graphicFrameChg chg="add mod modGraphic">
          <ac:chgData name="Rogerio Aguiar" userId="86fef4cc378c3954" providerId="LiveId" clId="{EEDBFCD2-87E9-4D4F-A966-B10976DE1E92}" dt="2020-01-23T21:59:15.750" v="12715" actId="1035"/>
          <ac:graphicFrameMkLst>
            <pc:docMk/>
            <pc:sldMk cId="4155311441" sldId="2506"/>
            <ac:graphicFrameMk id="9" creationId="{03BA5C30-C100-4092-B901-AFA4B1D7DD1B}"/>
          </ac:graphicFrameMkLst>
        </pc:graphicFrameChg>
        <pc:graphicFrameChg chg="mod">
          <ac:chgData name="Rogerio Aguiar" userId="86fef4cc378c3954" providerId="LiveId" clId="{EEDBFCD2-87E9-4D4F-A966-B10976DE1E92}" dt="2020-01-23T21:59:38.151" v="12727" actId="1036"/>
          <ac:graphicFrameMkLst>
            <pc:docMk/>
            <pc:sldMk cId="4155311441" sldId="2506"/>
            <ac:graphicFrameMk id="14" creationId="{D43548B9-023C-43B3-AE07-2E8B96EC9C6E}"/>
          </ac:graphicFrameMkLst>
        </pc:graphicFrameChg>
        <pc:graphicFrameChg chg="add mod modGraphic">
          <ac:chgData name="Rogerio Aguiar" userId="86fef4cc378c3954" providerId="LiveId" clId="{EEDBFCD2-87E9-4D4F-A966-B10976DE1E92}" dt="2020-01-31T19:02:47.195" v="12843" actId="113"/>
          <ac:graphicFrameMkLst>
            <pc:docMk/>
            <pc:sldMk cId="4155311441" sldId="2506"/>
            <ac:graphicFrameMk id="17" creationId="{A03DFC1F-DA6B-4696-B39A-20B18EF74C4B}"/>
          </ac:graphicFrameMkLst>
        </pc:graphicFrameChg>
        <pc:picChg chg="add mod">
          <ac:chgData name="Rogerio Aguiar" userId="86fef4cc378c3954" providerId="LiveId" clId="{EEDBFCD2-87E9-4D4F-A966-B10976DE1E92}" dt="2020-01-23T21:59:45.924" v="12753" actId="1036"/>
          <ac:picMkLst>
            <pc:docMk/>
            <pc:sldMk cId="4155311441" sldId="2506"/>
            <ac:picMk id="5" creationId="{2E3B85CD-2FB4-4439-B243-EEADADE0646A}"/>
          </ac:picMkLst>
        </pc:picChg>
        <pc:picChg chg="del">
          <ac:chgData name="Rogerio Aguiar" userId="86fef4cc378c3954" providerId="LiveId" clId="{EEDBFCD2-87E9-4D4F-A966-B10976DE1E92}" dt="2020-01-23T21:55:56.981" v="12648" actId="478"/>
          <ac:picMkLst>
            <pc:docMk/>
            <pc:sldMk cId="4155311441" sldId="2506"/>
            <ac:picMk id="6" creationId="{727E91BB-7208-4FA1-9741-25773CBD2BC4}"/>
          </ac:picMkLst>
        </pc:picChg>
        <pc:picChg chg="add mod">
          <ac:chgData name="Rogerio Aguiar" userId="86fef4cc378c3954" providerId="LiveId" clId="{EEDBFCD2-87E9-4D4F-A966-B10976DE1E92}" dt="2020-01-23T21:59:55.231" v="12755" actId="1076"/>
          <ac:picMkLst>
            <pc:docMk/>
            <pc:sldMk cId="4155311441" sldId="2506"/>
            <ac:picMk id="10" creationId="{B9E3CB86-167E-478D-9EFB-D0A347475336}"/>
          </ac:picMkLst>
        </pc:picChg>
        <pc:picChg chg="del">
          <ac:chgData name="Rogerio Aguiar" userId="86fef4cc378c3954" providerId="LiveId" clId="{EEDBFCD2-87E9-4D4F-A966-B10976DE1E92}" dt="2020-01-23T21:56:41.276" v="12657" actId="478"/>
          <ac:picMkLst>
            <pc:docMk/>
            <pc:sldMk cId="4155311441" sldId="2506"/>
            <ac:picMk id="13" creationId="{B4C8F404-3C1F-4203-A32B-BE881C4A0DED}"/>
          </ac:picMkLst>
        </pc:picChg>
        <pc:picChg chg="add mod">
          <ac:chgData name="Rogerio Aguiar" userId="86fef4cc378c3954" providerId="LiveId" clId="{EEDBFCD2-87E9-4D4F-A966-B10976DE1E92}" dt="2020-01-23T21:59:50.954" v="12754" actId="1076"/>
          <ac:picMkLst>
            <pc:docMk/>
            <pc:sldMk cId="4155311441" sldId="2506"/>
            <ac:picMk id="16" creationId="{009944F2-78F1-4403-8A63-697657449042}"/>
          </ac:picMkLst>
        </pc:picChg>
      </pc:sldChg>
      <pc:sldChg chg="delSp modSp add">
        <pc:chgData name="Rogerio Aguiar" userId="86fef4cc378c3954" providerId="LiveId" clId="{EEDBFCD2-87E9-4D4F-A966-B10976DE1E92}" dt="2020-02-01T11:01:14.077" v="12851" actId="1076"/>
        <pc:sldMkLst>
          <pc:docMk/>
          <pc:sldMk cId="1419857527" sldId="2507"/>
        </pc:sldMkLst>
        <pc:spChg chg="del">
          <ac:chgData name="Rogerio Aguiar" userId="86fef4cc378c3954" providerId="LiveId" clId="{EEDBFCD2-87E9-4D4F-A966-B10976DE1E92}" dt="2020-02-01T11:01:03.207" v="12845" actId="478"/>
          <ac:spMkLst>
            <pc:docMk/>
            <pc:sldMk cId="1419857527" sldId="2507"/>
            <ac:spMk id="5" creationId="{00000000-0000-0000-0000-000000000000}"/>
          </ac:spMkLst>
        </pc:spChg>
        <pc:spChg chg="del">
          <ac:chgData name="Rogerio Aguiar" userId="86fef4cc378c3954" providerId="LiveId" clId="{EEDBFCD2-87E9-4D4F-A966-B10976DE1E92}" dt="2020-02-01T11:01:05.158" v="12846" actId="478"/>
          <ac:spMkLst>
            <pc:docMk/>
            <pc:sldMk cId="1419857527" sldId="2507"/>
            <ac:spMk id="77827" creationId="{00000000-0000-0000-0000-000000000000}"/>
          </ac:spMkLst>
        </pc:spChg>
        <pc:picChg chg="mod">
          <ac:chgData name="Rogerio Aguiar" userId="86fef4cc378c3954" providerId="LiveId" clId="{EEDBFCD2-87E9-4D4F-A966-B10976DE1E92}" dt="2020-02-01T11:01:14.077" v="12851" actId="1076"/>
          <ac:picMkLst>
            <pc:docMk/>
            <pc:sldMk cId="1419857527" sldId="2507"/>
            <ac:picMk id="4" creationId="{55A67FC0-99CC-4903-B19D-97ACF0C44672}"/>
          </ac:picMkLst>
        </pc:picChg>
      </pc:sldChg>
      <pc:sldChg chg="add del">
        <pc:chgData name="Rogerio Aguiar" userId="86fef4cc378c3954" providerId="LiveId" clId="{EEDBFCD2-87E9-4D4F-A966-B10976DE1E92}" dt="2020-01-23T22:46:25.054" v="12803"/>
        <pc:sldMkLst>
          <pc:docMk/>
          <pc:sldMk cId="3402523656" sldId="2507"/>
        </pc:sldMkLst>
      </pc:sldChg>
      <pc:sldChg chg="addSp delSp add del setBg delDesignElem">
        <pc:chgData name="Rogerio Aguiar" userId="86fef4cc378c3954" providerId="LiveId" clId="{EEDBFCD2-87E9-4D4F-A966-B10976DE1E92}" dt="2020-02-01T11:03:39.972" v="12854"/>
        <pc:sldMkLst>
          <pc:docMk/>
          <pc:sldMk cId="667065674" sldId="2508"/>
        </pc:sldMkLst>
        <pc:spChg chg="add del">
          <ac:chgData name="Rogerio Aguiar" userId="86fef4cc378c3954" providerId="LiveId" clId="{EEDBFCD2-87E9-4D4F-A966-B10976DE1E92}" dt="2020-02-01T11:03:39.972" v="12854"/>
          <ac:spMkLst>
            <pc:docMk/>
            <pc:sldMk cId="667065674" sldId="2508"/>
            <ac:spMk id="76" creationId="{1045B59B-615E-4718-A150-42DE5D03E1C8}"/>
          </ac:spMkLst>
        </pc:spChg>
        <pc:spChg chg="add del">
          <ac:chgData name="Rogerio Aguiar" userId="86fef4cc378c3954" providerId="LiveId" clId="{EEDBFCD2-87E9-4D4F-A966-B10976DE1E92}" dt="2020-02-01T11:03:39.972" v="12854"/>
          <ac:spMkLst>
            <pc:docMk/>
            <pc:sldMk cId="667065674" sldId="2508"/>
            <ac:spMk id="78" creationId="{D6CF29CD-38B8-4924-BA11-6D60517487EF}"/>
          </ac:spMkLst>
        </pc:spChg>
      </pc:sldChg>
      <pc:sldChg chg="add del">
        <pc:chgData name="Rogerio Aguiar" userId="86fef4cc378c3954" providerId="LiveId" clId="{EEDBFCD2-87E9-4D4F-A966-B10976DE1E92}" dt="2020-01-23T22:46:24.177" v="12802"/>
        <pc:sldMkLst>
          <pc:docMk/>
          <pc:sldMk cId="2167537708" sldId="2508"/>
        </pc:sldMkLst>
      </pc:sldChg>
      <pc:sldMasterChg chg="delSldLayout">
        <pc:chgData name="Rogerio Aguiar" userId="86fef4cc378c3954" providerId="LiveId" clId="{EEDBFCD2-87E9-4D4F-A966-B10976DE1E92}" dt="2020-01-05T23:38:27.098" v="1149" actId="2696"/>
        <pc:sldMasterMkLst>
          <pc:docMk/>
          <pc:sldMasterMk cId="2287710059" sldId="2147483666"/>
        </pc:sldMasterMkLst>
        <pc:sldLayoutChg chg="del">
          <pc:chgData name="Rogerio Aguiar" userId="86fef4cc378c3954" providerId="LiveId" clId="{EEDBFCD2-87E9-4D4F-A966-B10976DE1E92}" dt="2020-01-05T23:38:27.098" v="1149" actId="2696"/>
          <pc:sldLayoutMkLst>
            <pc:docMk/>
            <pc:sldMasterMk cId="2287710059" sldId="2147483666"/>
            <pc:sldLayoutMk cId="3252675239" sldId="2147483680"/>
          </pc:sldLayoutMkLst>
        </pc:sldLayoutChg>
      </pc:sldMasterChg>
      <pc:sldMasterChg chg="del delSldLayout">
        <pc:chgData name="Rogerio Aguiar" userId="86fef4cc378c3954" providerId="LiveId" clId="{EEDBFCD2-87E9-4D4F-A966-B10976DE1E92}" dt="2020-01-23T22:13:31.760" v="12770" actId="2696"/>
        <pc:sldMasterMkLst>
          <pc:docMk/>
          <pc:sldMasterMk cId="3628293569" sldId="2147483685"/>
        </pc:sldMasterMkLst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18904225" sldId="2147483686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2133823168" sldId="2147483687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3727517126" sldId="2147483688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953316060" sldId="2147483689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3398234065" sldId="2147483690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1054576317" sldId="2147483691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779558160" sldId="2147483692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1608313921" sldId="2147483693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3913796423" sldId="2147483694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1075034011" sldId="2147483695"/>
          </pc:sldLayoutMkLst>
        </pc:sldLayoutChg>
        <pc:sldLayoutChg chg="del">
          <pc:chgData name="Rogerio Aguiar" userId="86fef4cc378c3954" providerId="LiveId" clId="{EEDBFCD2-87E9-4D4F-A966-B10976DE1E92}" dt="2020-01-23T22:13:31.760" v="12770" actId="2696"/>
          <pc:sldLayoutMkLst>
            <pc:docMk/>
            <pc:sldMasterMk cId="3628293569" sldId="2147483685"/>
            <pc:sldLayoutMk cId="1534639234" sldId="2147483696"/>
          </pc:sldLayoutMkLst>
        </pc:sldLayoutChg>
      </pc:sldMasterChg>
    </pc:docChg>
  </pc:docChgLst>
  <pc:docChgLst>
    <pc:chgData name="Rogerio Aguiar" userId="86fef4cc378c3954" providerId="LiveId" clId="{BC3CEA89-4DEE-4835-B614-57C3632A50E1}"/>
    <pc:docChg chg="undo custSel mod addSld delSld modSld sldOrd modMainMaster">
      <pc:chgData name="Rogerio Aguiar" userId="86fef4cc378c3954" providerId="LiveId" clId="{BC3CEA89-4DEE-4835-B614-57C3632A50E1}" dt="2019-11-06T01:13:14.351" v="5127" actId="2696"/>
      <pc:docMkLst>
        <pc:docMk/>
      </pc:docMkLst>
      <pc:sldChg chg="addSp delSp modSp mod setBg setClrOvrMap">
        <pc:chgData name="Rogerio Aguiar" userId="86fef4cc378c3954" providerId="LiveId" clId="{BC3CEA89-4DEE-4835-B614-57C3632A50E1}" dt="2019-11-05T00:03:38.369" v="165" actId="1076"/>
        <pc:sldMkLst>
          <pc:docMk/>
          <pc:sldMk cId="1945280476" sldId="256"/>
        </pc:sldMkLst>
        <pc:spChg chg="add del mod">
          <ac:chgData name="Rogerio Aguiar" userId="86fef4cc378c3954" providerId="LiveId" clId="{BC3CEA89-4DEE-4835-B614-57C3632A50E1}" dt="2019-11-04T23:49:59.003" v="51" actId="478"/>
          <ac:spMkLst>
            <pc:docMk/>
            <pc:sldMk cId="1945280476" sldId="256"/>
            <ac:spMk id="7" creationId="{BC88DF9A-C57D-4101-A9A4-71F1BD69C08E}"/>
          </ac:spMkLst>
        </pc:spChg>
        <pc:spChg chg="add del mod">
          <ac:chgData name="Rogerio Aguiar" userId="86fef4cc378c3954" providerId="LiveId" clId="{BC3CEA89-4DEE-4835-B614-57C3632A50E1}" dt="2019-11-04T23:50:06.937" v="53" actId="478"/>
          <ac:spMkLst>
            <pc:docMk/>
            <pc:sldMk cId="1945280476" sldId="256"/>
            <ac:spMk id="9" creationId="{47B95365-8C1F-49DC-B4A1-830EA7E3ECF2}"/>
          </ac:spMkLst>
        </pc:spChg>
        <pc:spChg chg="add mod">
          <ac:chgData name="Rogerio Aguiar" userId="86fef4cc378c3954" providerId="LiveId" clId="{BC3CEA89-4DEE-4835-B614-57C3632A50E1}" dt="2019-11-05T00:03:35.883" v="164" actId="1076"/>
          <ac:spMkLst>
            <pc:docMk/>
            <pc:sldMk cId="1945280476" sldId="256"/>
            <ac:spMk id="12" creationId="{EB02B1E5-D423-487D-A55F-B7BB2F3597D2}"/>
          </ac:spMkLst>
        </pc:spChg>
        <pc:spChg chg="add del">
          <ac:chgData name="Rogerio Aguiar" userId="86fef4cc378c3954" providerId="LiveId" clId="{BC3CEA89-4DEE-4835-B614-57C3632A50E1}" dt="2019-11-05T00:02:12.503" v="149" actId="26606"/>
          <ac:spMkLst>
            <pc:docMk/>
            <pc:sldMk cId="1945280476" sldId="256"/>
            <ac:spMk id="17" creationId="{23962611-DFD5-4092-AAFD-559E3DFCE2C9}"/>
          </ac:spMkLst>
        </pc:spChg>
        <pc:spChg chg="add del">
          <ac:chgData name="Rogerio Aguiar" userId="86fef4cc378c3954" providerId="LiveId" clId="{BC3CEA89-4DEE-4835-B614-57C3632A50E1}" dt="2019-11-05T00:02:12.490" v="148" actId="26606"/>
          <ac:spMkLst>
            <pc:docMk/>
            <pc:sldMk cId="1945280476" sldId="256"/>
            <ac:spMk id="25" creationId="{AF1E5E62-9EB9-408E-AE53-A04A4C8110DE}"/>
          </ac:spMkLst>
        </pc:spChg>
        <pc:spChg chg="add del">
          <ac:chgData name="Rogerio Aguiar" userId="86fef4cc378c3954" providerId="LiveId" clId="{BC3CEA89-4DEE-4835-B614-57C3632A50E1}" dt="2019-11-05T00:02:12.490" v="148" actId="26606"/>
          <ac:spMkLst>
            <pc:docMk/>
            <pc:sldMk cId="1945280476" sldId="256"/>
            <ac:spMk id="27" creationId="{9C5704B2-7C5B-4738-AF0D-4A2756A69FA1}"/>
          </ac:spMkLst>
        </pc:spChg>
        <pc:spChg chg="add del">
          <ac:chgData name="Rogerio Aguiar" userId="86fef4cc378c3954" providerId="LiveId" clId="{BC3CEA89-4DEE-4835-B614-57C3632A50E1}" dt="2019-11-05T00:02:12.490" v="148" actId="26606"/>
          <ac:spMkLst>
            <pc:docMk/>
            <pc:sldMk cId="1945280476" sldId="256"/>
            <ac:spMk id="29" creationId="{DFB36DC4-A410-4DF1-8453-1D85743F5E07}"/>
          </ac:spMkLst>
        </pc:spChg>
        <pc:spChg chg="add del">
          <ac:chgData name="Rogerio Aguiar" userId="86fef4cc378c3954" providerId="LiveId" clId="{BC3CEA89-4DEE-4835-B614-57C3632A50E1}" dt="2019-11-05T00:02:51.374" v="152" actId="26606"/>
          <ac:spMkLst>
            <pc:docMk/>
            <pc:sldMk cId="1945280476" sldId="256"/>
            <ac:spMk id="31" creationId="{ECEF6C2F-9906-4F89-9B4F-598E9F344B03}"/>
          </ac:spMkLst>
        </pc:spChg>
        <pc:spChg chg="add del">
          <ac:chgData name="Rogerio Aguiar" userId="86fef4cc378c3954" providerId="LiveId" clId="{BC3CEA89-4DEE-4835-B614-57C3632A50E1}" dt="2019-11-05T00:02:51.374" v="152" actId="26606"/>
          <ac:spMkLst>
            <pc:docMk/>
            <pc:sldMk cId="1945280476" sldId="256"/>
            <ac:spMk id="32" creationId="{91E12CD6-A76F-439F-9C98-C0211D8FD814}"/>
          </ac:spMkLst>
        </pc:spChg>
        <pc:spChg chg="add del">
          <ac:chgData name="Rogerio Aguiar" userId="86fef4cc378c3954" providerId="LiveId" clId="{BC3CEA89-4DEE-4835-B614-57C3632A50E1}" dt="2019-11-05T00:02:59.043" v="154" actId="26606"/>
          <ac:spMkLst>
            <pc:docMk/>
            <pc:sldMk cId="1945280476" sldId="256"/>
            <ac:spMk id="37" creationId="{1045B59B-615E-4718-A150-42DE5D03E1C8}"/>
          </ac:spMkLst>
        </pc:spChg>
        <pc:spChg chg="add del">
          <ac:chgData name="Rogerio Aguiar" userId="86fef4cc378c3954" providerId="LiveId" clId="{BC3CEA89-4DEE-4835-B614-57C3632A50E1}" dt="2019-11-05T00:02:59.043" v="154" actId="26606"/>
          <ac:spMkLst>
            <pc:docMk/>
            <pc:sldMk cId="1945280476" sldId="256"/>
            <ac:spMk id="39" creationId="{D6CF29CD-38B8-4924-BA11-6D60517487EF}"/>
          </ac:spMkLst>
        </pc:spChg>
        <pc:spChg chg="add">
          <ac:chgData name="Rogerio Aguiar" userId="86fef4cc378c3954" providerId="LiveId" clId="{BC3CEA89-4DEE-4835-B614-57C3632A50E1}" dt="2019-11-05T00:02:59.043" v="154" actId="26606"/>
          <ac:spMkLst>
            <pc:docMk/>
            <pc:sldMk cId="1945280476" sldId="256"/>
            <ac:spMk id="44" creationId="{1045B59B-615E-4718-A150-42DE5D03E1C8}"/>
          </ac:spMkLst>
        </pc:spChg>
        <pc:spChg chg="add">
          <ac:chgData name="Rogerio Aguiar" userId="86fef4cc378c3954" providerId="LiveId" clId="{BC3CEA89-4DEE-4835-B614-57C3632A50E1}" dt="2019-11-05T00:02:59.043" v="154" actId="26606"/>
          <ac:spMkLst>
            <pc:docMk/>
            <pc:sldMk cId="1945280476" sldId="256"/>
            <ac:spMk id="46" creationId="{D6CF29CD-38B8-4924-BA11-6D60517487EF}"/>
          </ac:spMkLst>
        </pc:spChg>
        <pc:spChg chg="add del">
          <ac:chgData name="Rogerio Aguiar" userId="86fef4cc378c3954" providerId="LiveId" clId="{BC3CEA89-4DEE-4835-B614-57C3632A50E1}" dt="2019-11-04T23:49:43.742" v="50" actId="26606"/>
          <ac:spMkLst>
            <pc:docMk/>
            <pc:sldMk cId="1945280476" sldId="256"/>
            <ac:spMk id="120" creationId="{1DB7C82F-AB7E-4F0C-B829-FA1B9C415180}"/>
          </ac:spMkLst>
        </pc:spChg>
        <pc:spChg chg="add del">
          <ac:chgData name="Rogerio Aguiar" userId="86fef4cc378c3954" providerId="LiveId" clId="{BC3CEA89-4DEE-4835-B614-57C3632A50E1}" dt="2019-11-04T23:53:51.825" v="71" actId="478"/>
          <ac:spMkLst>
            <pc:docMk/>
            <pc:sldMk cId="1945280476" sldId="256"/>
            <ac:spMk id="184" creationId="{87CC2527-562A-4F69-B487-4371E5B243E7}"/>
          </ac:spMkLst>
        </pc:spChg>
        <pc:spChg chg="del mod">
          <ac:chgData name="Rogerio Aguiar" userId="86fef4cc378c3954" providerId="LiveId" clId="{BC3CEA89-4DEE-4835-B614-57C3632A50E1}" dt="2019-11-04T23:50:02.931" v="52" actId="478"/>
          <ac:spMkLst>
            <pc:docMk/>
            <pc:sldMk cId="1945280476" sldId="256"/>
            <ac:spMk id="627" creationId="{00000000-0000-0000-0000-000000000000}"/>
          </ac:spMkLst>
        </pc:spChg>
        <pc:picChg chg="del mod ord">
          <ac:chgData name="Rogerio Aguiar" userId="86fef4cc378c3954" providerId="LiveId" clId="{BC3CEA89-4DEE-4835-B614-57C3632A50E1}" dt="2019-11-04T23:51:51.562" v="61"/>
          <ac:picMkLst>
            <pc:docMk/>
            <pc:sldMk cId="1945280476" sldId="256"/>
            <ac:picMk id="3" creationId="{1A527587-8EAB-4280-ADC0-E1E66AC5F8B7}"/>
          </ac:picMkLst>
        </pc:picChg>
        <pc:picChg chg="add del mod">
          <ac:chgData name="Rogerio Aguiar" userId="86fef4cc378c3954" providerId="LiveId" clId="{BC3CEA89-4DEE-4835-B614-57C3632A50E1}" dt="2019-11-04T23:48:02.696" v="49" actId="478"/>
          <ac:picMkLst>
            <pc:docMk/>
            <pc:sldMk cId="1945280476" sldId="256"/>
            <ac:picMk id="4" creationId="{AF73AEB7-4349-43B5-B24F-3C28DF164E46}"/>
          </ac:picMkLst>
        </pc:picChg>
        <pc:picChg chg="add del mod ord">
          <ac:chgData name="Rogerio Aguiar" userId="86fef4cc378c3954" providerId="LiveId" clId="{BC3CEA89-4DEE-4835-B614-57C3632A50E1}" dt="2019-11-04T23:49:59.003" v="51" actId="478"/>
          <ac:picMkLst>
            <pc:docMk/>
            <pc:sldMk cId="1945280476" sldId="256"/>
            <ac:picMk id="6" creationId="{17AC6AE6-85A1-445D-9ED8-A4CC15FC8538}"/>
          </ac:picMkLst>
        </pc:picChg>
        <pc:picChg chg="add del mod">
          <ac:chgData name="Rogerio Aguiar" userId="86fef4cc378c3954" providerId="LiveId" clId="{BC3CEA89-4DEE-4835-B614-57C3632A50E1}" dt="2019-11-04T23:51:51.562" v="61"/>
          <ac:picMkLst>
            <pc:docMk/>
            <pc:sldMk cId="1945280476" sldId="256"/>
            <ac:picMk id="11" creationId="{14F77FD2-4B71-487E-BC41-05A9FF0EFECE}"/>
          </ac:picMkLst>
        </pc:picChg>
        <pc:picChg chg="add del mod">
          <ac:chgData name="Rogerio Aguiar" userId="86fef4cc378c3954" providerId="LiveId" clId="{BC3CEA89-4DEE-4835-B614-57C3632A50E1}" dt="2019-11-05T00:01:04.978" v="136" actId="478"/>
          <ac:picMkLst>
            <pc:docMk/>
            <pc:sldMk cId="1945280476" sldId="256"/>
            <ac:picMk id="14" creationId="{1C6F4062-7696-4DF7-A4D6-8886F036A240}"/>
          </ac:picMkLst>
        </pc:picChg>
        <pc:picChg chg="add del mod ord">
          <ac:chgData name="Rogerio Aguiar" userId="86fef4cc378c3954" providerId="LiveId" clId="{BC3CEA89-4DEE-4835-B614-57C3632A50E1}" dt="2019-11-05T00:02:54.518" v="153" actId="478"/>
          <ac:picMkLst>
            <pc:docMk/>
            <pc:sldMk cId="1945280476" sldId="256"/>
            <ac:picMk id="16" creationId="{5C25D733-AC89-494F-B7A0-3DB79A74D60C}"/>
          </ac:picMkLst>
        </pc:picChg>
        <pc:picChg chg="add del">
          <ac:chgData name="Rogerio Aguiar" userId="86fef4cc378c3954" providerId="LiveId" clId="{BC3CEA89-4DEE-4835-B614-57C3632A50E1}" dt="2019-11-05T00:02:12.503" v="149" actId="26606"/>
          <ac:picMkLst>
            <pc:docMk/>
            <pc:sldMk cId="1945280476" sldId="256"/>
            <ac:picMk id="19" creationId="{2270F1FA-0425-408F-9861-80BF5AFB276D}"/>
          </ac:picMkLst>
        </pc:picChg>
        <pc:picChg chg="add mod">
          <ac:chgData name="Rogerio Aguiar" userId="86fef4cc378c3954" providerId="LiveId" clId="{BC3CEA89-4DEE-4835-B614-57C3632A50E1}" dt="2019-11-05T00:03:38.369" v="165" actId="1076"/>
          <ac:picMkLst>
            <pc:docMk/>
            <pc:sldMk cId="1945280476" sldId="256"/>
            <ac:picMk id="20" creationId="{DF68962B-33C0-4F9F-ADD2-F89885802642}"/>
          </ac:picMkLst>
        </pc:picChg>
        <pc:cxnChg chg="add del">
          <ac:chgData name="Rogerio Aguiar" userId="86fef4cc378c3954" providerId="LiveId" clId="{BC3CEA89-4DEE-4835-B614-57C3632A50E1}" dt="2019-11-04T23:53:51.825" v="71" actId="478"/>
          <ac:cxnSpMkLst>
            <pc:docMk/>
            <pc:sldMk cId="1945280476" sldId="256"/>
            <ac:cxnSpMk id="186" creationId="{BCDAEC91-5BCE-4B55-9CC0-43EF94CB734B}"/>
          </ac:cxnSpMkLst>
        </pc:cxnChg>
      </pc:sldChg>
      <pc:sldChg chg="del">
        <pc:chgData name="Rogerio Aguiar" userId="86fef4cc378c3954" providerId="LiveId" clId="{BC3CEA89-4DEE-4835-B614-57C3632A50E1}" dt="2019-11-05T21:06:34.001" v="2030" actId="2696"/>
        <pc:sldMkLst>
          <pc:docMk/>
          <pc:sldMk cId="4036732042" sldId="257"/>
        </pc:sldMkLst>
      </pc:sldChg>
      <pc:sldChg chg="del">
        <pc:chgData name="Rogerio Aguiar" userId="86fef4cc378c3954" providerId="LiveId" clId="{BC3CEA89-4DEE-4835-B614-57C3632A50E1}" dt="2019-11-05T21:06:34.057" v="2031" actId="2696"/>
        <pc:sldMkLst>
          <pc:docMk/>
          <pc:sldMk cId="0" sldId="258"/>
        </pc:sldMkLst>
      </pc:sldChg>
      <pc:sldChg chg="del">
        <pc:chgData name="Rogerio Aguiar" userId="86fef4cc378c3954" providerId="LiveId" clId="{BC3CEA89-4DEE-4835-B614-57C3632A50E1}" dt="2019-11-05T21:06:34.193" v="2036" actId="2696"/>
        <pc:sldMkLst>
          <pc:docMk/>
          <pc:sldMk cId="3341810176" sldId="259"/>
        </pc:sldMkLst>
      </pc:sldChg>
      <pc:sldChg chg="del">
        <pc:chgData name="Rogerio Aguiar" userId="86fef4cc378c3954" providerId="LiveId" clId="{BC3CEA89-4DEE-4835-B614-57C3632A50E1}" dt="2019-11-05T21:06:34.172" v="2033" actId="2696"/>
        <pc:sldMkLst>
          <pc:docMk/>
          <pc:sldMk cId="2050265869" sldId="262"/>
        </pc:sldMkLst>
      </pc:sldChg>
      <pc:sldChg chg="del">
        <pc:chgData name="Rogerio Aguiar" userId="86fef4cc378c3954" providerId="LiveId" clId="{BC3CEA89-4DEE-4835-B614-57C3632A50E1}" dt="2019-11-05T21:06:34.268" v="2038" actId="2696"/>
        <pc:sldMkLst>
          <pc:docMk/>
          <pc:sldMk cId="0" sldId="273"/>
        </pc:sldMkLst>
      </pc:sldChg>
      <pc:sldChg chg="del">
        <pc:chgData name="Rogerio Aguiar" userId="86fef4cc378c3954" providerId="LiveId" clId="{BC3CEA89-4DEE-4835-B614-57C3632A50E1}" dt="2019-11-05T21:06:34.293" v="2040" actId="2696"/>
        <pc:sldMkLst>
          <pc:docMk/>
          <pc:sldMk cId="0" sldId="278"/>
        </pc:sldMkLst>
      </pc:sldChg>
      <pc:sldChg chg="del">
        <pc:chgData name="Rogerio Aguiar" userId="86fef4cc378c3954" providerId="LiveId" clId="{BC3CEA89-4DEE-4835-B614-57C3632A50E1}" dt="2019-11-05T21:06:34.069" v="2032" actId="2696"/>
        <pc:sldMkLst>
          <pc:docMk/>
          <pc:sldMk cId="785519225" sldId="283"/>
        </pc:sldMkLst>
      </pc:sldChg>
      <pc:sldChg chg="del">
        <pc:chgData name="Rogerio Aguiar" userId="86fef4cc378c3954" providerId="LiveId" clId="{BC3CEA89-4DEE-4835-B614-57C3632A50E1}" dt="2019-11-05T21:06:34.281" v="2039" actId="2696"/>
        <pc:sldMkLst>
          <pc:docMk/>
          <pc:sldMk cId="276111225" sldId="286"/>
        </pc:sldMkLst>
      </pc:sldChg>
      <pc:sldChg chg="del">
        <pc:chgData name="Rogerio Aguiar" userId="86fef4cc378c3954" providerId="LiveId" clId="{BC3CEA89-4DEE-4835-B614-57C3632A50E1}" dt="2019-11-05T21:06:34.183" v="2034" actId="2696"/>
        <pc:sldMkLst>
          <pc:docMk/>
          <pc:sldMk cId="1203970620" sldId="288"/>
        </pc:sldMkLst>
      </pc:sldChg>
      <pc:sldChg chg="delSp del modAnim">
        <pc:chgData name="Rogerio Aguiar" userId="86fef4cc378c3954" providerId="LiveId" clId="{BC3CEA89-4DEE-4835-B614-57C3632A50E1}" dt="2019-11-05T00:28:02.283" v="486" actId="2696"/>
        <pc:sldMkLst>
          <pc:docMk/>
          <pc:sldMk cId="0" sldId="304"/>
        </pc:sldMkLst>
        <pc:spChg chg="del">
          <ac:chgData name="Rogerio Aguiar" userId="86fef4cc378c3954" providerId="LiveId" clId="{BC3CEA89-4DEE-4835-B614-57C3632A50E1}" dt="2019-11-04T23:41:09.930" v="4"/>
          <ac:spMkLst>
            <pc:docMk/>
            <pc:sldMk cId="0" sldId="304"/>
            <ac:spMk id="17410" creationId="{FAF9566F-42BD-4C60-A9A3-58A8FF1CACA9}"/>
          </ac:spMkLst>
        </pc:spChg>
        <pc:grpChg chg="del">
          <ac:chgData name="Rogerio Aguiar" userId="86fef4cc378c3954" providerId="LiveId" clId="{BC3CEA89-4DEE-4835-B614-57C3632A50E1}" dt="2019-11-04T23:41:09.930" v="4"/>
          <ac:grpSpMkLst>
            <pc:docMk/>
            <pc:sldMk cId="0" sldId="304"/>
            <ac:grpSpMk id="3" creationId="{24862C3A-0EEE-4F53-8EAE-2969F7B48848}"/>
          </ac:grpSpMkLst>
        </pc:grpChg>
        <pc:graphicFrameChg chg="del">
          <ac:chgData name="Rogerio Aguiar" userId="86fef4cc378c3954" providerId="LiveId" clId="{BC3CEA89-4DEE-4835-B614-57C3632A50E1}" dt="2019-11-04T23:41:09.930" v="4"/>
          <ac:graphicFrameMkLst>
            <pc:docMk/>
            <pc:sldMk cId="0" sldId="304"/>
            <ac:graphicFrameMk id="2" creationId="{61FB5F8C-96F1-47D7-88CF-22283CFAB82E}"/>
          </ac:graphicFrameMkLst>
        </pc:graphicFrameChg>
      </pc:sldChg>
      <pc:sldChg chg="addSp delSp modSp modAnim">
        <pc:chgData name="Rogerio Aguiar" userId="86fef4cc378c3954" providerId="LiveId" clId="{BC3CEA89-4DEE-4835-B614-57C3632A50E1}" dt="2019-11-05T21:14:46.227" v="2192" actId="1076"/>
        <pc:sldMkLst>
          <pc:docMk/>
          <pc:sldMk cId="0" sldId="305"/>
        </pc:sldMkLst>
        <pc:spChg chg="add del mod">
          <ac:chgData name="Rogerio Aguiar" userId="86fef4cc378c3954" providerId="LiveId" clId="{BC3CEA89-4DEE-4835-B614-57C3632A50E1}" dt="2019-11-05T00:19:52.791" v="377" actId="478"/>
          <ac:spMkLst>
            <pc:docMk/>
            <pc:sldMk cId="0" sldId="305"/>
            <ac:spMk id="2" creationId="{63D32703-3868-4B5C-870D-CC150586E3ED}"/>
          </ac:spMkLst>
        </pc:spChg>
        <pc:spChg chg="mod">
          <ac:chgData name="Rogerio Aguiar" userId="86fef4cc378c3954" providerId="LiveId" clId="{BC3CEA89-4DEE-4835-B614-57C3632A50E1}" dt="2019-11-05T21:14:37.502" v="2189" actId="1076"/>
          <ac:spMkLst>
            <pc:docMk/>
            <pc:sldMk cId="0" sldId="305"/>
            <ac:spMk id="18435" creationId="{5CACB99D-6C7E-4FA6-B207-19058B85811B}"/>
          </ac:spMkLst>
        </pc:spChg>
        <pc:spChg chg="mod">
          <ac:chgData name="Rogerio Aguiar" userId="86fef4cc378c3954" providerId="LiveId" clId="{BC3CEA89-4DEE-4835-B614-57C3632A50E1}" dt="2019-11-05T21:14:44.825" v="2191" actId="14100"/>
          <ac:spMkLst>
            <pc:docMk/>
            <pc:sldMk cId="0" sldId="305"/>
            <ac:spMk id="182275" creationId="{87960088-159D-49AB-842B-E8127F92C9B8}"/>
          </ac:spMkLst>
        </pc:spChg>
        <pc:picChg chg="mod">
          <ac:chgData name="Rogerio Aguiar" userId="86fef4cc378c3954" providerId="LiveId" clId="{BC3CEA89-4DEE-4835-B614-57C3632A50E1}" dt="2019-11-05T00:18:18.826" v="360" actId="1076"/>
          <ac:picMkLst>
            <pc:docMk/>
            <pc:sldMk cId="0" sldId="305"/>
            <ac:picMk id="20487" creationId="{CBC50EF9-29BB-4076-B73B-F2A10DC60FAE}"/>
          </ac:picMkLst>
        </pc:picChg>
        <pc:picChg chg="mod">
          <ac:chgData name="Rogerio Aguiar" userId="86fef4cc378c3954" providerId="LiveId" clId="{BC3CEA89-4DEE-4835-B614-57C3632A50E1}" dt="2019-11-05T00:20:04.031" v="381" actId="1076"/>
          <ac:picMkLst>
            <pc:docMk/>
            <pc:sldMk cId="0" sldId="305"/>
            <ac:picMk id="20489" creationId="{1AAC68A7-C93A-4616-9A89-41201373A3BE}"/>
          </ac:picMkLst>
        </pc:picChg>
        <pc:picChg chg="mod">
          <ac:chgData name="Rogerio Aguiar" userId="86fef4cc378c3954" providerId="LiveId" clId="{BC3CEA89-4DEE-4835-B614-57C3632A50E1}" dt="2019-11-05T21:14:46.227" v="2192" actId="1076"/>
          <ac:picMkLst>
            <pc:docMk/>
            <pc:sldMk cId="0" sldId="305"/>
            <ac:picMk id="20491" creationId="{00C56D03-F721-42B3-AF78-80CD44573217}"/>
          </ac:picMkLst>
        </pc:picChg>
        <pc:picChg chg="mod">
          <ac:chgData name="Rogerio Aguiar" userId="86fef4cc378c3954" providerId="LiveId" clId="{BC3CEA89-4DEE-4835-B614-57C3632A50E1}" dt="2019-11-05T00:21:28.007" v="393" actId="1076"/>
          <ac:picMkLst>
            <pc:docMk/>
            <pc:sldMk cId="0" sldId="305"/>
            <ac:picMk id="20493" creationId="{6410B6AA-69DC-45A5-9CCA-28AE014F5573}"/>
          </ac:picMkLst>
        </pc:picChg>
        <pc:picChg chg="mod">
          <ac:chgData name="Rogerio Aguiar" userId="86fef4cc378c3954" providerId="LiveId" clId="{BC3CEA89-4DEE-4835-B614-57C3632A50E1}" dt="2019-11-05T00:21:30.816" v="394" actId="1076"/>
          <ac:picMkLst>
            <pc:docMk/>
            <pc:sldMk cId="0" sldId="305"/>
            <ac:picMk id="20495" creationId="{56214098-0717-491D-843B-A85E69A68491}"/>
          </ac:picMkLst>
        </pc:picChg>
        <pc:picChg chg="mod">
          <ac:chgData name="Rogerio Aguiar" userId="86fef4cc378c3954" providerId="LiveId" clId="{BC3CEA89-4DEE-4835-B614-57C3632A50E1}" dt="2019-11-05T00:21:20.265" v="390" actId="1076"/>
          <ac:picMkLst>
            <pc:docMk/>
            <pc:sldMk cId="0" sldId="305"/>
            <ac:picMk id="20499" creationId="{AF890DB4-5454-4A06-8929-3701BF1AD117}"/>
          </ac:picMkLst>
        </pc:picChg>
        <pc:picChg chg="mod">
          <ac:chgData name="Rogerio Aguiar" userId="86fef4cc378c3954" providerId="LiveId" clId="{BC3CEA89-4DEE-4835-B614-57C3632A50E1}" dt="2019-11-05T00:21:18.328" v="389" actId="1076"/>
          <ac:picMkLst>
            <pc:docMk/>
            <pc:sldMk cId="0" sldId="305"/>
            <ac:picMk id="20501" creationId="{E1B04C7D-A1D2-4AA6-8339-B18827F47536}"/>
          </ac:picMkLst>
        </pc:picChg>
        <pc:picChg chg="mod">
          <ac:chgData name="Rogerio Aguiar" userId="86fef4cc378c3954" providerId="LiveId" clId="{BC3CEA89-4DEE-4835-B614-57C3632A50E1}" dt="2019-11-05T00:21:03.968" v="383" actId="1076"/>
          <ac:picMkLst>
            <pc:docMk/>
            <pc:sldMk cId="0" sldId="305"/>
            <ac:picMk id="20503" creationId="{1299462B-6FBD-44D6-85F1-1EF64414A447}"/>
          </ac:picMkLst>
        </pc:picChg>
        <pc:picChg chg="mod">
          <ac:chgData name="Rogerio Aguiar" userId="86fef4cc378c3954" providerId="LiveId" clId="{BC3CEA89-4DEE-4835-B614-57C3632A50E1}" dt="2019-11-05T00:21:24.388" v="392" actId="14100"/>
          <ac:picMkLst>
            <pc:docMk/>
            <pc:sldMk cId="0" sldId="305"/>
            <ac:picMk id="20505" creationId="{EC75B37F-3511-4A59-B6D9-7913737CF6F3}"/>
          </ac:picMkLst>
        </pc:picChg>
        <pc:picChg chg="mod">
          <ac:chgData name="Rogerio Aguiar" userId="86fef4cc378c3954" providerId="LiveId" clId="{BC3CEA89-4DEE-4835-B614-57C3632A50E1}" dt="2019-11-05T00:21:07.507" v="385" actId="1076"/>
          <ac:picMkLst>
            <pc:docMk/>
            <pc:sldMk cId="0" sldId="305"/>
            <ac:picMk id="20507" creationId="{D54A86A4-8795-437E-913A-296C7CDF0704}"/>
          </ac:picMkLst>
        </pc:picChg>
      </pc:sldChg>
      <pc:sldChg chg="modSp modAnim">
        <pc:chgData name="Rogerio Aguiar" userId="86fef4cc378c3954" providerId="LiveId" clId="{BC3CEA89-4DEE-4835-B614-57C3632A50E1}" dt="2019-11-05T21:15:05.869" v="2194" actId="14734"/>
        <pc:sldMkLst>
          <pc:docMk/>
          <pc:sldMk cId="0" sldId="306"/>
        </pc:sldMkLst>
        <pc:spChg chg="mod">
          <ac:chgData name="Rogerio Aguiar" userId="86fef4cc378c3954" providerId="LiveId" clId="{BC3CEA89-4DEE-4835-B614-57C3632A50E1}" dt="2019-11-05T21:14:57.700" v="2193" actId="1076"/>
          <ac:spMkLst>
            <pc:docMk/>
            <pc:sldMk cId="0" sldId="306"/>
            <ac:spMk id="19459" creationId="{901DCA0B-EBB6-4AD7-8A2F-591A2D1B5DC8}"/>
          </ac:spMkLst>
        </pc:spChg>
        <pc:spChg chg="mod">
          <ac:chgData name="Rogerio Aguiar" userId="86fef4cc378c3954" providerId="LiveId" clId="{BC3CEA89-4DEE-4835-B614-57C3632A50E1}" dt="2019-11-05T00:31:08.930" v="533" actId="20577"/>
          <ac:spMkLst>
            <pc:docMk/>
            <pc:sldMk cId="0" sldId="306"/>
            <ac:spMk id="184323" creationId="{E55AE67F-9B3D-4B5A-AF98-44A5D4E08EE1}"/>
          </ac:spMkLst>
        </pc:spChg>
        <pc:graphicFrameChg chg="mod modGraphic">
          <ac:chgData name="Rogerio Aguiar" userId="86fef4cc378c3954" providerId="LiveId" clId="{BC3CEA89-4DEE-4835-B614-57C3632A50E1}" dt="2019-11-05T21:15:05.869" v="2194" actId="14734"/>
          <ac:graphicFrameMkLst>
            <pc:docMk/>
            <pc:sldMk cId="0" sldId="306"/>
            <ac:graphicFrameMk id="4" creationId="{8D0E2384-641B-49C7-9C9F-28CE1C459C22}"/>
          </ac:graphicFrameMkLst>
        </pc:graphicFrameChg>
      </pc:sldChg>
      <pc:sldChg chg="modSp modAnim">
        <pc:chgData name="Rogerio Aguiar" userId="86fef4cc378c3954" providerId="LiveId" clId="{BC3CEA89-4DEE-4835-B614-57C3632A50E1}" dt="2019-11-05T00:32:58.949" v="559"/>
        <pc:sldMkLst>
          <pc:docMk/>
          <pc:sldMk cId="0" sldId="307"/>
        </pc:sldMkLst>
        <pc:spChg chg="mod">
          <ac:chgData name="Rogerio Aguiar" userId="86fef4cc378c3954" providerId="LiveId" clId="{BC3CEA89-4DEE-4835-B614-57C3632A50E1}" dt="2019-11-05T00:32:47.934" v="557" actId="1076"/>
          <ac:spMkLst>
            <pc:docMk/>
            <pc:sldMk cId="0" sldId="307"/>
            <ac:spMk id="20483" creationId="{DE163FB7-2E98-4BFC-9C05-C97331B24A0C}"/>
          </ac:spMkLst>
        </pc:spChg>
        <pc:spChg chg="mod">
          <ac:chgData name="Rogerio Aguiar" userId="86fef4cc378c3954" providerId="LiveId" clId="{BC3CEA89-4DEE-4835-B614-57C3632A50E1}" dt="2019-11-05T00:31:22.983" v="536" actId="403"/>
          <ac:spMkLst>
            <pc:docMk/>
            <pc:sldMk cId="0" sldId="307"/>
            <ac:spMk id="186371" creationId="{02046663-1E7C-480B-8351-2561CB27CC58}"/>
          </ac:spMkLst>
        </pc:spChg>
        <pc:grpChg chg="mod">
          <ac:chgData name="Rogerio Aguiar" userId="86fef4cc378c3954" providerId="LiveId" clId="{BC3CEA89-4DEE-4835-B614-57C3632A50E1}" dt="2019-11-05T00:32:38.649" v="556" actId="1076"/>
          <ac:grpSpMkLst>
            <pc:docMk/>
            <pc:sldMk cId="0" sldId="307"/>
            <ac:grpSpMk id="2" creationId="{5CD37B31-275B-448A-AE9A-4F2F4A9A09A7}"/>
          </ac:grpSpMkLst>
        </pc:grpChg>
        <pc:grpChg chg="mod">
          <ac:chgData name="Rogerio Aguiar" userId="86fef4cc378c3954" providerId="LiveId" clId="{BC3CEA89-4DEE-4835-B614-57C3632A50E1}" dt="2019-11-05T00:32:38.649" v="556" actId="1076"/>
          <ac:grpSpMkLst>
            <pc:docMk/>
            <pc:sldMk cId="0" sldId="307"/>
            <ac:grpSpMk id="20486" creationId="{B1F2F5EB-451E-4A0B-9C86-8A91DE9DAE97}"/>
          </ac:grpSpMkLst>
        </pc:grpChg>
        <pc:picChg chg="mod">
          <ac:chgData name="Rogerio Aguiar" userId="86fef4cc378c3954" providerId="LiveId" clId="{BC3CEA89-4DEE-4835-B614-57C3632A50E1}" dt="2019-11-05T00:31:51.649" v="549" actId="1076"/>
          <ac:picMkLst>
            <pc:docMk/>
            <pc:sldMk cId="0" sldId="307"/>
            <ac:picMk id="20485" creationId="{34EF3983-C16A-4320-BD6F-C303389B5F7D}"/>
          </ac:picMkLst>
        </pc:picChg>
        <pc:picChg chg="mod">
          <ac:chgData name="Rogerio Aguiar" userId="86fef4cc378c3954" providerId="LiveId" clId="{BC3CEA89-4DEE-4835-B614-57C3632A50E1}" dt="2019-11-05T00:31:28.140" v="538" actId="1076"/>
          <ac:picMkLst>
            <pc:docMk/>
            <pc:sldMk cId="0" sldId="307"/>
            <ac:picMk id="20487" creationId="{44DD60EF-7458-4CD6-90E1-90507CCA52B8}"/>
          </ac:picMkLst>
        </pc:picChg>
        <pc:picChg chg="mod">
          <ac:chgData name="Rogerio Aguiar" userId="86fef4cc378c3954" providerId="LiveId" clId="{BC3CEA89-4DEE-4835-B614-57C3632A50E1}" dt="2019-11-05T00:32:13.422" v="555" actId="1440"/>
          <ac:picMkLst>
            <pc:docMk/>
            <pc:sldMk cId="0" sldId="307"/>
            <ac:picMk id="20488" creationId="{C27AE6AE-6BC0-4393-89E9-C71D19FBF9FB}"/>
          </ac:picMkLst>
        </pc:picChg>
        <pc:picChg chg="mod">
          <ac:chgData name="Rogerio Aguiar" userId="86fef4cc378c3954" providerId="LiveId" clId="{BC3CEA89-4DEE-4835-B614-57C3632A50E1}" dt="2019-11-05T00:31:53.187" v="550" actId="1076"/>
          <ac:picMkLst>
            <pc:docMk/>
            <pc:sldMk cId="0" sldId="307"/>
            <ac:picMk id="20489" creationId="{2977964E-54F9-493C-8D65-A9F435B8698F}"/>
          </ac:picMkLst>
        </pc:picChg>
        <pc:picChg chg="mod">
          <ac:chgData name="Rogerio Aguiar" userId="86fef4cc378c3954" providerId="LiveId" clId="{BC3CEA89-4DEE-4835-B614-57C3632A50E1}" dt="2019-11-05T00:31:36.918" v="543" actId="1076"/>
          <ac:picMkLst>
            <pc:docMk/>
            <pc:sldMk cId="0" sldId="307"/>
            <ac:picMk id="20490" creationId="{C65979E2-4434-44C3-8A32-E14190E2D934}"/>
          </ac:picMkLst>
        </pc:picChg>
      </pc:sldChg>
      <pc:sldChg chg="addSp delSp modSp del mod setBg modAnim setClrOvrMap">
        <pc:chgData name="Rogerio Aguiar" userId="86fef4cc378c3954" providerId="LiveId" clId="{BC3CEA89-4DEE-4835-B614-57C3632A50E1}" dt="2019-11-05T01:08:22.496" v="905" actId="2696"/>
        <pc:sldMkLst>
          <pc:docMk/>
          <pc:sldMk cId="0" sldId="308"/>
        </pc:sldMkLst>
        <pc:spChg chg="add del">
          <ac:chgData name="Rogerio Aguiar" userId="86fef4cc378c3954" providerId="LiveId" clId="{BC3CEA89-4DEE-4835-B614-57C3632A50E1}" dt="2019-11-05T00:39:37.317" v="597" actId="26606"/>
          <ac:spMkLst>
            <pc:docMk/>
            <pc:sldMk cId="0" sldId="308"/>
            <ac:spMk id="142" creationId="{8D70B121-56F4-4848-B38B-182089D909FA}"/>
          </ac:spMkLst>
        </pc:spChg>
        <pc:spChg chg="mod">
          <ac:chgData name="Rogerio Aguiar" userId="86fef4cc378c3954" providerId="LiveId" clId="{BC3CEA89-4DEE-4835-B614-57C3632A50E1}" dt="2019-11-05T00:48:35.290" v="653" actId="14100"/>
          <ac:spMkLst>
            <pc:docMk/>
            <pc:sldMk cId="0" sldId="308"/>
            <ac:spMk id="21506" creationId="{FEC03FAC-521A-4ED5-8FD3-9758385DFDF5}"/>
          </ac:spMkLst>
        </pc:spChg>
        <pc:spChg chg="del mod">
          <ac:chgData name="Rogerio Aguiar" userId="86fef4cc378c3954" providerId="LiveId" clId="{BC3CEA89-4DEE-4835-B614-57C3632A50E1}" dt="2019-11-05T00:49:15.855" v="670"/>
          <ac:spMkLst>
            <pc:docMk/>
            <pc:sldMk cId="0" sldId="308"/>
            <ac:spMk id="188420" creationId="{56E53FB7-0DB0-47EE-93AA-1C4E4D74AAFB}"/>
          </ac:spMkLst>
        </pc:spChg>
        <pc:spChg chg="del mod">
          <ac:chgData name="Rogerio Aguiar" userId="86fef4cc378c3954" providerId="LiveId" clId="{BC3CEA89-4DEE-4835-B614-57C3632A50E1}" dt="2019-11-05T00:38:10.106" v="572" actId="478"/>
          <ac:spMkLst>
            <pc:docMk/>
            <pc:sldMk cId="0" sldId="308"/>
            <ac:spMk id="188421" creationId="{072975BA-4141-4CE0-B9D8-8D5FD0D04CE0}"/>
          </ac:spMkLst>
        </pc:spChg>
        <pc:spChg chg="mod">
          <ac:chgData name="Rogerio Aguiar" userId="86fef4cc378c3954" providerId="LiveId" clId="{BC3CEA89-4DEE-4835-B614-57C3632A50E1}" dt="2019-11-05T00:38:14.361" v="573"/>
          <ac:spMkLst>
            <pc:docMk/>
            <pc:sldMk cId="0" sldId="308"/>
            <ac:spMk id="188422" creationId="{35E35872-4318-49C4-BF7F-C18E8DE75179}"/>
          </ac:spMkLst>
        </pc:spChg>
        <pc:spChg chg="mod">
          <ac:chgData name="Rogerio Aguiar" userId="86fef4cc378c3954" providerId="LiveId" clId="{BC3CEA89-4DEE-4835-B614-57C3632A50E1}" dt="2019-11-05T00:38:31.796" v="578"/>
          <ac:spMkLst>
            <pc:docMk/>
            <pc:sldMk cId="0" sldId="308"/>
            <ac:spMk id="188423" creationId="{1386061A-555A-45AE-A78E-93783FC96568}"/>
          </ac:spMkLst>
        </pc:spChg>
        <pc:spChg chg="mod">
          <ac:chgData name="Rogerio Aguiar" userId="86fef4cc378c3954" providerId="LiveId" clId="{BC3CEA89-4DEE-4835-B614-57C3632A50E1}" dt="2019-11-05T00:38:39.481" v="581"/>
          <ac:spMkLst>
            <pc:docMk/>
            <pc:sldMk cId="0" sldId="308"/>
            <ac:spMk id="188424" creationId="{59D4B35C-605B-4BD9-8FFB-6B8BEA157D80}"/>
          </ac:spMkLst>
        </pc:spChg>
        <pc:spChg chg="mod">
          <ac:chgData name="Rogerio Aguiar" userId="86fef4cc378c3954" providerId="LiveId" clId="{BC3CEA89-4DEE-4835-B614-57C3632A50E1}" dt="2019-11-05T00:38:46.270" v="584"/>
          <ac:spMkLst>
            <pc:docMk/>
            <pc:sldMk cId="0" sldId="308"/>
            <ac:spMk id="188425" creationId="{CA2A0655-A906-448A-954D-C4C4BA59F631}"/>
          </ac:spMkLst>
        </pc:spChg>
        <pc:spChg chg="add del">
          <ac:chgData name="Rogerio Aguiar" userId="86fef4cc378c3954" providerId="LiveId" clId="{BC3CEA89-4DEE-4835-B614-57C3632A50E1}" dt="2019-11-05T00:39:51.709" v="599" actId="26606"/>
          <ac:spMkLst>
            <pc:docMk/>
            <pc:sldMk cId="0" sldId="308"/>
            <ac:spMk id="188427" creationId="{3B854194-185D-494D-905C-7C7CB2E30F6E}"/>
          </ac:spMkLst>
        </pc:spChg>
        <pc:spChg chg="add del">
          <ac:chgData name="Rogerio Aguiar" userId="86fef4cc378c3954" providerId="LiveId" clId="{BC3CEA89-4DEE-4835-B614-57C3632A50E1}" dt="2019-11-05T00:39:51.709" v="599" actId="26606"/>
          <ac:spMkLst>
            <pc:docMk/>
            <pc:sldMk cId="0" sldId="308"/>
            <ac:spMk id="188428" creationId="{B4F5FA0D-0104-4987-8241-EFF7C85B88DE}"/>
          </ac:spMkLst>
        </pc:spChg>
        <pc:spChg chg="add del">
          <ac:chgData name="Rogerio Aguiar" userId="86fef4cc378c3954" providerId="LiveId" clId="{BC3CEA89-4DEE-4835-B614-57C3632A50E1}" dt="2019-11-05T00:40:19.104" v="601" actId="26606"/>
          <ac:spMkLst>
            <pc:docMk/>
            <pc:sldMk cId="0" sldId="308"/>
            <ac:spMk id="188430" creationId="{48A740BC-A0AA-45E0-B899-2AE9C6FE11CA}"/>
          </ac:spMkLst>
        </pc:spChg>
        <pc:spChg chg="add del">
          <ac:chgData name="Rogerio Aguiar" userId="86fef4cc378c3954" providerId="LiveId" clId="{BC3CEA89-4DEE-4835-B614-57C3632A50E1}" dt="2019-11-05T00:40:26.631" v="603" actId="26606"/>
          <ac:spMkLst>
            <pc:docMk/>
            <pc:sldMk cId="0" sldId="308"/>
            <ac:spMk id="188433" creationId="{4351DFE5-F63D-4BE0-BDA9-E3EB88F01AA5}"/>
          </ac:spMkLst>
        </pc:spChg>
        <pc:spChg chg="add">
          <ac:chgData name="Rogerio Aguiar" userId="86fef4cc378c3954" providerId="LiveId" clId="{BC3CEA89-4DEE-4835-B614-57C3632A50E1}" dt="2019-11-05T00:40:26.650" v="604" actId="26606"/>
          <ac:spMkLst>
            <pc:docMk/>
            <pc:sldMk cId="0" sldId="308"/>
            <ac:spMk id="188436" creationId="{8D70B121-56F4-4848-B38B-182089D909FA}"/>
          </ac:spMkLst>
        </pc:spChg>
        <pc:picChg chg="add del">
          <ac:chgData name="Rogerio Aguiar" userId="86fef4cc378c3954" providerId="LiveId" clId="{BC3CEA89-4DEE-4835-B614-57C3632A50E1}" dt="2019-11-05T00:39:51.709" v="599" actId="26606"/>
          <ac:picMkLst>
            <pc:docMk/>
            <pc:sldMk cId="0" sldId="308"/>
            <ac:picMk id="146" creationId="{2897127E-6CEF-446C-BE87-93B7C46E49D1}"/>
          </ac:picMkLst>
        </pc:picChg>
        <pc:picChg chg="add del">
          <ac:chgData name="Rogerio Aguiar" userId="86fef4cc378c3954" providerId="LiveId" clId="{BC3CEA89-4DEE-4835-B614-57C3632A50E1}" dt="2019-11-05T00:40:26.631" v="603" actId="26606"/>
          <ac:picMkLst>
            <pc:docMk/>
            <pc:sldMk cId="0" sldId="308"/>
            <ac:picMk id="188434" creationId="{3AA16612-ACD2-4A16-8F2B-4514FD6BF28F}"/>
          </ac:picMkLst>
        </pc:picChg>
        <pc:cxnChg chg="add del">
          <ac:chgData name="Rogerio Aguiar" userId="86fef4cc378c3954" providerId="LiveId" clId="{BC3CEA89-4DEE-4835-B614-57C3632A50E1}" dt="2019-11-05T00:39:37.317" v="597" actId="26606"/>
          <ac:cxnSpMkLst>
            <pc:docMk/>
            <pc:sldMk cId="0" sldId="308"/>
            <ac:cxnSpMk id="144" creationId="{2D72A2C9-F3CA-4216-8BAD-FA4C970C3C4E}"/>
          </ac:cxnSpMkLst>
        </pc:cxnChg>
        <pc:cxnChg chg="add del">
          <ac:chgData name="Rogerio Aguiar" userId="86fef4cc378c3954" providerId="LiveId" clId="{BC3CEA89-4DEE-4835-B614-57C3632A50E1}" dt="2019-11-05T00:40:19.104" v="601" actId="26606"/>
          <ac:cxnSpMkLst>
            <pc:docMk/>
            <pc:sldMk cId="0" sldId="308"/>
            <ac:cxnSpMk id="188431" creationId="{B874EF51-C858-4BB9-97C3-D17755787127}"/>
          </ac:cxnSpMkLst>
        </pc:cxnChg>
        <pc:cxnChg chg="add">
          <ac:chgData name="Rogerio Aguiar" userId="86fef4cc378c3954" providerId="LiveId" clId="{BC3CEA89-4DEE-4835-B614-57C3632A50E1}" dt="2019-11-05T00:40:26.650" v="604" actId="26606"/>
          <ac:cxnSpMkLst>
            <pc:docMk/>
            <pc:sldMk cId="0" sldId="308"/>
            <ac:cxnSpMk id="188437" creationId="{2D72A2C9-F3CA-4216-8BAD-FA4C970C3C4E}"/>
          </ac:cxnSpMkLst>
        </pc:cxnChg>
      </pc:sldChg>
      <pc:sldChg chg="add">
        <pc:chgData name="Rogerio Aguiar" userId="86fef4cc378c3954" providerId="LiveId" clId="{BC3CEA89-4DEE-4835-B614-57C3632A50E1}" dt="2019-11-05T01:40:02.185" v="1406"/>
        <pc:sldMkLst>
          <pc:docMk/>
          <pc:sldMk cId="370090857" sldId="312"/>
        </pc:sldMkLst>
        <pc:spChg chg="mod">
          <ac:chgData name="Rogerio Aguiar" userId="86fef4cc378c3954" providerId="LiveId" clId="{BC3CEA89-4DEE-4835-B614-57C3632A50E1}" dt="2019-11-05T01:13:31.299" v="931" actId="20577"/>
          <ac:spMkLst>
            <pc:docMk/>
            <pc:sldMk cId="370090857" sldId="312"/>
            <ac:spMk id="22530" creationId="{BA8BCE9C-BA9D-49D2-B8BE-A283CC9535E8}"/>
          </ac:spMkLst>
        </pc:spChg>
        <pc:spChg chg="mod">
          <ac:chgData name="Rogerio Aguiar" userId="86fef4cc378c3954" providerId="LiveId" clId="{BC3CEA89-4DEE-4835-B614-57C3632A50E1}" dt="2019-11-05T01:03:51.023" v="875" actId="1076"/>
          <ac:spMkLst>
            <pc:docMk/>
            <pc:sldMk cId="370090857" sldId="312"/>
            <ac:spMk id="22531" creationId="{3256F6B4-7DF9-4906-A1BB-52D91D4D4DF2}"/>
          </ac:spMkLst>
        </pc:spChg>
        <pc:spChg chg="mod">
          <ac:chgData name="Rogerio Aguiar" userId="86fef4cc378c3954" providerId="LiveId" clId="{BC3CEA89-4DEE-4835-B614-57C3632A50E1}" dt="2019-11-05T01:05:32.910" v="890" actId="1076"/>
          <ac:spMkLst>
            <pc:docMk/>
            <pc:sldMk cId="370090857" sldId="312"/>
            <ac:spMk id="22533" creationId="{7FAD8662-FDB1-4C43-8DA5-FF2F8A756601}"/>
          </ac:spMkLst>
        </pc:spChg>
        <pc:spChg chg="mod">
          <ac:chgData name="Rogerio Aguiar" userId="86fef4cc378c3954" providerId="LiveId" clId="{BC3CEA89-4DEE-4835-B614-57C3632A50E1}" dt="2019-11-05T01:05:25.325" v="888" actId="1076"/>
          <ac:spMkLst>
            <pc:docMk/>
            <pc:sldMk cId="370090857" sldId="312"/>
            <ac:spMk id="22534" creationId="{A10A2079-B6B6-406E-AE2C-426E68317399}"/>
          </ac:spMkLst>
        </pc:spChg>
        <pc:spChg chg="mod">
          <ac:chgData name="Rogerio Aguiar" userId="86fef4cc378c3954" providerId="LiveId" clId="{BC3CEA89-4DEE-4835-B614-57C3632A50E1}" dt="2019-11-05T01:11:47.251" v="912" actId="20577"/>
          <ac:spMkLst>
            <pc:docMk/>
            <pc:sldMk cId="370090857" sldId="312"/>
            <ac:spMk id="196613" creationId="{39A8C38A-DC67-43B1-A87D-59CD836678D5}"/>
          </ac:spMkLst>
        </pc:spChg>
        <pc:spChg chg="mod">
          <ac:chgData name="Rogerio Aguiar" userId="86fef4cc378c3954" providerId="LiveId" clId="{BC3CEA89-4DEE-4835-B614-57C3632A50E1}" dt="2019-11-05T01:08:39.966" v="908" actId="14100"/>
          <ac:spMkLst>
            <pc:docMk/>
            <pc:sldMk cId="370090857" sldId="312"/>
            <ac:spMk id="196616" creationId="{E408C9CC-EE33-492A-BF6A-C1D9463E86C8}"/>
          </ac:spMkLst>
        </pc:spChg>
        <pc:cxnChg chg="add mod">
          <ac:chgData name="Rogerio Aguiar" userId="86fef4cc378c3954" providerId="LiveId" clId="{BC3CEA89-4DEE-4835-B614-57C3632A50E1}" dt="2019-11-05T01:08:43.015" v="909" actId="1076"/>
          <ac:cxnSpMkLst>
            <pc:docMk/>
            <pc:sldMk cId="370090857" sldId="312"/>
            <ac:cxnSpMk id="8" creationId="{DB490888-0BCB-4CDE-B5B2-E21C84C81B5D}"/>
          </ac:cxnSpMkLst>
        </pc:cxnChg>
      </pc:sldChg>
      <pc:sldChg chg="add">
        <pc:chgData name="Rogerio Aguiar" userId="86fef4cc378c3954" providerId="LiveId" clId="{BC3CEA89-4DEE-4835-B614-57C3632A50E1}" dt="2019-11-05T01:40:02.185" v="1406"/>
        <pc:sldMkLst>
          <pc:docMk/>
          <pc:sldMk cId="2316302479" sldId="313"/>
        </pc:sldMkLst>
        <pc:spChg chg="add mod">
          <ac:chgData name="Rogerio Aguiar" userId="86fef4cc378c3954" providerId="LiveId" clId="{BC3CEA89-4DEE-4835-B614-57C3632A50E1}" dt="2019-11-05T01:14:38.993" v="974" actId="1035"/>
          <ac:spMkLst>
            <pc:docMk/>
            <pc:sldMk cId="2316302479" sldId="313"/>
            <ac:spMk id="7" creationId="{96948CDE-A1EA-40AE-AEF5-622BE4456E15}"/>
          </ac:spMkLst>
        </pc:spChg>
        <pc:spChg chg="mod">
          <ac:chgData name="Rogerio Aguiar" userId="86fef4cc378c3954" providerId="LiveId" clId="{BC3CEA89-4DEE-4835-B614-57C3632A50E1}" dt="2019-11-05T01:14:24.146" v="954" actId="20577"/>
          <ac:spMkLst>
            <pc:docMk/>
            <pc:sldMk cId="2316302479" sldId="313"/>
            <ac:spMk id="23554" creationId="{BA6E56FB-5F30-483B-839C-6B2ACE94E2B6}"/>
          </ac:spMkLst>
        </pc:spChg>
        <pc:spChg chg="del mod">
          <ac:chgData name="Rogerio Aguiar" userId="86fef4cc378c3954" providerId="LiveId" clId="{BC3CEA89-4DEE-4835-B614-57C3632A50E1}" dt="2019-11-05T01:12:50.904" v="921"/>
          <ac:spMkLst>
            <pc:docMk/>
            <pc:sldMk cId="2316302479" sldId="313"/>
            <ac:spMk id="23555" creationId="{95C5659C-ECE2-4B74-8682-19C57D4C5D01}"/>
          </ac:spMkLst>
        </pc:spChg>
        <pc:spChg chg="mod">
          <ac:chgData name="Rogerio Aguiar" userId="86fef4cc378c3954" providerId="LiveId" clId="{BC3CEA89-4DEE-4835-B614-57C3632A50E1}" dt="2019-11-05T01:15:08.710" v="1000" actId="1036"/>
          <ac:spMkLst>
            <pc:docMk/>
            <pc:sldMk cId="2316302479" sldId="313"/>
            <ac:spMk id="23557" creationId="{0BD0F280-B495-4DB4-9948-FCF015E35646}"/>
          </ac:spMkLst>
        </pc:spChg>
        <pc:spChg chg="mod">
          <ac:chgData name="Rogerio Aguiar" userId="86fef4cc378c3954" providerId="LiveId" clId="{BC3CEA89-4DEE-4835-B614-57C3632A50E1}" dt="2019-11-05T01:15:16.753" v="1002" actId="20577"/>
          <ac:spMkLst>
            <pc:docMk/>
            <pc:sldMk cId="2316302479" sldId="313"/>
            <ac:spMk id="198661" creationId="{181D72DD-92ED-45A7-B0AD-5D6D5E78DA92}"/>
          </ac:spMkLst>
        </pc:spChg>
        <pc:spChg chg="mod">
          <ac:chgData name="Rogerio Aguiar" userId="86fef4cc378c3954" providerId="LiveId" clId="{BC3CEA89-4DEE-4835-B614-57C3632A50E1}" dt="2019-11-05T01:15:23.128" v="1004" actId="20577"/>
          <ac:spMkLst>
            <pc:docMk/>
            <pc:sldMk cId="2316302479" sldId="313"/>
            <ac:spMk id="198663" creationId="{E41ABC0C-CDEC-456D-9D33-CDC093E4D917}"/>
          </ac:spMkLst>
        </pc:spChg>
        <pc:cxnChg chg="add mod">
          <ac:chgData name="Rogerio Aguiar" userId="86fef4cc378c3954" providerId="LiveId" clId="{BC3CEA89-4DEE-4835-B614-57C3632A50E1}" dt="2019-11-05T01:15:28.285" v="1005" actId="1076"/>
          <ac:cxnSpMkLst>
            <pc:docMk/>
            <pc:sldMk cId="2316302479" sldId="313"/>
            <ac:cxnSpMk id="8" creationId="{7ACE47C8-6514-4DFE-966F-3E1AB5EDDD3C}"/>
          </ac:cxnSpMkLst>
        </pc:cxnChg>
      </pc:sldChg>
      <pc:sldChg chg="addSp modSp ord">
        <pc:chgData name="Rogerio Aguiar" userId="86fef4cc378c3954" providerId="LiveId" clId="{BC3CEA89-4DEE-4835-B614-57C3632A50E1}" dt="2019-11-05T21:46:55.949" v="2911"/>
        <pc:sldMkLst>
          <pc:docMk/>
          <pc:sldMk cId="0" sldId="314"/>
        </pc:sldMkLst>
        <pc:spChg chg="add mod">
          <ac:chgData name="Rogerio Aguiar" userId="86fef4cc378c3954" providerId="LiveId" clId="{BC3CEA89-4DEE-4835-B614-57C3632A50E1}" dt="2019-11-05T21:08:56.562" v="2085" actId="1076"/>
          <ac:spMkLst>
            <pc:docMk/>
            <pc:sldMk cId="0" sldId="314"/>
            <ac:spMk id="3" creationId="{6CA8F8D0-571F-4E7C-AA56-D11BA4A26D56}"/>
          </ac:spMkLst>
        </pc:spChg>
        <pc:spChg chg="mod">
          <ac:chgData name="Rogerio Aguiar" userId="86fef4cc378c3954" providerId="LiveId" clId="{BC3CEA89-4DEE-4835-B614-57C3632A50E1}" dt="2019-11-05T21:10:20.165" v="2104" actId="20577"/>
          <ac:spMkLst>
            <pc:docMk/>
            <pc:sldMk cId="0" sldId="314"/>
            <ac:spMk id="10" creationId="{D36131DF-B1A7-48FD-BC57-6B781CE6BFF7}"/>
          </ac:spMkLst>
        </pc:spChg>
        <pc:spChg chg="mod">
          <ac:chgData name="Rogerio Aguiar" userId="86fef4cc378c3954" providerId="LiveId" clId="{BC3CEA89-4DEE-4835-B614-57C3632A50E1}" dt="2019-11-05T21:10:26.090" v="2105"/>
          <ac:spMkLst>
            <pc:docMk/>
            <pc:sldMk cId="0" sldId="314"/>
            <ac:spMk id="11" creationId="{03A2F214-CF0E-4D50-AA5E-AB528A523ED5}"/>
          </ac:spMkLst>
        </pc:spChg>
        <pc:spChg chg="mod">
          <ac:chgData name="Rogerio Aguiar" userId="86fef4cc378c3954" providerId="LiveId" clId="{BC3CEA89-4DEE-4835-B614-57C3632A50E1}" dt="2019-11-05T21:09:04.151" v="2086" actId="1076"/>
          <ac:spMkLst>
            <pc:docMk/>
            <pc:sldMk cId="0" sldId="314"/>
            <ac:spMk id="24578" creationId="{0C4A443C-0DC5-411C-85C2-04C954D54503}"/>
          </ac:spMkLst>
        </pc:spChg>
        <pc:spChg chg="mod">
          <ac:chgData name="Rogerio Aguiar" userId="86fef4cc378c3954" providerId="LiveId" clId="{BC3CEA89-4DEE-4835-B614-57C3632A50E1}" dt="2019-11-05T21:21:34.196" v="2332" actId="6549"/>
          <ac:spMkLst>
            <pc:docMk/>
            <pc:sldMk cId="0" sldId="314"/>
            <ac:spMk id="24579" creationId="{DCBC01D5-57F3-45D5-A345-40053C63E49A}"/>
          </ac:spMkLst>
        </pc:spChg>
        <pc:spChg chg="mod">
          <ac:chgData name="Rogerio Aguiar" userId="86fef4cc378c3954" providerId="LiveId" clId="{BC3CEA89-4DEE-4835-B614-57C3632A50E1}" dt="2019-11-05T21:22:02.947" v="2335" actId="113"/>
          <ac:spMkLst>
            <pc:docMk/>
            <pc:sldMk cId="0" sldId="314"/>
            <ac:spMk id="24580" creationId="{E34CF429-9932-4856-A9E2-AF5E8FE1DD61}"/>
          </ac:spMkLst>
        </pc:spChg>
        <pc:spChg chg="mod">
          <ac:chgData name="Rogerio Aguiar" userId="86fef4cc378c3954" providerId="LiveId" clId="{BC3CEA89-4DEE-4835-B614-57C3632A50E1}" dt="2019-11-05T21:22:07.720" v="2336" actId="1076"/>
          <ac:spMkLst>
            <pc:docMk/>
            <pc:sldMk cId="0" sldId="314"/>
            <ac:spMk id="24581" creationId="{923BF8A0-20CC-4775-9EA5-92C902A9AB6C}"/>
          </ac:spMkLst>
        </pc:spChg>
        <pc:graphicFrameChg chg="mod modGraphic">
          <ac:chgData name="Rogerio Aguiar" userId="86fef4cc378c3954" providerId="LiveId" clId="{BC3CEA89-4DEE-4835-B614-57C3632A50E1}" dt="2019-11-05T21:08:43.045" v="2083" actId="1036"/>
          <ac:graphicFrameMkLst>
            <pc:docMk/>
            <pc:sldMk cId="0" sldId="314"/>
            <ac:graphicFrameMk id="8" creationId="{2DCFE17E-B564-48E3-98A4-ACF30CB55D1B}"/>
          </ac:graphicFrameMkLst>
        </pc:graphicFrameChg>
        <pc:graphicFrameChg chg="mod modGraphic">
          <ac:chgData name="Rogerio Aguiar" userId="86fef4cc378c3954" providerId="LiveId" clId="{BC3CEA89-4DEE-4835-B614-57C3632A50E1}" dt="2019-11-05T21:08:43.045" v="2083" actId="1036"/>
          <ac:graphicFrameMkLst>
            <pc:docMk/>
            <pc:sldMk cId="0" sldId="314"/>
            <ac:graphicFrameMk id="200711" creationId="{0A09A38A-0DE4-43C5-BF0C-25F1B6ACDA39}"/>
          </ac:graphicFrameMkLst>
        </pc:graphicFrameChg>
        <pc:graphicFrameChg chg="mod modGraphic">
          <ac:chgData name="Rogerio Aguiar" userId="86fef4cc378c3954" providerId="LiveId" clId="{BC3CEA89-4DEE-4835-B614-57C3632A50E1}" dt="2019-11-05T21:08:43.045" v="2083" actId="1036"/>
          <ac:graphicFrameMkLst>
            <pc:docMk/>
            <pc:sldMk cId="0" sldId="314"/>
            <ac:graphicFrameMk id="200725" creationId="{3076D687-C75F-49C4-B0C8-F363486F7085}"/>
          </ac:graphicFrameMkLst>
        </pc:graphicFrameChg>
      </pc:sldChg>
      <pc:sldChg chg="modSp ord modAnim">
        <pc:chgData name="Rogerio Aguiar" userId="86fef4cc378c3954" providerId="LiveId" clId="{BC3CEA89-4DEE-4835-B614-57C3632A50E1}" dt="2019-11-05T21:46:59.928" v="2912"/>
        <pc:sldMkLst>
          <pc:docMk/>
          <pc:sldMk cId="0" sldId="315"/>
        </pc:sldMkLst>
        <pc:spChg chg="mod">
          <ac:chgData name="Rogerio Aguiar" userId="86fef4cc378c3954" providerId="LiveId" clId="{BC3CEA89-4DEE-4835-B614-57C3632A50E1}" dt="2019-11-05T21:16:46.376" v="2195" actId="1076"/>
          <ac:spMkLst>
            <pc:docMk/>
            <pc:sldMk cId="0" sldId="315"/>
            <ac:spMk id="25602" creationId="{5C0B293F-12BA-4797-8F05-4326E39F5A45}"/>
          </ac:spMkLst>
        </pc:spChg>
        <pc:spChg chg="mod">
          <ac:chgData name="Rogerio Aguiar" userId="86fef4cc378c3954" providerId="LiveId" clId="{BC3CEA89-4DEE-4835-B614-57C3632A50E1}" dt="2019-11-05T21:16:54.555" v="2196" actId="6549"/>
          <ac:spMkLst>
            <pc:docMk/>
            <pc:sldMk cId="0" sldId="315"/>
            <ac:spMk id="202756" creationId="{C8A6AE39-8A37-4FE8-AE04-BEFB4BD6BF0A}"/>
          </ac:spMkLst>
        </pc:spChg>
        <pc:spChg chg="mod">
          <ac:chgData name="Rogerio Aguiar" userId="86fef4cc378c3954" providerId="LiveId" clId="{BC3CEA89-4DEE-4835-B614-57C3632A50E1}" dt="2019-11-05T01:40:43.893" v="1409" actId="1076"/>
          <ac:spMkLst>
            <pc:docMk/>
            <pc:sldMk cId="0" sldId="315"/>
            <ac:spMk id="202757" creationId="{7A53A8A6-A59A-4F4A-BB6E-2C9B19154D9D}"/>
          </ac:spMkLst>
        </pc:spChg>
        <pc:spChg chg="mod">
          <ac:chgData name="Rogerio Aguiar" userId="86fef4cc378c3954" providerId="LiveId" clId="{BC3CEA89-4DEE-4835-B614-57C3632A50E1}" dt="2019-11-05T01:28:19.480" v="1189" actId="207"/>
          <ac:spMkLst>
            <pc:docMk/>
            <pc:sldMk cId="0" sldId="315"/>
            <ac:spMk id="202758" creationId="{CB706C5B-3983-4F91-A629-8E063C29391C}"/>
          </ac:spMkLst>
        </pc:spChg>
      </pc:sldChg>
      <pc:sldChg chg="modSp ord">
        <pc:chgData name="Rogerio Aguiar" userId="86fef4cc378c3954" providerId="LiveId" clId="{BC3CEA89-4DEE-4835-B614-57C3632A50E1}" dt="2019-11-05T21:47:02.764" v="2913"/>
        <pc:sldMkLst>
          <pc:docMk/>
          <pc:sldMk cId="0" sldId="316"/>
        </pc:sldMkLst>
        <pc:spChg chg="mod">
          <ac:chgData name="Rogerio Aguiar" userId="86fef4cc378c3954" providerId="LiveId" clId="{BC3CEA89-4DEE-4835-B614-57C3632A50E1}" dt="2019-11-05T21:07:45.134" v="2061" actId="1076"/>
          <ac:spMkLst>
            <pc:docMk/>
            <pc:sldMk cId="0" sldId="316"/>
            <ac:spMk id="26626" creationId="{94621BE9-E5D3-45DD-836C-435EC15F736D}"/>
          </ac:spMkLst>
        </pc:spChg>
        <pc:spChg chg="mod">
          <ac:chgData name="Rogerio Aguiar" userId="86fef4cc378c3954" providerId="LiveId" clId="{BC3CEA89-4DEE-4835-B614-57C3632A50E1}" dt="2019-11-05T01:27:50.556" v="1179" actId="113"/>
          <ac:spMkLst>
            <pc:docMk/>
            <pc:sldMk cId="0" sldId="316"/>
            <ac:spMk id="26627" creationId="{A704CB13-9236-4075-BF1B-B840941E5781}"/>
          </ac:spMkLst>
        </pc:spChg>
        <pc:spChg chg="mod">
          <ac:chgData name="Rogerio Aguiar" userId="86fef4cc378c3954" providerId="LiveId" clId="{BC3CEA89-4DEE-4835-B614-57C3632A50E1}" dt="2019-11-05T21:17:13.162" v="2204" actId="20577"/>
          <ac:spMkLst>
            <pc:docMk/>
            <pc:sldMk cId="0" sldId="316"/>
            <ac:spMk id="26628" creationId="{335ECC94-0698-48C0-A5ED-BAE2AFC54DC7}"/>
          </ac:spMkLst>
        </pc:spChg>
      </pc:sldChg>
      <pc:sldChg chg="addSp delSp modSp del">
        <pc:chgData name="Rogerio Aguiar" userId="86fef4cc378c3954" providerId="LiveId" clId="{BC3CEA89-4DEE-4835-B614-57C3632A50E1}" dt="2019-11-05T21:57:31.230" v="3043" actId="2696"/>
        <pc:sldMkLst>
          <pc:docMk/>
          <pc:sldMk cId="0" sldId="317"/>
        </pc:sldMkLst>
        <pc:spChg chg="add del mod">
          <ac:chgData name="Rogerio Aguiar" userId="86fef4cc378c3954" providerId="LiveId" clId="{BC3CEA89-4DEE-4835-B614-57C3632A50E1}" dt="2019-11-05T21:34:06.093" v="2670" actId="478"/>
          <ac:spMkLst>
            <pc:docMk/>
            <pc:sldMk cId="0" sldId="317"/>
            <ac:spMk id="92" creationId="{3576179B-BF0A-485E-8F4D-96D1C49AA5B0}"/>
          </ac:spMkLst>
        </pc:spChg>
        <pc:spChg chg="mod">
          <ac:chgData name="Rogerio Aguiar" userId="86fef4cc378c3954" providerId="LiveId" clId="{BC3CEA89-4DEE-4835-B614-57C3632A50E1}" dt="2019-11-05T21:24:50.745" v="2403" actId="14100"/>
          <ac:spMkLst>
            <pc:docMk/>
            <pc:sldMk cId="0" sldId="317"/>
            <ac:spMk id="27650" creationId="{61D86CC0-8BEE-4F37-AA6B-5563B866AE9A}"/>
          </ac:spMkLst>
        </pc:spChg>
        <pc:spChg chg="mod">
          <ac:chgData name="Rogerio Aguiar" userId="86fef4cc378c3954" providerId="LiveId" clId="{BC3CEA89-4DEE-4835-B614-57C3632A50E1}" dt="2019-11-05T21:24:37.196" v="2399" actId="20577"/>
          <ac:spMkLst>
            <pc:docMk/>
            <pc:sldMk cId="0" sldId="317"/>
            <ac:spMk id="27651" creationId="{624ABDBD-696B-4C3A-A61A-BEFF287D6328}"/>
          </ac:spMkLst>
        </pc:spChg>
        <pc:spChg chg="mod">
          <ac:chgData name="Rogerio Aguiar" userId="86fef4cc378c3954" providerId="LiveId" clId="{BC3CEA89-4DEE-4835-B614-57C3632A50E1}" dt="2019-11-05T21:23:35.988" v="2345" actId="404"/>
          <ac:spMkLst>
            <pc:docMk/>
            <pc:sldMk cId="0" sldId="317"/>
            <ac:spMk id="27652" creationId="{79FA8154-2F57-4D30-8974-AB3FCCB8F07E}"/>
          </ac:spMkLst>
        </pc:spChg>
        <pc:spChg chg="mod">
          <ac:chgData name="Rogerio Aguiar" userId="86fef4cc378c3954" providerId="LiveId" clId="{BC3CEA89-4DEE-4835-B614-57C3632A50E1}" dt="2019-11-05T21:34:23.848" v="2674" actId="1076"/>
          <ac:spMkLst>
            <pc:docMk/>
            <pc:sldMk cId="0" sldId="317"/>
            <ac:spMk id="27686" creationId="{405CAA97-D39F-47BC-93A9-2C06D3E1A518}"/>
          </ac:spMkLst>
        </pc:spChg>
        <pc:spChg chg="mod">
          <ac:chgData name="Rogerio Aguiar" userId="86fef4cc378c3954" providerId="LiveId" clId="{BC3CEA89-4DEE-4835-B614-57C3632A50E1}" dt="2019-11-05T21:35:35.558" v="2690" actId="403"/>
          <ac:spMkLst>
            <pc:docMk/>
            <pc:sldMk cId="0" sldId="317"/>
            <ac:spMk id="27688" creationId="{FB0F5AC7-05D1-4971-843E-0E1BE7781791}"/>
          </ac:spMkLst>
        </pc:spChg>
        <pc:spChg chg="mod">
          <ac:chgData name="Rogerio Aguiar" userId="86fef4cc378c3954" providerId="LiveId" clId="{BC3CEA89-4DEE-4835-B614-57C3632A50E1}" dt="2019-11-05T21:34:10.396" v="2671" actId="1076"/>
          <ac:spMkLst>
            <pc:docMk/>
            <pc:sldMk cId="0" sldId="317"/>
            <ac:spMk id="27690" creationId="{223F0AEB-C3A5-4B49-A041-114580BB8D94}"/>
          </ac:spMkLst>
        </pc:spChg>
        <pc:spChg chg="del mod">
          <ac:chgData name="Rogerio Aguiar" userId="86fef4cc378c3954" providerId="LiveId" clId="{BC3CEA89-4DEE-4835-B614-57C3632A50E1}" dt="2019-11-05T21:34:04.101" v="2669" actId="478"/>
          <ac:spMkLst>
            <pc:docMk/>
            <pc:sldMk cId="0" sldId="317"/>
            <ac:spMk id="27694" creationId="{2DFC3907-585F-4D2D-8CC5-09424262E387}"/>
          </ac:spMkLst>
        </pc:spChg>
        <pc:spChg chg="del">
          <ac:chgData name="Rogerio Aguiar" userId="86fef4cc378c3954" providerId="LiveId" clId="{BC3CEA89-4DEE-4835-B614-57C3632A50E1}" dt="2019-11-05T21:34:01.837" v="2668" actId="478"/>
          <ac:spMkLst>
            <pc:docMk/>
            <pc:sldMk cId="0" sldId="317"/>
            <ac:spMk id="27696" creationId="{18FE09F0-5C14-4DD2-8520-182EE1DEFFB9}"/>
          </ac:spMkLst>
        </pc:spChg>
        <pc:spChg chg="del mod">
          <ac:chgData name="Rogerio Aguiar" userId="86fef4cc378c3954" providerId="LiveId" clId="{BC3CEA89-4DEE-4835-B614-57C3632A50E1}" dt="2019-11-05T21:33:58.894" v="2667" actId="478"/>
          <ac:spMkLst>
            <pc:docMk/>
            <pc:sldMk cId="0" sldId="317"/>
            <ac:spMk id="27698" creationId="{978B2BF7-F98B-4D3C-8E53-B2D6372BF4A0}"/>
          </ac:spMkLst>
        </pc:spChg>
        <pc:spChg chg="mod">
          <ac:chgData name="Rogerio Aguiar" userId="86fef4cc378c3954" providerId="LiveId" clId="{BC3CEA89-4DEE-4835-B614-57C3632A50E1}" dt="2019-11-05T21:33:08.777" v="2655" actId="20577"/>
          <ac:spMkLst>
            <pc:docMk/>
            <pc:sldMk cId="0" sldId="317"/>
            <ac:spMk id="27700" creationId="{40BAA7BF-C8B2-40CE-B4BE-A24563EAD307}"/>
          </ac:spMkLst>
        </pc:spChg>
        <pc:spChg chg="mod">
          <ac:chgData name="Rogerio Aguiar" userId="86fef4cc378c3954" providerId="LiveId" clId="{BC3CEA89-4DEE-4835-B614-57C3632A50E1}" dt="2019-11-05T01:32:28.393" v="1298" actId="20577"/>
          <ac:spMkLst>
            <pc:docMk/>
            <pc:sldMk cId="0" sldId="317"/>
            <ac:spMk id="27708" creationId="{2C94CECA-0481-4DF3-9C1C-E017038D1FF8}"/>
          </ac:spMkLst>
        </pc:spChg>
        <pc:spChg chg="mod">
          <ac:chgData name="Rogerio Aguiar" userId="86fef4cc378c3954" providerId="LiveId" clId="{BC3CEA89-4DEE-4835-B614-57C3632A50E1}" dt="2019-11-05T01:32:21.347" v="1293" actId="20577"/>
          <ac:spMkLst>
            <pc:docMk/>
            <pc:sldMk cId="0" sldId="317"/>
            <ac:spMk id="27716" creationId="{9AAB12D1-2B0F-472D-914A-2975C35881A2}"/>
          </ac:spMkLst>
        </pc:spChg>
        <pc:spChg chg="mod">
          <ac:chgData name="Rogerio Aguiar" userId="86fef4cc378c3954" providerId="LiveId" clId="{BC3CEA89-4DEE-4835-B614-57C3632A50E1}" dt="2019-11-05T01:32:24.414" v="1297" actId="20577"/>
          <ac:spMkLst>
            <pc:docMk/>
            <pc:sldMk cId="0" sldId="317"/>
            <ac:spMk id="27724" creationId="{DA1681DB-3680-4E50-BEC2-F57F1E051C8D}"/>
          </ac:spMkLst>
        </pc:spChg>
        <pc:spChg chg="mod">
          <ac:chgData name="Rogerio Aguiar" userId="86fef4cc378c3954" providerId="LiveId" clId="{BC3CEA89-4DEE-4835-B614-57C3632A50E1}" dt="2019-11-05T01:41:41.173" v="1411" actId="207"/>
          <ac:spMkLst>
            <pc:docMk/>
            <pc:sldMk cId="0" sldId="317"/>
            <ac:spMk id="27738" creationId="{96D230BC-4CCE-4A0A-A692-C1F943D22EF7}"/>
          </ac:spMkLst>
        </pc:spChg>
        <pc:spChg chg="mod">
          <ac:chgData name="Rogerio Aguiar" userId="86fef4cc378c3954" providerId="LiveId" clId="{BC3CEA89-4DEE-4835-B614-57C3632A50E1}" dt="2019-11-05T21:33:58.894" v="2667" actId="478"/>
          <ac:spMkLst>
            <pc:docMk/>
            <pc:sldMk cId="0" sldId="317"/>
            <ac:spMk id="206917" creationId="{3BBD2C47-1064-4848-BAAF-08BB770B1E01}"/>
          </ac:spMkLst>
        </pc:spChg>
        <pc:spChg chg="mod">
          <ac:chgData name="Rogerio Aguiar" userId="86fef4cc378c3954" providerId="LiveId" clId="{BC3CEA89-4DEE-4835-B614-57C3632A50E1}" dt="2019-11-05T21:34:14.606" v="2672" actId="1076"/>
          <ac:spMkLst>
            <pc:docMk/>
            <pc:sldMk cId="0" sldId="317"/>
            <ac:spMk id="206920" creationId="{E8DE42D9-293B-470A-B063-6671C434EB38}"/>
          </ac:spMkLst>
        </pc:spChg>
        <pc:spChg chg="mod">
          <ac:chgData name="Rogerio Aguiar" userId="86fef4cc378c3954" providerId="LiveId" clId="{BC3CEA89-4DEE-4835-B614-57C3632A50E1}" dt="2019-11-05T21:34:04.101" v="2669" actId="478"/>
          <ac:spMkLst>
            <pc:docMk/>
            <pc:sldMk cId="0" sldId="317"/>
            <ac:spMk id="206923" creationId="{92C7EE8C-E226-4CCA-B11F-AF6935ABADD1}"/>
          </ac:spMkLst>
        </pc:spChg>
        <pc:spChg chg="mod topLvl">
          <ac:chgData name="Rogerio Aguiar" userId="86fef4cc378c3954" providerId="LiveId" clId="{BC3CEA89-4DEE-4835-B614-57C3632A50E1}" dt="2019-11-05T21:35:58.756" v="2692" actId="14100"/>
          <ac:spMkLst>
            <pc:docMk/>
            <pc:sldMk cId="0" sldId="317"/>
            <ac:spMk id="206939" creationId="{E222D9EA-F674-4FF4-AC23-95F5EEDB526F}"/>
          </ac:spMkLst>
        </pc:spChg>
        <pc:grpChg chg="del mod">
          <ac:chgData name="Rogerio Aguiar" userId="86fef4cc378c3954" providerId="LiveId" clId="{BC3CEA89-4DEE-4835-B614-57C3632A50E1}" dt="2019-11-05T21:34:33.277" v="2675" actId="165"/>
          <ac:grpSpMkLst>
            <pc:docMk/>
            <pc:sldMk cId="0" sldId="317"/>
            <ac:grpSpMk id="27653" creationId="{7F76EB03-B11E-45AC-8F93-D8473C742367}"/>
          </ac:grpSpMkLst>
        </pc:grpChg>
        <pc:grpChg chg="mod topLvl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54" creationId="{004EC427-5FF1-4A9B-9310-E118861B5523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56" creationId="{9DC2A684-5DFC-4A17-B995-27EEDC175EBD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57" creationId="{7A9FBEC6-FB36-42C7-936D-FF4A8B9EDCFD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58" creationId="{DE0D2723-5262-472E-96E9-84D28093048A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59" creationId="{C970B59A-66FD-402D-9C02-C846A31CA335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0" creationId="{954BA601-D321-46AF-8294-C7EA82F62D8B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1" creationId="{740ED098-C0E9-4D72-81EC-69CF992DC6B9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2" creationId="{F301B14E-20FB-407E-8F0F-6B44157CDCD9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3" creationId="{8B1918C1-A59E-45A1-9214-8B1FAC16BA2A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4" creationId="{EA06C0FA-A846-4F5B-8E0B-63BCAF977B96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5" creationId="{E9DC8113-4F54-4B56-A676-B9D265CFB724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6" creationId="{EA3E30CB-1EA8-4EE9-ADFF-41E1BF5AB6B5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7" creationId="{9F42782E-7B6A-4958-82E6-4870ECC04481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8" creationId="{30ABAC6E-0C68-430C-AC41-22B478414F21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69" creationId="{605D1F4E-0B23-495E-9D78-DB9063D607AB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70" creationId="{CB219118-A591-4729-BAB8-A0161392365B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71" creationId="{5F460F60-BD53-46AB-878B-737065AF6989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72" creationId="{57EB22F7-A4BD-4C70-8E39-383064E7D1A2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73" creationId="{0D5198A0-A932-4548-8C51-D5B38E6D2CE2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74" creationId="{CE06C954-E994-4CE1-BB35-D6352648E0A2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75" creationId="{239A3CE3-2AA9-4D81-869E-C67B463D6FB7}"/>
          </ac:grpSpMkLst>
        </pc:grpChg>
        <pc:grpChg chg="del mod">
          <ac:chgData name="Rogerio Aguiar" userId="86fef4cc378c3954" providerId="LiveId" clId="{BC3CEA89-4DEE-4835-B614-57C3632A50E1}" dt="2019-11-05T21:33:58.894" v="2667" actId="478"/>
          <ac:grpSpMkLst>
            <pc:docMk/>
            <pc:sldMk cId="0" sldId="317"/>
            <ac:grpSpMk id="27676" creationId="{91BC68C3-B22B-4BCA-89D0-7C1A78026F2E}"/>
          </ac:grpSpMkLst>
        </pc:grpChg>
        <pc:grpChg chg="del mod">
          <ac:chgData name="Rogerio Aguiar" userId="86fef4cc378c3954" providerId="LiveId" clId="{BC3CEA89-4DEE-4835-B614-57C3632A50E1}" dt="2019-11-05T21:34:01.837" v="2668" actId="478"/>
          <ac:grpSpMkLst>
            <pc:docMk/>
            <pc:sldMk cId="0" sldId="317"/>
            <ac:grpSpMk id="27677" creationId="{13E2C951-2259-473F-996C-8BC7FDD4218D}"/>
          </ac:grpSpMkLst>
        </pc:grpChg>
        <pc:grpChg chg="del mod">
          <ac:chgData name="Rogerio Aguiar" userId="86fef4cc378c3954" providerId="LiveId" clId="{BC3CEA89-4DEE-4835-B614-57C3632A50E1}" dt="2019-11-05T21:34:04.101" v="2669" actId="478"/>
          <ac:grpSpMkLst>
            <pc:docMk/>
            <pc:sldMk cId="0" sldId="317"/>
            <ac:grpSpMk id="27678" creationId="{7744CB17-B22D-4D50-BB5B-105319CA6B68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79" creationId="{7680EBCE-BC9F-4F1B-9CED-209D37D5D73F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80" creationId="{553ED222-2378-4AE4-B6B7-ED2D872ECC45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81" creationId="{D7A21656-780B-4E58-8947-F75667883921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82" creationId="{4ADA2C01-8FF4-407E-8E01-A8CD0F49D340}"/>
          </ac:grpSpMkLst>
        </pc:grpChg>
        <pc:grpChg chg="mod">
          <ac:chgData name="Rogerio Aguiar" userId="86fef4cc378c3954" providerId="LiveId" clId="{BC3CEA89-4DEE-4835-B614-57C3632A50E1}" dt="2019-11-05T21:36:04.395" v="2693" actId="14100"/>
          <ac:grpSpMkLst>
            <pc:docMk/>
            <pc:sldMk cId="0" sldId="317"/>
            <ac:grpSpMk id="27683" creationId="{66E5633E-B11C-4C37-BCFD-AC544D35387F}"/>
          </ac:grpSpMkLst>
        </pc:grpChg>
      </pc:sldChg>
      <pc:sldChg chg="addSp modSp del modAnim">
        <pc:chgData name="Rogerio Aguiar" userId="86fef4cc378c3954" providerId="LiveId" clId="{BC3CEA89-4DEE-4835-B614-57C3632A50E1}" dt="2019-11-05T21:57:37.785" v="3044" actId="2696"/>
        <pc:sldMkLst>
          <pc:docMk/>
          <pc:sldMk cId="0" sldId="318"/>
        </pc:sldMkLst>
        <pc:spChg chg="add mod">
          <ac:chgData name="Rogerio Aguiar" userId="86fef4cc378c3954" providerId="LiveId" clId="{BC3CEA89-4DEE-4835-B614-57C3632A50E1}" dt="2019-11-05T21:28:39.927" v="2527" actId="20577"/>
          <ac:spMkLst>
            <pc:docMk/>
            <pc:sldMk cId="0" sldId="318"/>
            <ac:spMk id="2" creationId="{6DF96635-4E5D-4611-8EDA-A59F2F75E2E5}"/>
          </ac:spMkLst>
        </pc:spChg>
        <pc:spChg chg="add mod">
          <ac:chgData name="Rogerio Aguiar" userId="86fef4cc378c3954" providerId="LiveId" clId="{BC3CEA89-4DEE-4835-B614-57C3632A50E1}" dt="2019-11-05T21:30:08.388" v="2575" actId="20577"/>
          <ac:spMkLst>
            <pc:docMk/>
            <pc:sldMk cId="0" sldId="318"/>
            <ac:spMk id="5" creationId="{74AD2610-C524-4C24-872F-C5AF4EC4D0B2}"/>
          </ac:spMkLst>
        </pc:spChg>
        <pc:spChg chg="add mod">
          <ac:chgData name="Rogerio Aguiar" userId="86fef4cc378c3954" providerId="LiveId" clId="{BC3CEA89-4DEE-4835-B614-57C3632A50E1}" dt="2019-11-05T21:31:36.532" v="2593" actId="6549"/>
          <ac:spMkLst>
            <pc:docMk/>
            <pc:sldMk cId="0" sldId="318"/>
            <ac:spMk id="6" creationId="{1A64C0F9-090D-4C95-BF06-817C6082124C}"/>
          </ac:spMkLst>
        </pc:spChg>
        <pc:spChg chg="add mod">
          <ac:chgData name="Rogerio Aguiar" userId="86fef4cc378c3954" providerId="LiveId" clId="{BC3CEA89-4DEE-4835-B614-57C3632A50E1}" dt="2019-11-05T21:31:33.370" v="2592" actId="6549"/>
          <ac:spMkLst>
            <pc:docMk/>
            <pc:sldMk cId="0" sldId="318"/>
            <ac:spMk id="7" creationId="{74FF6331-B0B7-431E-BAC6-CBCD4EC2A69A}"/>
          </ac:spMkLst>
        </pc:spChg>
        <pc:spChg chg="add mod">
          <ac:chgData name="Rogerio Aguiar" userId="86fef4cc378c3954" providerId="LiveId" clId="{BC3CEA89-4DEE-4835-B614-57C3632A50E1}" dt="2019-11-05T21:36:26.316" v="2697" actId="20577"/>
          <ac:spMkLst>
            <pc:docMk/>
            <pc:sldMk cId="0" sldId="318"/>
            <ac:spMk id="8" creationId="{232C7EEB-3949-4666-8EA9-C263D84706D4}"/>
          </ac:spMkLst>
        </pc:spChg>
        <pc:spChg chg="add mod">
          <ac:chgData name="Rogerio Aguiar" userId="86fef4cc378c3954" providerId="LiveId" clId="{BC3CEA89-4DEE-4835-B614-57C3632A50E1}" dt="2019-11-05T21:37:49.849" v="2734" actId="20577"/>
          <ac:spMkLst>
            <pc:docMk/>
            <pc:sldMk cId="0" sldId="318"/>
            <ac:spMk id="9" creationId="{E083AA54-31C9-4D07-9178-34EB5C85210D}"/>
          </ac:spMkLst>
        </pc:spChg>
        <pc:spChg chg="add mod">
          <ac:chgData name="Rogerio Aguiar" userId="86fef4cc378c3954" providerId="LiveId" clId="{BC3CEA89-4DEE-4835-B614-57C3632A50E1}" dt="2019-11-05T21:39:35.297" v="2805" actId="20577"/>
          <ac:spMkLst>
            <pc:docMk/>
            <pc:sldMk cId="0" sldId="318"/>
            <ac:spMk id="10" creationId="{76C873C8-3009-4BCC-B9CB-EE1580A38843}"/>
          </ac:spMkLst>
        </pc:spChg>
        <pc:spChg chg="mod">
          <ac:chgData name="Rogerio Aguiar" userId="86fef4cc378c3954" providerId="LiveId" clId="{BC3CEA89-4DEE-4835-B614-57C3632A50E1}" dt="2019-11-05T21:25:00.721" v="2404" actId="20577"/>
          <ac:spMkLst>
            <pc:docMk/>
            <pc:sldMk cId="0" sldId="318"/>
            <ac:spMk id="28674" creationId="{E3C12DD4-1D23-4754-9471-0B01AE4409DF}"/>
          </ac:spMkLst>
        </pc:spChg>
        <pc:spChg chg="mod">
          <ac:chgData name="Rogerio Aguiar" userId="86fef4cc378c3954" providerId="LiveId" clId="{BC3CEA89-4DEE-4835-B614-57C3632A50E1}" dt="2019-11-05T21:37:36.037" v="2730" actId="20577"/>
          <ac:spMkLst>
            <pc:docMk/>
            <pc:sldMk cId="0" sldId="318"/>
            <ac:spMk id="28675" creationId="{F789EE71-F132-4BDF-8786-58DEF53A6F60}"/>
          </ac:spMkLst>
        </pc:spChg>
      </pc:sldChg>
      <pc:sldChg chg="modSp del">
        <pc:chgData name="Rogerio Aguiar" userId="86fef4cc378c3954" providerId="LiveId" clId="{BC3CEA89-4DEE-4835-B614-57C3632A50E1}" dt="2019-11-05T21:57:49.234" v="3045" actId="2696"/>
        <pc:sldMkLst>
          <pc:docMk/>
          <pc:sldMk cId="0" sldId="325"/>
        </pc:sldMkLst>
        <pc:spChg chg="mod">
          <ac:chgData name="Rogerio Aguiar" userId="86fef4cc378c3954" providerId="LiveId" clId="{BC3CEA89-4DEE-4835-B614-57C3632A50E1}" dt="2019-11-05T01:46:54.404" v="1528" actId="1037"/>
          <ac:spMkLst>
            <pc:docMk/>
            <pc:sldMk cId="0" sldId="325"/>
            <ac:spMk id="7" creationId="{04F9C9C0-F237-4F25-84CC-D30B63215566}"/>
          </ac:spMkLst>
        </pc:spChg>
        <pc:spChg chg="mod">
          <ac:chgData name="Rogerio Aguiar" userId="86fef4cc378c3954" providerId="LiveId" clId="{BC3CEA89-4DEE-4835-B614-57C3632A50E1}" dt="2019-11-05T21:40:35.352" v="2831" actId="1076"/>
          <ac:spMkLst>
            <pc:docMk/>
            <pc:sldMk cId="0" sldId="325"/>
            <ac:spMk id="29698" creationId="{39F4EDDB-AC42-4EBE-A251-ADB169E24E14}"/>
          </ac:spMkLst>
        </pc:spChg>
        <pc:spChg chg="mod">
          <ac:chgData name="Rogerio Aguiar" userId="86fef4cc378c3954" providerId="LiveId" clId="{BC3CEA89-4DEE-4835-B614-57C3632A50E1}" dt="2019-11-05T21:40:24.815" v="2830" actId="20577"/>
          <ac:spMkLst>
            <pc:docMk/>
            <pc:sldMk cId="0" sldId="325"/>
            <ac:spMk id="29699" creationId="{9AF7F5A9-ADC3-411D-9ED0-4CCA27FE587D}"/>
          </ac:spMkLst>
        </pc:spChg>
        <pc:cxnChg chg="mod">
          <ac:chgData name="Rogerio Aguiar" userId="86fef4cc378c3954" providerId="LiveId" clId="{BC3CEA89-4DEE-4835-B614-57C3632A50E1}" dt="2019-11-05T01:46:54.404" v="1528" actId="1037"/>
          <ac:cxnSpMkLst>
            <pc:docMk/>
            <pc:sldMk cId="0" sldId="325"/>
            <ac:cxnSpMk id="3" creationId="{EC0DA4EA-6D10-4274-A105-9D47AD9ABEEF}"/>
          </ac:cxnSpMkLst>
        </pc:cxnChg>
      </pc:sldChg>
      <pc:sldChg chg="del">
        <pc:chgData name="Rogerio Aguiar" userId="86fef4cc378c3954" providerId="LiveId" clId="{BC3CEA89-4DEE-4835-B614-57C3632A50E1}" dt="2019-11-05T01:50:30.687" v="1560" actId="2696"/>
        <pc:sldMkLst>
          <pc:docMk/>
          <pc:sldMk cId="0" sldId="327"/>
        </pc:sldMkLst>
      </pc:sldChg>
      <pc:sldChg chg="addSp delSp modSp add del mod setBg setClrOvrMap">
        <pc:chgData name="Rogerio Aguiar" userId="86fef4cc378c3954" providerId="LiveId" clId="{BC3CEA89-4DEE-4835-B614-57C3632A50E1}" dt="2019-11-05T23:22:48.288" v="3276" actId="1076"/>
        <pc:sldMkLst>
          <pc:docMk/>
          <pc:sldMk cId="2432869845" sldId="328"/>
        </pc:sldMkLst>
        <pc:spChg chg="add del mod">
          <ac:chgData name="Rogerio Aguiar" userId="86fef4cc378c3954" providerId="LiveId" clId="{BC3CEA89-4DEE-4835-B614-57C3632A50E1}" dt="2019-11-05T23:20:20.208" v="3252"/>
          <ac:spMkLst>
            <pc:docMk/>
            <pc:sldMk cId="2432869845" sldId="328"/>
            <ac:spMk id="2" creationId="{C207451C-912E-403A-9650-C934E6790567}"/>
          </ac:spMkLst>
        </pc:spChg>
        <pc:spChg chg="add del mod">
          <ac:chgData name="Rogerio Aguiar" userId="86fef4cc378c3954" providerId="LiveId" clId="{BC3CEA89-4DEE-4835-B614-57C3632A50E1}" dt="2019-11-05T23:20:20.208" v="3252"/>
          <ac:spMkLst>
            <pc:docMk/>
            <pc:sldMk cId="2432869845" sldId="328"/>
            <ac:spMk id="3" creationId="{88B62F47-8180-43EE-B8E4-B6E59771C8CD}"/>
          </ac:spMkLst>
        </pc:spChg>
        <pc:spChg chg="add del mod">
          <ac:chgData name="Rogerio Aguiar" userId="86fef4cc378c3954" providerId="LiveId" clId="{BC3CEA89-4DEE-4835-B614-57C3632A50E1}" dt="2019-11-05T01:53:00.878" v="1600" actId="478"/>
          <ac:spMkLst>
            <pc:docMk/>
            <pc:sldMk cId="2432869845" sldId="328"/>
            <ac:spMk id="4" creationId="{85012C6E-15A0-4BC5-9A85-2C317DF10C93}"/>
          </ac:spMkLst>
        </pc:spChg>
        <pc:spChg chg="add mod">
          <ac:chgData name="Rogerio Aguiar" userId="86fef4cc378c3954" providerId="LiveId" clId="{BC3CEA89-4DEE-4835-B614-57C3632A50E1}" dt="2019-11-05T23:22:41.102" v="3275" actId="403"/>
          <ac:spMkLst>
            <pc:docMk/>
            <pc:sldMk cId="2432869845" sldId="328"/>
            <ac:spMk id="4" creationId="{C1BB8BBC-0ACB-4B85-889D-C56E06DF418A}"/>
          </ac:spMkLst>
        </pc:spChg>
        <pc:spChg chg="add del">
          <ac:chgData name="Rogerio Aguiar" userId="86fef4cc378c3954" providerId="LiveId" clId="{BC3CEA89-4DEE-4835-B614-57C3632A50E1}" dt="2019-11-05T23:20:54.181" v="3254" actId="26606"/>
          <ac:spMkLst>
            <pc:docMk/>
            <pc:sldMk cId="2432869845" sldId="328"/>
            <ac:spMk id="72" creationId="{C66F2F30-5DC0-44A0-BFA6-E12F46ED16DA}"/>
          </ac:spMkLst>
        </pc:spChg>
        <pc:spChg chg="add del">
          <ac:chgData name="Rogerio Aguiar" userId="86fef4cc378c3954" providerId="LiveId" clId="{BC3CEA89-4DEE-4835-B614-57C3632A50E1}" dt="2019-11-05T01:51:49.132" v="1594" actId="26606"/>
          <ac:spMkLst>
            <pc:docMk/>
            <pc:sldMk cId="2432869845" sldId="328"/>
            <ac:spMk id="73" creationId="{23962611-DFD5-4092-AAFD-559E3DFCE2C9}"/>
          </ac:spMkLst>
        </pc:spChg>
        <pc:spChg chg="add del">
          <ac:chgData name="Rogerio Aguiar" userId="86fef4cc378c3954" providerId="LiveId" clId="{BC3CEA89-4DEE-4835-B614-57C3632A50E1}" dt="2019-11-05T23:20:54.181" v="3254" actId="26606"/>
          <ac:spMkLst>
            <pc:docMk/>
            <pc:sldMk cId="2432869845" sldId="328"/>
            <ac:spMk id="74" creationId="{85872F57-7F42-4F97-8391-DDC8D0054C03}"/>
          </ac:spMkLst>
        </pc:spChg>
        <pc:spChg chg="add del">
          <ac:chgData name="Rogerio Aguiar" userId="86fef4cc378c3954" providerId="LiveId" clId="{BC3CEA89-4DEE-4835-B614-57C3632A50E1}" dt="2019-11-05T23:20:54.181" v="3254" actId="26606"/>
          <ac:spMkLst>
            <pc:docMk/>
            <pc:sldMk cId="2432869845" sldId="328"/>
            <ac:spMk id="76" creationId="{04DC2037-48A0-4F22-B9D4-8EAEBC780AB4}"/>
          </ac:spMkLst>
        </pc:spChg>
        <pc:spChg chg="add del">
          <ac:chgData name="Rogerio Aguiar" userId="86fef4cc378c3954" providerId="LiveId" clId="{BC3CEA89-4DEE-4835-B614-57C3632A50E1}" dt="2019-11-05T23:21:40.053" v="3262" actId="26606"/>
          <ac:spMkLst>
            <pc:docMk/>
            <pc:sldMk cId="2432869845" sldId="328"/>
            <ac:spMk id="77" creationId="{F6ACA5AC-3C5D-4994-B40F-FC8349E4D6F4}"/>
          </ac:spMkLst>
        </pc:spChg>
        <pc:spChg chg="add del">
          <ac:chgData name="Rogerio Aguiar" userId="86fef4cc378c3954" providerId="LiveId" clId="{BC3CEA89-4DEE-4835-B614-57C3632A50E1}" dt="2019-11-05T23:20:54.181" v="3254" actId="26606"/>
          <ac:spMkLst>
            <pc:docMk/>
            <pc:sldMk cId="2432869845" sldId="328"/>
            <ac:spMk id="78" creationId="{0006CBFD-ADA0-43D1-9332-9C34CA1C76ED}"/>
          </ac:spMkLst>
        </pc:spChg>
        <pc:spChg chg="add del">
          <ac:chgData name="Rogerio Aguiar" userId="86fef4cc378c3954" providerId="LiveId" clId="{BC3CEA89-4DEE-4835-B614-57C3632A50E1}" dt="2019-11-05T23:20:54.181" v="3254" actId="26606"/>
          <ac:spMkLst>
            <pc:docMk/>
            <pc:sldMk cId="2432869845" sldId="328"/>
            <ac:spMk id="80" creationId="{2B931666-F28F-45F3-A074-66D2272D580B}"/>
          </ac:spMkLst>
        </pc:spChg>
        <pc:spChg chg="add del">
          <ac:chgData name="Rogerio Aguiar" userId="86fef4cc378c3954" providerId="LiveId" clId="{BC3CEA89-4DEE-4835-B614-57C3632A50E1}" dt="2019-11-05T01:57:19.400" v="1667" actId="26606"/>
          <ac:spMkLst>
            <pc:docMk/>
            <pc:sldMk cId="2432869845" sldId="328"/>
            <ac:spMk id="84" creationId="{673E9FC8-2143-48A2-9DEE-AABBC7E301A8}"/>
          </ac:spMkLst>
        </pc:spChg>
        <pc:spChg chg="add del">
          <ac:chgData name="Rogerio Aguiar" userId="86fef4cc378c3954" providerId="LiveId" clId="{BC3CEA89-4DEE-4835-B614-57C3632A50E1}" dt="2019-11-05T23:21:40.069" v="3263" actId="26606"/>
          <ac:spMkLst>
            <pc:docMk/>
            <pc:sldMk cId="2432869845" sldId="328"/>
            <ac:spMk id="135" creationId="{23962611-DFD5-4092-AAFD-559E3DFCE2C9}"/>
          </ac:spMkLst>
        </pc:spChg>
        <pc:spChg chg="ord">
          <ac:chgData name="Rogerio Aguiar" userId="86fef4cc378c3954" providerId="LiveId" clId="{BC3CEA89-4DEE-4835-B614-57C3632A50E1}" dt="2019-11-05T01:54:14.208" v="1623" actId="26606"/>
          <ac:spMkLst>
            <pc:docMk/>
            <pc:sldMk cId="2432869845" sldId="328"/>
            <ac:spMk id="32770" creationId="{C1D671A7-4674-463E-8AB7-57A5B7FA1ECC}"/>
          </ac:spMkLst>
        </pc:spChg>
        <pc:spChg chg="add del mod ord">
          <ac:chgData name="Rogerio Aguiar" userId="86fef4cc378c3954" providerId="LiveId" clId="{BC3CEA89-4DEE-4835-B614-57C3632A50E1}" dt="2019-11-05T01:58:21.177" v="1681" actId="20577"/>
          <ac:spMkLst>
            <pc:docMk/>
            <pc:sldMk cId="2432869845" sldId="328"/>
            <ac:spMk id="32772" creationId="{E1DD9156-750C-419E-895F-8C7F5CE2C323}"/>
          </ac:spMkLst>
        </pc:spChg>
        <pc:spChg chg="del mod">
          <ac:chgData name="Rogerio Aguiar" userId="86fef4cc378c3954" providerId="LiveId" clId="{BC3CEA89-4DEE-4835-B614-57C3632A50E1}" dt="2019-11-05T01:51:13.383" v="1591" actId="478"/>
          <ac:spMkLst>
            <pc:docMk/>
            <pc:sldMk cId="2432869845" sldId="328"/>
            <ac:spMk id="32773" creationId="{89194C10-07F7-4DC5-877F-20B91CBC74BD}"/>
          </ac:spMkLst>
        </pc:spChg>
        <pc:spChg chg="add del">
          <ac:chgData name="Rogerio Aguiar" userId="86fef4cc378c3954" providerId="LiveId" clId="{BC3CEA89-4DEE-4835-B614-57C3632A50E1}" dt="2019-11-05T01:53:17.079" v="1602" actId="26606"/>
          <ac:spMkLst>
            <pc:docMk/>
            <pc:sldMk cId="2432869845" sldId="328"/>
            <ac:spMk id="32774" creationId="{72257994-BD97-4691-8B89-198A6D2BABDC}"/>
          </ac:spMkLst>
        </pc:spChg>
        <pc:spChg chg="add del">
          <ac:chgData name="Rogerio Aguiar" userId="86fef4cc378c3954" providerId="LiveId" clId="{BC3CEA89-4DEE-4835-B614-57C3632A50E1}" dt="2019-11-05T01:57:29.837" v="1677" actId="26606"/>
          <ac:spMkLst>
            <pc:docMk/>
            <pc:sldMk cId="2432869845" sldId="328"/>
            <ac:spMk id="32775" creationId="{823AC064-BC96-4F32-8AE1-B2FD38754823}"/>
          </ac:spMkLst>
        </pc:spChg>
        <pc:spChg chg="add del">
          <ac:chgData name="Rogerio Aguiar" userId="86fef4cc378c3954" providerId="LiveId" clId="{BC3CEA89-4DEE-4835-B614-57C3632A50E1}" dt="2019-11-05T01:54:05.680" v="1622" actId="26606"/>
          <ac:spMkLst>
            <pc:docMk/>
            <pc:sldMk cId="2432869845" sldId="328"/>
            <ac:spMk id="32776" creationId="{87CC2527-562A-4F69-B487-4371E5B243E7}"/>
          </ac:spMkLst>
        </pc:spChg>
        <pc:spChg chg="add del">
          <ac:chgData name="Rogerio Aguiar" userId="86fef4cc378c3954" providerId="LiveId" clId="{BC3CEA89-4DEE-4835-B614-57C3632A50E1}" dt="2019-11-05T01:55:14.489" v="1646" actId="26606"/>
          <ac:spMkLst>
            <pc:docMk/>
            <pc:sldMk cId="2432869845" sldId="328"/>
            <ac:spMk id="32780" creationId="{87CC2527-562A-4F69-B487-4371E5B243E7}"/>
          </ac:spMkLst>
        </pc:spChg>
        <pc:spChg chg="add del">
          <ac:chgData name="Rogerio Aguiar" userId="86fef4cc378c3954" providerId="LiveId" clId="{BC3CEA89-4DEE-4835-B614-57C3632A50E1}" dt="2019-11-05T01:57:29.837" v="1677" actId="26606"/>
          <ac:spMkLst>
            <pc:docMk/>
            <pc:sldMk cId="2432869845" sldId="328"/>
            <ac:spMk id="32781" creationId="{87CC2527-562A-4F69-B487-4371E5B243E7}"/>
          </ac:spMkLst>
        </pc:spChg>
        <pc:spChg chg="add del">
          <ac:chgData name="Rogerio Aguiar" userId="86fef4cc378c3954" providerId="LiveId" clId="{BC3CEA89-4DEE-4835-B614-57C3632A50E1}" dt="2019-11-05T01:55:49.062" v="1652" actId="26606"/>
          <ac:spMkLst>
            <pc:docMk/>
            <pc:sldMk cId="2432869845" sldId="328"/>
            <ac:spMk id="32784" creationId="{87CC2527-562A-4F69-B487-4371E5B243E7}"/>
          </ac:spMkLst>
        </pc:spChg>
        <pc:spChg chg="ord">
          <ac:chgData name="Rogerio Aguiar" userId="86fef4cc378c3954" providerId="LiveId" clId="{BC3CEA89-4DEE-4835-B614-57C3632A50E1}" dt="2019-11-05T23:22:33.656" v="3269" actId="26606"/>
          <ac:spMkLst>
            <pc:docMk/>
            <pc:sldMk cId="2432869845" sldId="328"/>
            <ac:spMk id="61442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3:20:34.132" v="3253" actId="26606"/>
          <ac:spMkLst>
            <pc:docMk/>
            <pc:sldMk cId="2432869845" sldId="328"/>
            <ac:spMk id="61443" creationId="{00000000-0000-0000-0000-000000000000}"/>
          </ac:spMkLst>
        </pc:spChg>
        <pc:spChg chg="add del">
          <ac:chgData name="Rogerio Aguiar" userId="86fef4cc378c3954" providerId="LiveId" clId="{BC3CEA89-4DEE-4835-B614-57C3632A50E1}" dt="2019-11-05T23:21:40.053" v="3262" actId="26606"/>
          <ac:spMkLst>
            <pc:docMk/>
            <pc:sldMk cId="2432869845" sldId="328"/>
            <ac:spMk id="61444" creationId="{23207CC6-EAA1-4BFF-A48A-DECAD8972717}"/>
          </ac:spMkLst>
        </pc:spChg>
        <pc:spChg chg="add del">
          <ac:chgData name="Rogerio Aguiar" userId="86fef4cc378c3954" providerId="LiveId" clId="{BC3CEA89-4DEE-4835-B614-57C3632A50E1}" dt="2019-11-05T23:21:40.053" v="3262" actId="26606"/>
          <ac:spMkLst>
            <pc:docMk/>
            <pc:sldMk cId="2432869845" sldId="328"/>
            <ac:spMk id="61445" creationId="{B234A3DD-923D-4166-8B19-7DD589908C68}"/>
          </ac:spMkLst>
        </pc:spChg>
        <pc:spChg chg="add del">
          <ac:chgData name="Rogerio Aguiar" userId="86fef4cc378c3954" providerId="LiveId" clId="{BC3CEA89-4DEE-4835-B614-57C3632A50E1}" dt="2019-11-05T23:22:33.656" v="3269" actId="26606"/>
          <ac:spMkLst>
            <pc:docMk/>
            <pc:sldMk cId="2432869845" sldId="328"/>
            <ac:spMk id="61447" creationId="{86197D16-FE75-4A0E-A0C9-28C0F04A43DF}"/>
          </ac:spMkLst>
        </pc:spChg>
        <pc:spChg chg="add">
          <ac:chgData name="Rogerio Aguiar" userId="86fef4cc378c3954" providerId="LiveId" clId="{BC3CEA89-4DEE-4835-B614-57C3632A50E1}" dt="2019-11-05T23:22:33.656" v="3269" actId="26606"/>
          <ac:spMkLst>
            <pc:docMk/>
            <pc:sldMk cId="2432869845" sldId="328"/>
            <ac:spMk id="61450" creationId="{1045B59B-615E-4718-A150-42DE5D03E1C8}"/>
          </ac:spMkLst>
        </pc:spChg>
        <pc:spChg chg="add">
          <ac:chgData name="Rogerio Aguiar" userId="86fef4cc378c3954" providerId="LiveId" clId="{BC3CEA89-4DEE-4835-B614-57C3632A50E1}" dt="2019-11-05T23:22:33.656" v="3269" actId="26606"/>
          <ac:spMkLst>
            <pc:docMk/>
            <pc:sldMk cId="2432869845" sldId="328"/>
            <ac:spMk id="61451" creationId="{D6CF29CD-38B8-4924-BA11-6D60517487EF}"/>
          </ac:spMkLst>
        </pc:spChg>
        <pc:picChg chg="add mod">
          <ac:chgData name="Rogerio Aguiar" userId="86fef4cc378c3954" providerId="LiveId" clId="{BC3CEA89-4DEE-4835-B614-57C3632A50E1}" dt="2019-11-05T01:58:14.742" v="1680" actId="1440"/>
          <ac:picMkLst>
            <pc:docMk/>
            <pc:sldMk cId="2432869845" sldId="328"/>
            <ac:picMk id="3" creationId="{1F062FEF-D6F8-4870-BF9C-5B4ACF8B9045}"/>
          </ac:picMkLst>
        </pc:picChg>
        <pc:picChg chg="add mod">
          <ac:chgData name="Rogerio Aguiar" userId="86fef4cc378c3954" providerId="LiveId" clId="{BC3CEA89-4DEE-4835-B614-57C3632A50E1}" dt="2019-11-05T23:22:48.288" v="3276" actId="1076"/>
          <ac:picMkLst>
            <pc:docMk/>
            <pc:sldMk cId="2432869845" sldId="328"/>
            <ac:picMk id="6" creationId="{9C92FA44-5DCC-411E-94D1-B6D7603EF897}"/>
          </ac:picMkLst>
        </pc:picChg>
        <pc:picChg chg="add del">
          <ac:chgData name="Rogerio Aguiar" userId="86fef4cc378c3954" providerId="LiveId" clId="{BC3CEA89-4DEE-4835-B614-57C3632A50E1}" dt="2019-11-05T01:51:49.132" v="1594" actId="26606"/>
          <ac:picMkLst>
            <pc:docMk/>
            <pc:sldMk cId="2432869845" sldId="328"/>
            <ac:picMk id="75" creationId="{2270F1FA-0425-408F-9861-80BF5AFB276D}"/>
          </ac:picMkLst>
        </pc:picChg>
        <pc:picChg chg="add del">
          <ac:chgData name="Rogerio Aguiar" userId="86fef4cc378c3954" providerId="LiveId" clId="{BC3CEA89-4DEE-4835-B614-57C3632A50E1}" dt="2019-11-05T23:21:40.069" v="3263" actId="26606"/>
          <ac:picMkLst>
            <pc:docMk/>
            <pc:sldMk cId="2432869845" sldId="328"/>
            <ac:picMk id="137" creationId="{2270F1FA-0425-408F-9861-80BF5AFB276D}"/>
          </ac:picMkLst>
        </pc:picChg>
        <pc:picChg chg="del">
          <ac:chgData name="Rogerio Aguiar" userId="86fef4cc378c3954" providerId="LiveId" clId="{BC3CEA89-4DEE-4835-B614-57C3632A50E1}" dt="2019-11-05T01:50:35.493" v="1561" actId="478"/>
          <ac:picMkLst>
            <pc:docMk/>
            <pc:sldMk cId="2432869845" sldId="328"/>
            <ac:picMk id="34819" creationId="{D5F14086-1FC6-4933-82E3-39E7A4CD1532}"/>
          </ac:picMkLst>
        </pc:picChg>
        <pc:picChg chg="add del">
          <ac:chgData name="Rogerio Aguiar" userId="86fef4cc378c3954" providerId="LiveId" clId="{BC3CEA89-4DEE-4835-B614-57C3632A50E1}" dt="2019-11-05T23:22:33.656" v="3269" actId="26606"/>
          <ac:picMkLst>
            <pc:docMk/>
            <pc:sldMk cId="2432869845" sldId="328"/>
            <ac:picMk id="61448" creationId="{FA8FCEC6-4B30-4FF2-8B32-504BEAEA3A16}"/>
          </ac:picMkLst>
        </pc:picChg>
        <pc:cxnChg chg="add del">
          <ac:chgData name="Rogerio Aguiar" userId="86fef4cc378c3954" providerId="LiveId" clId="{BC3CEA89-4DEE-4835-B614-57C3632A50E1}" dt="2019-11-05T01:55:11.899" v="1644" actId="26606"/>
          <ac:cxnSpMkLst>
            <pc:docMk/>
            <pc:sldMk cId="2432869845" sldId="328"/>
            <ac:cxnSpMk id="79" creationId="{E126E481-B945-4179-BD79-05E96E9B29E1}"/>
          </ac:cxnSpMkLst>
        </pc:cxnChg>
        <pc:cxnChg chg="add del">
          <ac:chgData name="Rogerio Aguiar" userId="86fef4cc378c3954" providerId="LiveId" clId="{BC3CEA89-4DEE-4835-B614-57C3632A50E1}" dt="2019-11-05T01:55:14.489" v="1646" actId="26606"/>
          <ac:cxnSpMkLst>
            <pc:docMk/>
            <pc:sldMk cId="2432869845" sldId="328"/>
            <ac:cxnSpMk id="81" creationId="{BCDAEC91-5BCE-4B55-9CC0-43EF94CB734B}"/>
          </ac:cxnSpMkLst>
        </pc:cxnChg>
        <pc:cxnChg chg="add del">
          <ac:chgData name="Rogerio Aguiar" userId="86fef4cc378c3954" providerId="LiveId" clId="{BC3CEA89-4DEE-4835-B614-57C3632A50E1}" dt="2019-11-05T01:54:05.680" v="1622" actId="26606"/>
          <ac:cxnSpMkLst>
            <pc:docMk/>
            <pc:sldMk cId="2432869845" sldId="328"/>
            <ac:cxnSpMk id="32777" creationId="{BCDAEC91-5BCE-4B55-9CC0-43EF94CB734B}"/>
          </ac:cxnSpMkLst>
        </pc:cxnChg>
        <pc:cxnChg chg="add del">
          <ac:chgData name="Rogerio Aguiar" userId="86fef4cc378c3954" providerId="LiveId" clId="{BC3CEA89-4DEE-4835-B614-57C3632A50E1}" dt="2019-11-05T01:57:29.837" v="1677" actId="26606"/>
          <ac:cxnSpMkLst>
            <pc:docMk/>
            <pc:sldMk cId="2432869845" sldId="328"/>
            <ac:cxnSpMk id="32778" creationId="{7E7C77BC-7138-40B1-A15B-20F57A494629}"/>
          </ac:cxnSpMkLst>
        </pc:cxnChg>
        <pc:cxnChg chg="add del">
          <ac:chgData name="Rogerio Aguiar" userId="86fef4cc378c3954" providerId="LiveId" clId="{BC3CEA89-4DEE-4835-B614-57C3632A50E1}" dt="2019-11-05T01:55:16.564" v="1648" actId="26606"/>
          <ac:cxnSpMkLst>
            <pc:docMk/>
            <pc:sldMk cId="2432869845" sldId="328"/>
            <ac:cxnSpMk id="32782" creationId="{E126E481-B945-4179-BD79-05E96E9B29E1}"/>
          </ac:cxnSpMkLst>
        </pc:cxnChg>
        <pc:cxnChg chg="add del">
          <ac:chgData name="Rogerio Aguiar" userId="86fef4cc378c3954" providerId="LiveId" clId="{BC3CEA89-4DEE-4835-B614-57C3632A50E1}" dt="2019-11-05T01:57:29.837" v="1677" actId="26606"/>
          <ac:cxnSpMkLst>
            <pc:docMk/>
            <pc:sldMk cId="2432869845" sldId="328"/>
            <ac:cxnSpMk id="32783" creationId="{BCDAEC91-5BCE-4B55-9CC0-43EF94CB734B}"/>
          </ac:cxnSpMkLst>
        </pc:cxnChg>
        <pc:cxnChg chg="add del">
          <ac:chgData name="Rogerio Aguiar" userId="86fef4cc378c3954" providerId="LiveId" clId="{BC3CEA89-4DEE-4835-B614-57C3632A50E1}" dt="2019-11-05T01:55:49.062" v="1652" actId="26606"/>
          <ac:cxnSpMkLst>
            <pc:docMk/>
            <pc:sldMk cId="2432869845" sldId="328"/>
            <ac:cxnSpMk id="32785" creationId="{BCDAEC91-5BCE-4B55-9CC0-43EF94CB734B}"/>
          </ac:cxnSpMkLst>
        </pc:cxnChg>
      </pc:sldChg>
      <pc:sldChg chg="del">
        <pc:chgData name="Rogerio Aguiar" userId="86fef4cc378c3954" providerId="LiveId" clId="{BC3CEA89-4DEE-4835-B614-57C3632A50E1}" dt="2019-11-05T01:58:32.290" v="1682" actId="2696"/>
        <pc:sldMkLst>
          <pc:docMk/>
          <pc:sldMk cId="0" sldId="329"/>
        </pc:sldMkLst>
      </pc:sldChg>
      <pc:sldChg chg="addSp delSp modSp add del mod setBg modAnim">
        <pc:chgData name="Rogerio Aguiar" userId="86fef4cc378c3954" providerId="LiveId" clId="{BC3CEA89-4DEE-4835-B614-57C3632A50E1}" dt="2019-11-05T21:51:23.636" v="2941"/>
        <pc:sldMkLst>
          <pc:docMk/>
          <pc:sldMk cId="0" sldId="330"/>
        </pc:sldMkLst>
        <pc:spChg chg="add del mod">
          <ac:chgData name="Rogerio Aguiar" userId="86fef4cc378c3954" providerId="LiveId" clId="{BC3CEA89-4DEE-4835-B614-57C3632A50E1}" dt="2019-11-05T01:59:37.353" v="1694"/>
          <ac:spMkLst>
            <pc:docMk/>
            <pc:sldMk cId="0" sldId="330"/>
            <ac:spMk id="5" creationId="{76A5BF94-5CC9-405A-ABEA-39A16EE1D0F8}"/>
          </ac:spMkLst>
        </pc:spChg>
        <pc:spChg chg="add mod">
          <ac:chgData name="Rogerio Aguiar" userId="86fef4cc378c3954" providerId="LiveId" clId="{BC3CEA89-4DEE-4835-B614-57C3632A50E1}" dt="2019-11-05T02:01:13.346" v="1742" actId="1076"/>
          <ac:spMkLst>
            <pc:docMk/>
            <pc:sldMk cId="0" sldId="330"/>
            <ac:spMk id="8" creationId="{7343123C-0EDF-42E9-93A0-5D3682924A51}"/>
          </ac:spMkLst>
        </pc:spChg>
        <pc:spChg chg="del mod">
          <ac:chgData name="Rogerio Aguiar" userId="86fef4cc378c3954" providerId="LiveId" clId="{BC3CEA89-4DEE-4835-B614-57C3632A50E1}" dt="2019-11-05T01:58:52.041" v="1686"/>
          <ac:spMkLst>
            <pc:docMk/>
            <pc:sldMk cId="0" sldId="330"/>
            <ac:spMk id="232450" creationId="{63EC8519-E779-4FA0-BBE1-CD2EBC5306E9}"/>
          </ac:spMkLst>
        </pc:spChg>
        <pc:picChg chg="mod">
          <ac:chgData name="Rogerio Aguiar" userId="86fef4cc378c3954" providerId="LiveId" clId="{BC3CEA89-4DEE-4835-B614-57C3632A50E1}" dt="2019-11-05T02:00:59.928" v="1738" actId="1076"/>
          <ac:picMkLst>
            <pc:docMk/>
            <pc:sldMk cId="0" sldId="330"/>
            <ac:picMk id="34819" creationId="{4BE528E1-F738-4A4F-9A40-C7F1841F2666}"/>
          </ac:picMkLst>
        </pc:picChg>
        <pc:cxnChg chg="add mod">
          <ac:chgData name="Rogerio Aguiar" userId="86fef4cc378c3954" providerId="LiveId" clId="{BC3CEA89-4DEE-4835-B614-57C3632A50E1}" dt="2019-11-05T02:01:17.904" v="1749" actId="1037"/>
          <ac:cxnSpMkLst>
            <pc:docMk/>
            <pc:sldMk cId="0" sldId="330"/>
            <ac:cxnSpMk id="3" creationId="{5FFF0380-5463-4D5F-818C-EF8D8AF7ACCE}"/>
          </ac:cxnSpMkLst>
        </pc:cxnChg>
        <pc:cxnChg chg="add del">
          <ac:chgData name="Rogerio Aguiar" userId="86fef4cc378c3954" providerId="LiveId" clId="{BC3CEA89-4DEE-4835-B614-57C3632A50E1}" dt="2019-11-05T01:59:41.541" v="1695" actId="26606"/>
          <ac:cxnSpMkLst>
            <pc:docMk/>
            <pc:sldMk cId="0" sldId="330"/>
            <ac:cxnSpMk id="72" creationId="{22F6364A-B358-4BEE-B158-0734D2C938D4}"/>
          </ac:cxnSpMkLst>
        </pc:cxnChg>
      </pc:sldChg>
      <pc:sldChg chg="modSp del">
        <pc:chgData name="Rogerio Aguiar" userId="86fef4cc378c3954" providerId="LiveId" clId="{BC3CEA89-4DEE-4835-B614-57C3632A50E1}" dt="2019-11-05T21:06:32.198" v="1956" actId="2696"/>
        <pc:sldMkLst>
          <pc:docMk/>
          <pc:sldMk cId="0" sldId="331"/>
        </pc:sldMkLst>
        <pc:spChg chg="mod">
          <ac:chgData name="Rogerio Aguiar" userId="86fef4cc378c3954" providerId="LiveId" clId="{BC3CEA89-4DEE-4835-B614-57C3632A50E1}" dt="2019-11-05T02:01:54.132" v="1754" actId="1076"/>
          <ac:spMkLst>
            <pc:docMk/>
            <pc:sldMk cId="0" sldId="331"/>
            <ac:spMk id="35842" creationId="{62D9A35F-0DD8-4BBA-8CED-277BD04C3FBF}"/>
          </ac:spMkLst>
        </pc:spChg>
        <pc:spChg chg="mod">
          <ac:chgData name="Rogerio Aguiar" userId="86fef4cc378c3954" providerId="LiveId" clId="{BC3CEA89-4DEE-4835-B614-57C3632A50E1}" dt="2019-11-05T02:02:39.767" v="1764" actId="1076"/>
          <ac:spMkLst>
            <pc:docMk/>
            <pc:sldMk cId="0" sldId="331"/>
            <ac:spMk id="233476" creationId="{52566148-5879-4B20-8F34-F2B345712F5D}"/>
          </ac:spMkLst>
        </pc:spChg>
        <pc:spChg chg="mod">
          <ac:chgData name="Rogerio Aguiar" userId="86fef4cc378c3954" providerId="LiveId" clId="{BC3CEA89-4DEE-4835-B614-57C3632A50E1}" dt="2019-11-05T02:02:03.483" v="1757" actId="1076"/>
          <ac:spMkLst>
            <pc:docMk/>
            <pc:sldMk cId="0" sldId="331"/>
            <ac:spMk id="233478" creationId="{762041E2-7BBB-42F2-9DEA-CAEFB020E60F}"/>
          </ac:spMkLst>
        </pc:spChg>
        <pc:spChg chg="mod">
          <ac:chgData name="Rogerio Aguiar" userId="86fef4cc378c3954" providerId="LiveId" clId="{BC3CEA89-4DEE-4835-B614-57C3632A50E1}" dt="2019-11-05T02:02:00.873" v="1756" actId="1076"/>
          <ac:spMkLst>
            <pc:docMk/>
            <pc:sldMk cId="0" sldId="331"/>
            <ac:spMk id="233479" creationId="{DB18A6E4-5DE5-4789-9800-49157861C114}"/>
          </ac:spMkLst>
        </pc:spChg>
        <pc:spChg chg="mod">
          <ac:chgData name="Rogerio Aguiar" userId="86fef4cc378c3954" providerId="LiveId" clId="{BC3CEA89-4DEE-4835-B614-57C3632A50E1}" dt="2019-11-05T02:02:27.767" v="1760" actId="14100"/>
          <ac:spMkLst>
            <pc:docMk/>
            <pc:sldMk cId="0" sldId="331"/>
            <ac:spMk id="233480" creationId="{6475D37B-1D6B-436B-9983-D6643AB08AFF}"/>
          </ac:spMkLst>
        </pc:spChg>
        <pc:picChg chg="mod">
          <ac:chgData name="Rogerio Aguiar" userId="86fef4cc378c3954" providerId="LiveId" clId="{BC3CEA89-4DEE-4835-B614-57C3632A50E1}" dt="2019-11-05T02:02:44.677" v="1766" actId="1076"/>
          <ac:picMkLst>
            <pc:docMk/>
            <pc:sldMk cId="0" sldId="331"/>
            <ac:picMk id="35843" creationId="{5AE21FC4-73AA-42A6-835E-2B0D9ED6819F}"/>
          </ac:picMkLst>
        </pc:picChg>
      </pc:sldChg>
      <pc:sldChg chg="modSp del">
        <pc:chgData name="Rogerio Aguiar" userId="86fef4cc378c3954" providerId="LiveId" clId="{BC3CEA89-4DEE-4835-B614-57C3632A50E1}" dt="2019-11-05T21:06:32.208" v="1957" actId="2696"/>
        <pc:sldMkLst>
          <pc:docMk/>
          <pc:sldMk cId="0" sldId="332"/>
        </pc:sldMkLst>
        <pc:spChg chg="mod">
          <ac:chgData name="Rogerio Aguiar" userId="86fef4cc378c3954" providerId="LiveId" clId="{BC3CEA89-4DEE-4835-B614-57C3632A50E1}" dt="2019-11-05T02:03:37.940" v="1775" actId="1076"/>
          <ac:spMkLst>
            <pc:docMk/>
            <pc:sldMk cId="0" sldId="332"/>
            <ac:spMk id="48130" creationId="{DFB7FDBD-451B-4496-92DA-7D34691AE75D}"/>
          </ac:spMkLst>
        </pc:spChg>
        <pc:picChg chg="mod">
          <ac:chgData name="Rogerio Aguiar" userId="86fef4cc378c3954" providerId="LiveId" clId="{BC3CEA89-4DEE-4835-B614-57C3632A50E1}" dt="2019-11-05T02:03:40.768" v="1776" actId="1076"/>
          <ac:picMkLst>
            <pc:docMk/>
            <pc:sldMk cId="0" sldId="332"/>
            <ac:picMk id="36867" creationId="{DC03EC92-210D-4C49-A72F-AA1AD694B395}"/>
          </ac:picMkLst>
        </pc:picChg>
        <pc:picChg chg="mod">
          <ac:chgData name="Rogerio Aguiar" userId="86fef4cc378c3954" providerId="LiveId" clId="{BC3CEA89-4DEE-4835-B614-57C3632A50E1}" dt="2019-11-05T02:03:24.813" v="1772" actId="1076"/>
          <ac:picMkLst>
            <pc:docMk/>
            <pc:sldMk cId="0" sldId="332"/>
            <ac:picMk id="234500" creationId="{E5C751C0-0A03-4875-9B9D-ED03A9FCE627}"/>
          </ac:picMkLst>
        </pc:picChg>
      </pc:sldChg>
      <pc:sldChg chg="modSp del">
        <pc:chgData name="Rogerio Aguiar" userId="86fef4cc378c3954" providerId="LiveId" clId="{BC3CEA89-4DEE-4835-B614-57C3632A50E1}" dt="2019-11-05T21:06:32.223" v="1958" actId="2696"/>
        <pc:sldMkLst>
          <pc:docMk/>
          <pc:sldMk cId="0" sldId="333"/>
        </pc:sldMkLst>
        <pc:spChg chg="mod">
          <ac:chgData name="Rogerio Aguiar" userId="86fef4cc378c3954" providerId="LiveId" clId="{BC3CEA89-4DEE-4835-B614-57C3632A50E1}" dt="2019-11-05T02:03:57.844" v="1777" actId="1076"/>
          <ac:spMkLst>
            <pc:docMk/>
            <pc:sldMk cId="0" sldId="333"/>
            <ac:spMk id="49154" creationId="{E6B0C128-8B3A-477A-B323-92A3BECF070F}"/>
          </ac:spMkLst>
        </pc:spChg>
        <pc:picChg chg="mod">
          <ac:chgData name="Rogerio Aguiar" userId="86fef4cc378c3954" providerId="LiveId" clId="{BC3CEA89-4DEE-4835-B614-57C3632A50E1}" dt="2019-11-05T02:04:06.416" v="1779" actId="14100"/>
          <ac:picMkLst>
            <pc:docMk/>
            <pc:sldMk cId="0" sldId="333"/>
            <ac:picMk id="37891" creationId="{AD63FEDF-D050-4777-B764-CFF5197592C3}"/>
          </ac:picMkLst>
        </pc:picChg>
        <pc:picChg chg="mod">
          <ac:chgData name="Rogerio Aguiar" userId="86fef4cc378c3954" providerId="LiveId" clId="{BC3CEA89-4DEE-4835-B614-57C3632A50E1}" dt="2019-11-05T02:04:15.546" v="1781" actId="1076"/>
          <ac:picMkLst>
            <pc:docMk/>
            <pc:sldMk cId="0" sldId="333"/>
            <ac:picMk id="235524" creationId="{ACBADB38-7B75-49DB-A881-EBA0A4BD4263}"/>
          </ac:picMkLst>
        </pc:picChg>
      </pc:sldChg>
      <pc:sldChg chg="modSp add del">
        <pc:chgData name="Rogerio Aguiar" userId="86fef4cc378c3954" providerId="LiveId" clId="{BC3CEA89-4DEE-4835-B614-57C3632A50E1}" dt="2019-11-05T21:51:23.636" v="2941"/>
        <pc:sldMkLst>
          <pc:docMk/>
          <pc:sldMk cId="0" sldId="334"/>
        </pc:sldMkLst>
        <pc:spChg chg="mod">
          <ac:chgData name="Rogerio Aguiar" userId="86fef4cc378c3954" providerId="LiveId" clId="{BC3CEA89-4DEE-4835-B614-57C3632A50E1}" dt="2019-11-05T02:04:32.647" v="1782" actId="1076"/>
          <ac:spMkLst>
            <pc:docMk/>
            <pc:sldMk cId="0" sldId="334"/>
            <ac:spMk id="38914" creationId="{69DC2619-3F1D-4ABF-8078-8E999DCD2C3B}"/>
          </ac:spMkLst>
        </pc:spChg>
        <pc:spChg chg="mod">
          <ac:chgData name="Rogerio Aguiar" userId="86fef4cc378c3954" providerId="LiveId" clId="{BC3CEA89-4DEE-4835-B614-57C3632A50E1}" dt="2019-11-05T02:09:32.768" v="1934" actId="20577"/>
          <ac:spMkLst>
            <pc:docMk/>
            <pc:sldMk cId="0" sldId="334"/>
            <ac:spMk id="236547" creationId="{F5BA9D91-8F0D-4FA2-9256-DCA6191BCA0E}"/>
          </ac:spMkLst>
        </pc:spChg>
      </pc:sldChg>
      <pc:sldChg chg="modSp del">
        <pc:chgData name="Rogerio Aguiar" userId="86fef4cc378c3954" providerId="LiveId" clId="{BC3CEA89-4DEE-4835-B614-57C3632A50E1}" dt="2019-11-05T21:06:32.263" v="1960" actId="2696"/>
        <pc:sldMkLst>
          <pc:docMk/>
          <pc:sldMk cId="0" sldId="335"/>
        </pc:sldMkLst>
        <pc:spChg chg="mod">
          <ac:chgData name="Rogerio Aguiar" userId="86fef4cc378c3954" providerId="LiveId" clId="{BC3CEA89-4DEE-4835-B614-57C3632A50E1}" dt="2019-11-05T02:06:01.704" v="1819" actId="1076"/>
          <ac:spMkLst>
            <pc:docMk/>
            <pc:sldMk cId="0" sldId="335"/>
            <ac:spMk id="39938" creationId="{5ACEFE9B-6AFE-44A3-8FF6-7B4355C89FA3}"/>
          </ac:spMkLst>
        </pc:spChg>
        <pc:spChg chg="mod">
          <ac:chgData name="Rogerio Aguiar" userId="86fef4cc378c3954" providerId="LiveId" clId="{BC3CEA89-4DEE-4835-B614-57C3632A50E1}" dt="2019-11-05T02:10:13.747" v="1935" actId="20577"/>
          <ac:spMkLst>
            <pc:docMk/>
            <pc:sldMk cId="0" sldId="335"/>
            <ac:spMk id="52227" creationId="{51164F9E-E8DB-4A52-81C3-0A8C1A578A2E}"/>
          </ac:spMkLst>
        </pc:spChg>
        <pc:spChg chg="mod">
          <ac:chgData name="Rogerio Aguiar" userId="86fef4cc378c3954" providerId="LiveId" clId="{BC3CEA89-4DEE-4835-B614-57C3632A50E1}" dt="2019-11-05T02:05:51.459" v="1818" actId="14100"/>
          <ac:spMkLst>
            <pc:docMk/>
            <pc:sldMk cId="0" sldId="335"/>
            <ac:spMk id="237573" creationId="{75766B6C-BA0C-4779-BC22-EFFCC0D9FF8F}"/>
          </ac:spMkLst>
        </pc:spChg>
      </pc:sldChg>
      <pc:sldChg chg="modSp add del">
        <pc:chgData name="Rogerio Aguiar" userId="86fef4cc378c3954" providerId="LiveId" clId="{BC3CEA89-4DEE-4835-B614-57C3632A50E1}" dt="2019-11-05T23:30:53.697" v="3382" actId="14100"/>
        <pc:sldMkLst>
          <pc:docMk/>
          <pc:sldMk cId="0" sldId="336"/>
        </pc:sldMkLst>
        <pc:spChg chg="mod">
          <ac:chgData name="Rogerio Aguiar" userId="86fef4cc378c3954" providerId="LiveId" clId="{BC3CEA89-4DEE-4835-B614-57C3632A50E1}" dt="2019-11-05T02:06:19.125" v="1821" actId="1076"/>
          <ac:spMkLst>
            <pc:docMk/>
            <pc:sldMk cId="0" sldId="336"/>
            <ac:spMk id="40962" creationId="{B9AA2FFF-8DFE-4E63-888F-6C55A5F0905E}"/>
          </ac:spMkLst>
        </pc:spChg>
        <pc:spChg chg="mod">
          <ac:chgData name="Rogerio Aguiar" userId="86fef4cc378c3954" providerId="LiveId" clId="{BC3CEA89-4DEE-4835-B614-57C3632A50E1}" dt="2019-11-05T02:08:24.856" v="1914" actId="403"/>
          <ac:spMkLst>
            <pc:docMk/>
            <pc:sldMk cId="0" sldId="336"/>
            <ac:spMk id="40963" creationId="{0516330B-4489-4529-BD89-DE01E3AA3BDA}"/>
          </ac:spMkLst>
        </pc:spChg>
        <pc:spChg chg="mod">
          <ac:chgData name="Rogerio Aguiar" userId="86fef4cc378c3954" providerId="LiveId" clId="{BC3CEA89-4DEE-4835-B614-57C3632A50E1}" dt="2019-11-05T02:08:38.622" v="1918" actId="20577"/>
          <ac:spMkLst>
            <pc:docMk/>
            <pc:sldMk cId="0" sldId="336"/>
            <ac:spMk id="238597" creationId="{3DA7CA49-DF72-43BE-9EA2-B12DE40B623A}"/>
          </ac:spMkLst>
        </pc:spChg>
        <pc:picChg chg="mod ord">
          <ac:chgData name="Rogerio Aguiar" userId="86fef4cc378c3954" providerId="LiveId" clId="{BC3CEA89-4DEE-4835-B614-57C3632A50E1}" dt="2019-11-05T23:30:53.697" v="3382" actId="14100"/>
          <ac:picMkLst>
            <pc:docMk/>
            <pc:sldMk cId="0" sldId="336"/>
            <ac:picMk id="3" creationId="{D0408CFF-A378-46FA-B3CF-7B20FE6D81EF}"/>
          </ac:picMkLst>
        </pc:picChg>
      </pc:sldChg>
      <pc:sldChg chg="modSp add del">
        <pc:chgData name="Rogerio Aguiar" userId="86fef4cc378c3954" providerId="LiveId" clId="{BC3CEA89-4DEE-4835-B614-57C3632A50E1}" dt="2019-11-05T23:34:05.519" v="3427" actId="1076"/>
        <pc:sldMkLst>
          <pc:docMk/>
          <pc:sldMk cId="3104267294" sldId="337"/>
        </pc:sldMkLst>
        <pc:spChg chg="mod">
          <ac:chgData name="Rogerio Aguiar" userId="86fef4cc378c3954" providerId="LiveId" clId="{BC3CEA89-4DEE-4835-B614-57C3632A50E1}" dt="2019-11-05T23:31:57.251" v="3383" actId="1076"/>
          <ac:spMkLst>
            <pc:docMk/>
            <pc:sldMk cId="3104267294" sldId="337"/>
            <ac:spMk id="71682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32:37.373" v="3396" actId="1076"/>
          <ac:spMkLst>
            <pc:docMk/>
            <pc:sldMk cId="3104267294" sldId="337"/>
            <ac:spMk id="71683" creationId="{00000000-0000-0000-0000-000000000000}"/>
          </ac:spMkLst>
        </pc:spChg>
        <pc:spChg chg="mod ord">
          <ac:chgData name="Rogerio Aguiar" userId="86fef4cc378c3954" providerId="LiveId" clId="{BC3CEA89-4DEE-4835-B614-57C3632A50E1}" dt="2019-11-05T23:32:42.579" v="3397" actId="1076"/>
          <ac:spMkLst>
            <pc:docMk/>
            <pc:sldMk cId="3104267294" sldId="337"/>
            <ac:spMk id="239620" creationId="{00000000-0000-0000-0000-000000000000}"/>
          </ac:spMkLst>
        </pc:spChg>
        <pc:grpChg chg="mod">
          <ac:chgData name="Rogerio Aguiar" userId="86fef4cc378c3954" providerId="LiveId" clId="{BC3CEA89-4DEE-4835-B614-57C3632A50E1}" dt="2019-11-05T23:32:36.885" v="3395" actId="1036"/>
          <ac:grpSpMkLst>
            <pc:docMk/>
            <pc:sldMk cId="3104267294" sldId="337"/>
            <ac:grpSpMk id="21" creationId="{9D1CB4C9-52AE-411B-92EE-2435FE9900FF}"/>
          </ac:grpSpMkLst>
        </pc:grpChg>
        <pc:picChg chg="mod">
          <ac:chgData name="Rogerio Aguiar" userId="86fef4cc378c3954" providerId="LiveId" clId="{BC3CEA89-4DEE-4835-B614-57C3632A50E1}" dt="2019-11-05T23:34:05.519" v="3427" actId="1076"/>
          <ac:picMkLst>
            <pc:docMk/>
            <pc:sldMk cId="3104267294" sldId="337"/>
            <ac:picMk id="6" creationId="{1BBAD1F7-2EF6-4F43-BCDD-7EF08920C621}"/>
          </ac:picMkLst>
        </pc:picChg>
        <pc:picChg chg="mod">
          <ac:chgData name="Rogerio Aguiar" userId="86fef4cc378c3954" providerId="LiveId" clId="{BC3CEA89-4DEE-4835-B614-57C3632A50E1}" dt="2019-11-05T23:33:01.683" v="3426" actId="1035"/>
          <ac:picMkLst>
            <pc:docMk/>
            <pc:sldMk cId="3104267294" sldId="337"/>
            <ac:picMk id="8" creationId="{6D9D52BE-4C15-468D-B534-45DC1C0B63CC}"/>
          </ac:picMkLst>
        </pc:picChg>
      </pc:sldChg>
      <pc:sldChg chg="modSp add del">
        <pc:chgData name="Rogerio Aguiar" userId="86fef4cc378c3954" providerId="LiveId" clId="{BC3CEA89-4DEE-4835-B614-57C3632A50E1}" dt="2019-11-05T23:34:40.322" v="3432" actId="1076"/>
        <pc:sldMkLst>
          <pc:docMk/>
          <pc:sldMk cId="0" sldId="339"/>
        </pc:sldMkLst>
        <pc:spChg chg="mod">
          <ac:chgData name="Rogerio Aguiar" userId="86fef4cc378c3954" providerId="LiveId" clId="{BC3CEA89-4DEE-4835-B614-57C3632A50E1}" dt="2019-11-05T23:34:40.322" v="3432" actId="1076"/>
          <ac:spMkLst>
            <pc:docMk/>
            <pc:sldMk cId="0" sldId="339"/>
            <ac:spMk id="72706" creationId="{00000000-0000-0000-0000-000000000000}"/>
          </ac:spMkLst>
        </pc:spChg>
        <pc:grpChg chg="mod">
          <ac:chgData name="Rogerio Aguiar" userId="86fef4cc378c3954" providerId="LiveId" clId="{BC3CEA89-4DEE-4835-B614-57C3632A50E1}" dt="2019-11-05T23:34:22.760" v="3428" actId="1076"/>
          <ac:grpSpMkLst>
            <pc:docMk/>
            <pc:sldMk cId="0" sldId="339"/>
            <ac:grpSpMk id="7" creationId="{BB84052F-93DB-4E26-87CE-C655F0A637EB}"/>
          </ac:grpSpMkLst>
        </pc:grpChg>
        <pc:grpChg chg="mod">
          <ac:chgData name="Rogerio Aguiar" userId="86fef4cc378c3954" providerId="LiveId" clId="{BC3CEA89-4DEE-4835-B614-57C3632A50E1}" dt="2019-11-05T23:34:26.797" v="3429" actId="1076"/>
          <ac:grpSpMkLst>
            <pc:docMk/>
            <pc:sldMk cId="0" sldId="339"/>
            <ac:grpSpMk id="23" creationId="{47A74DF7-246E-4332-8770-DBD63EE7E10C}"/>
          </ac:grpSpMkLst>
        </pc:grpChg>
      </pc:sldChg>
      <pc:sldChg chg="add del">
        <pc:chgData name="Rogerio Aguiar" userId="86fef4cc378c3954" providerId="LiveId" clId="{BC3CEA89-4DEE-4835-B614-57C3632A50E1}" dt="2019-11-05T23:46:55.118" v="3507" actId="2696"/>
        <pc:sldMkLst>
          <pc:docMk/>
          <pc:sldMk cId="0" sldId="341"/>
        </pc:sldMkLst>
      </pc:sldChg>
      <pc:sldChg chg="add del">
        <pc:chgData name="Rogerio Aguiar" userId="86fef4cc378c3954" providerId="LiveId" clId="{BC3CEA89-4DEE-4835-B614-57C3632A50E1}" dt="2019-11-05T23:47:47.773" v="3509" actId="2696"/>
        <pc:sldMkLst>
          <pc:docMk/>
          <pc:sldMk cId="0" sldId="342"/>
        </pc:sldMkLst>
      </pc:sldChg>
      <pc:sldChg chg="modSp add del">
        <pc:chgData name="Rogerio Aguiar" userId="86fef4cc378c3954" providerId="LiveId" clId="{BC3CEA89-4DEE-4835-B614-57C3632A50E1}" dt="2019-11-05T23:49:56.293" v="3538" actId="20577"/>
        <pc:sldMkLst>
          <pc:docMk/>
          <pc:sldMk cId="0" sldId="345"/>
        </pc:sldMkLst>
        <pc:spChg chg="mod">
          <ac:chgData name="Rogerio Aguiar" userId="86fef4cc378c3954" providerId="LiveId" clId="{BC3CEA89-4DEE-4835-B614-57C3632A50E1}" dt="2019-11-05T23:49:56.293" v="3538" actId="20577"/>
          <ac:spMkLst>
            <pc:docMk/>
            <pc:sldMk cId="0" sldId="345"/>
            <ac:spMk id="9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49:52.732" v="3534" actId="20577"/>
          <ac:spMkLst>
            <pc:docMk/>
            <pc:sldMk cId="0" sldId="345"/>
            <ac:spMk id="76802" creationId="{00000000-0000-0000-0000-000000000000}"/>
          </ac:spMkLst>
        </pc:spChg>
      </pc:sldChg>
      <pc:sldChg chg="modSp add del">
        <pc:chgData name="Rogerio Aguiar" userId="86fef4cc378c3954" providerId="LiveId" clId="{BC3CEA89-4DEE-4835-B614-57C3632A50E1}" dt="2019-11-05T23:51:57.592" v="3602" actId="1076"/>
        <pc:sldMkLst>
          <pc:docMk/>
          <pc:sldMk cId="0" sldId="346"/>
        </pc:sldMkLst>
        <pc:spChg chg="mod">
          <ac:chgData name="Rogerio Aguiar" userId="86fef4cc378c3954" providerId="LiveId" clId="{BC3CEA89-4DEE-4835-B614-57C3632A50E1}" dt="2019-11-05T23:51:39.655" v="3599" actId="20577"/>
          <ac:spMkLst>
            <pc:docMk/>
            <pc:sldMk cId="0" sldId="346"/>
            <ac:spMk id="5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51:57.592" v="3602" actId="1076"/>
          <ac:spMkLst>
            <pc:docMk/>
            <pc:sldMk cId="0" sldId="346"/>
            <ac:spMk id="77827" creationId="{00000000-0000-0000-0000-000000000000}"/>
          </ac:spMkLst>
        </pc:spChg>
      </pc:sldChg>
      <pc:sldChg chg="addSp delSp modSp add del">
        <pc:chgData name="Rogerio Aguiar" userId="86fef4cc378c3954" providerId="LiveId" clId="{BC3CEA89-4DEE-4835-B614-57C3632A50E1}" dt="2019-11-05T23:52:50.809" v="3644" actId="14100"/>
        <pc:sldMkLst>
          <pc:docMk/>
          <pc:sldMk cId="0" sldId="347"/>
        </pc:sldMkLst>
        <pc:spChg chg="add mod">
          <ac:chgData name="Rogerio Aguiar" userId="86fef4cc378c3954" providerId="LiveId" clId="{BC3CEA89-4DEE-4835-B614-57C3632A50E1}" dt="2019-11-05T23:52:16.262" v="3630" actId="1076"/>
          <ac:spMkLst>
            <pc:docMk/>
            <pc:sldMk cId="0" sldId="347"/>
            <ac:spMk id="4" creationId="{46D5777A-994D-4BF9-A14B-14DE6C9D9557}"/>
          </ac:spMkLst>
        </pc:spChg>
        <pc:spChg chg="del mod">
          <ac:chgData name="Rogerio Aguiar" userId="86fef4cc378c3954" providerId="LiveId" clId="{BC3CEA89-4DEE-4835-B614-57C3632A50E1}" dt="2019-11-05T23:51:48.267" v="3600" actId="478"/>
          <ac:spMkLst>
            <pc:docMk/>
            <pc:sldMk cId="0" sldId="347"/>
            <ac:spMk id="61443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52:50.809" v="3644" actId="14100"/>
          <ac:spMkLst>
            <pc:docMk/>
            <pc:sldMk cId="0" sldId="347"/>
            <ac:spMk id="78850" creationId="{00000000-0000-0000-0000-000000000000}"/>
          </ac:spMkLst>
        </pc:spChg>
      </pc:sldChg>
      <pc:sldChg chg="modSp add del">
        <pc:chgData name="Rogerio Aguiar" userId="86fef4cc378c3954" providerId="LiveId" clId="{BC3CEA89-4DEE-4835-B614-57C3632A50E1}" dt="2019-11-05T23:53:14.685" v="3650" actId="403"/>
        <pc:sldMkLst>
          <pc:docMk/>
          <pc:sldMk cId="0" sldId="348"/>
        </pc:sldMkLst>
        <pc:spChg chg="mod">
          <ac:chgData name="Rogerio Aguiar" userId="86fef4cc378c3954" providerId="LiveId" clId="{BC3CEA89-4DEE-4835-B614-57C3632A50E1}" dt="2019-11-05T23:53:14.685" v="3650" actId="403"/>
          <ac:spMkLst>
            <pc:docMk/>
            <pc:sldMk cId="0" sldId="348"/>
            <ac:spMk id="79874" creationId="{00000000-0000-0000-0000-000000000000}"/>
          </ac:spMkLst>
        </pc:spChg>
      </pc:sldChg>
      <pc:sldChg chg="del">
        <pc:chgData name="Rogerio Aguiar" userId="86fef4cc378c3954" providerId="LiveId" clId="{BC3CEA89-4DEE-4835-B614-57C3632A50E1}" dt="2019-11-05T21:06:32.458" v="1971" actId="2696"/>
        <pc:sldMkLst>
          <pc:docMk/>
          <pc:sldMk cId="0" sldId="353"/>
        </pc:sldMkLst>
      </pc:sldChg>
      <pc:sldChg chg="del">
        <pc:chgData name="Rogerio Aguiar" userId="86fef4cc378c3954" providerId="LiveId" clId="{BC3CEA89-4DEE-4835-B614-57C3632A50E1}" dt="2019-11-05T21:06:32.485" v="1972" actId="2696"/>
        <pc:sldMkLst>
          <pc:docMk/>
          <pc:sldMk cId="0" sldId="354"/>
        </pc:sldMkLst>
      </pc:sldChg>
      <pc:sldChg chg="del">
        <pc:chgData name="Rogerio Aguiar" userId="86fef4cc378c3954" providerId="LiveId" clId="{BC3CEA89-4DEE-4835-B614-57C3632A50E1}" dt="2019-11-05T21:06:32.509" v="1973" actId="2696"/>
        <pc:sldMkLst>
          <pc:docMk/>
          <pc:sldMk cId="0" sldId="355"/>
        </pc:sldMkLst>
      </pc:sldChg>
      <pc:sldChg chg="addSp delSp modSp add del delAnim">
        <pc:chgData name="Rogerio Aguiar" userId="86fef4cc378c3954" providerId="LiveId" clId="{BC3CEA89-4DEE-4835-B614-57C3632A50E1}" dt="2019-11-05T23:54:44.846" v="3667" actId="14100"/>
        <pc:sldMkLst>
          <pc:docMk/>
          <pc:sldMk cId="0" sldId="356"/>
        </pc:sldMkLst>
        <pc:spChg chg="add mod">
          <ac:chgData name="Rogerio Aguiar" userId="86fef4cc378c3954" providerId="LiveId" clId="{BC3CEA89-4DEE-4835-B614-57C3632A50E1}" dt="2019-11-05T23:54:36.260" v="3665" actId="1076"/>
          <ac:spMkLst>
            <pc:docMk/>
            <pc:sldMk cId="0" sldId="356"/>
            <ac:spMk id="6" creationId="{497C55A7-22FC-4F07-B5E1-AD7EA6A1255C}"/>
          </ac:spMkLst>
        </pc:spChg>
        <pc:spChg chg="del mod">
          <ac:chgData name="Rogerio Aguiar" userId="86fef4cc378c3954" providerId="LiveId" clId="{BC3CEA89-4DEE-4835-B614-57C3632A50E1}" dt="2019-11-05T23:53:41.233" v="3651" actId="478"/>
          <ac:spMkLst>
            <pc:docMk/>
            <pc:sldMk cId="0" sldId="356"/>
            <ac:spMk id="66563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54:44.846" v="3667" actId="14100"/>
          <ac:spMkLst>
            <pc:docMk/>
            <pc:sldMk cId="0" sldId="356"/>
            <ac:spMk id="83973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54:20.904" v="3661" actId="20577"/>
          <ac:spMkLst>
            <pc:docMk/>
            <pc:sldMk cId="0" sldId="356"/>
            <ac:spMk id="259074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3:53:58.342" v="3656" actId="478"/>
          <ac:spMkLst>
            <pc:docMk/>
            <pc:sldMk cId="0" sldId="356"/>
            <ac:spMk id="259078" creationId="{00000000-0000-0000-0000-000000000000}"/>
          </ac:spMkLst>
        </pc:spChg>
      </pc:sldChg>
      <pc:sldChg chg="addSp delSp modSp add del delAnim">
        <pc:chgData name="Rogerio Aguiar" userId="86fef4cc378c3954" providerId="LiveId" clId="{BC3CEA89-4DEE-4835-B614-57C3632A50E1}" dt="2019-11-05T23:56:40.239" v="3692" actId="20577"/>
        <pc:sldMkLst>
          <pc:docMk/>
          <pc:sldMk cId="0" sldId="357"/>
        </pc:sldMkLst>
        <pc:spChg chg="del">
          <ac:chgData name="Rogerio Aguiar" userId="86fef4cc378c3954" providerId="LiveId" clId="{BC3CEA89-4DEE-4835-B614-57C3632A50E1}" dt="2019-11-05T23:55:57.696" v="3683" actId="478"/>
          <ac:spMkLst>
            <pc:docMk/>
            <pc:sldMk cId="0" sldId="357"/>
            <ac:spMk id="2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3:55:43.815" v="3677" actId="478"/>
          <ac:spMkLst>
            <pc:docMk/>
            <pc:sldMk cId="0" sldId="357"/>
            <ac:spMk id="6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3:55:57.696" v="3683" actId="478"/>
          <ac:spMkLst>
            <pc:docMk/>
            <pc:sldMk cId="0" sldId="357"/>
            <ac:spMk id="8" creationId="{00000000-0000-0000-0000-000000000000}"/>
          </ac:spMkLst>
        </pc:spChg>
        <pc:spChg chg="add mod">
          <ac:chgData name="Rogerio Aguiar" userId="86fef4cc378c3954" providerId="LiveId" clId="{BC3CEA89-4DEE-4835-B614-57C3632A50E1}" dt="2019-11-05T23:56:15.694" v="3691" actId="14100"/>
          <ac:spMkLst>
            <pc:docMk/>
            <pc:sldMk cId="0" sldId="357"/>
            <ac:spMk id="9" creationId="{24A64763-42F5-4177-BC1D-8214F3AA02E4}"/>
          </ac:spMkLst>
        </pc:spChg>
        <pc:spChg chg="del mod">
          <ac:chgData name="Rogerio Aguiar" userId="86fef4cc378c3954" providerId="LiveId" clId="{BC3CEA89-4DEE-4835-B614-57C3632A50E1}" dt="2019-11-05T23:55:48.998" v="3678" actId="478"/>
          <ac:spMkLst>
            <pc:docMk/>
            <pc:sldMk cId="0" sldId="357"/>
            <ac:spMk id="67586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56:40.239" v="3692" actId="20577"/>
          <ac:spMkLst>
            <pc:docMk/>
            <pc:sldMk cId="0" sldId="357"/>
            <ac:spMk id="84996" creationId="{00000000-0000-0000-0000-000000000000}"/>
          </ac:spMkLst>
        </pc:spChg>
      </pc:sldChg>
      <pc:sldChg chg="del">
        <pc:chgData name="Rogerio Aguiar" userId="86fef4cc378c3954" providerId="LiveId" clId="{BC3CEA89-4DEE-4835-B614-57C3632A50E1}" dt="2019-11-05T21:06:32.644" v="1977" actId="2696"/>
        <pc:sldMkLst>
          <pc:docMk/>
          <pc:sldMk cId="0" sldId="359"/>
        </pc:sldMkLst>
      </pc:sldChg>
      <pc:sldChg chg="del">
        <pc:chgData name="Rogerio Aguiar" userId="86fef4cc378c3954" providerId="LiveId" clId="{BC3CEA89-4DEE-4835-B614-57C3632A50E1}" dt="2019-11-05T21:06:32.801" v="1984" actId="2696"/>
        <pc:sldMkLst>
          <pc:docMk/>
          <pc:sldMk cId="0" sldId="360"/>
        </pc:sldMkLst>
      </pc:sldChg>
      <pc:sldChg chg="addSp delSp modSp add del mod setBg">
        <pc:chgData name="Rogerio Aguiar" userId="86fef4cc378c3954" providerId="LiveId" clId="{BC3CEA89-4DEE-4835-B614-57C3632A50E1}" dt="2019-11-06T00:22:43.947" v="4180" actId="1076"/>
        <pc:sldMkLst>
          <pc:docMk/>
          <pc:sldMk cId="0" sldId="361"/>
        </pc:sldMkLst>
        <pc:spChg chg="add del">
          <ac:chgData name="Rogerio Aguiar" userId="86fef4cc378c3954" providerId="LiveId" clId="{BC3CEA89-4DEE-4835-B614-57C3632A50E1}" dt="2019-11-06T00:22:27.017" v="4171" actId="26606"/>
          <ac:spMkLst>
            <pc:docMk/>
            <pc:sldMk cId="0" sldId="361"/>
            <ac:spMk id="72" creationId="{23962611-DFD5-4092-AAFD-559E3DFCE2C9}"/>
          </ac:spMkLst>
        </pc:spChg>
        <pc:spChg chg="add">
          <ac:chgData name="Rogerio Aguiar" userId="86fef4cc378c3954" providerId="LiveId" clId="{BC3CEA89-4DEE-4835-B614-57C3632A50E1}" dt="2019-11-06T00:22:27.017" v="4171" actId="26606"/>
          <ac:spMkLst>
            <pc:docMk/>
            <pc:sldMk cId="0" sldId="361"/>
            <ac:spMk id="136" creationId="{1045B59B-615E-4718-A150-42DE5D03E1C8}"/>
          </ac:spMkLst>
        </pc:spChg>
        <pc:spChg chg="add">
          <ac:chgData name="Rogerio Aguiar" userId="86fef4cc378c3954" providerId="LiveId" clId="{BC3CEA89-4DEE-4835-B614-57C3632A50E1}" dt="2019-11-06T00:22:27.017" v="4171" actId="26606"/>
          <ac:spMkLst>
            <pc:docMk/>
            <pc:sldMk cId="0" sldId="361"/>
            <ac:spMk id="138" creationId="{D6CF29CD-38B8-4924-BA11-6D60517487EF}"/>
          </ac:spMkLst>
        </pc:spChg>
        <pc:spChg chg="ord">
          <ac:chgData name="Rogerio Aguiar" userId="86fef4cc378c3954" providerId="LiveId" clId="{BC3CEA89-4DEE-4835-B614-57C3632A50E1}" dt="2019-11-06T00:22:27.017" v="4171" actId="26606"/>
          <ac:spMkLst>
            <pc:docMk/>
            <pc:sldMk cId="0" sldId="361"/>
            <ac:spMk id="9625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2:37.653" v="4179" actId="14100"/>
          <ac:spMkLst>
            <pc:docMk/>
            <pc:sldMk cId="0" sldId="361"/>
            <ac:spMk id="96259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0:21:21.187" v="4168" actId="478"/>
          <ac:spMkLst>
            <pc:docMk/>
            <pc:sldMk cId="0" sldId="361"/>
            <ac:spMk id="96260" creationId="{00000000-0000-0000-0000-000000000000}"/>
          </ac:spMkLst>
        </pc:spChg>
        <pc:picChg chg="del">
          <ac:chgData name="Rogerio Aguiar" userId="86fef4cc378c3954" providerId="LiveId" clId="{BC3CEA89-4DEE-4835-B614-57C3632A50E1}" dt="2019-11-06T00:21:18.905" v="4167" actId="478"/>
          <ac:picMkLst>
            <pc:docMk/>
            <pc:sldMk cId="0" sldId="361"/>
            <ac:picMk id="5" creationId="{00000000-0000-0000-0000-000000000000}"/>
          </ac:picMkLst>
        </pc:picChg>
        <pc:picChg chg="add mod">
          <ac:chgData name="Rogerio Aguiar" userId="86fef4cc378c3954" providerId="LiveId" clId="{BC3CEA89-4DEE-4835-B614-57C3632A50E1}" dt="2019-11-06T00:22:43.947" v="4180" actId="1076"/>
          <ac:picMkLst>
            <pc:docMk/>
            <pc:sldMk cId="0" sldId="361"/>
            <ac:picMk id="8" creationId="{A29C0754-6AFA-4749-895B-62A37620566C}"/>
          </ac:picMkLst>
        </pc:picChg>
        <pc:picChg chg="add del">
          <ac:chgData name="Rogerio Aguiar" userId="86fef4cc378c3954" providerId="LiveId" clId="{BC3CEA89-4DEE-4835-B614-57C3632A50E1}" dt="2019-11-06T00:22:27.017" v="4171" actId="26606"/>
          <ac:picMkLst>
            <pc:docMk/>
            <pc:sldMk cId="0" sldId="361"/>
            <ac:picMk id="74" creationId="{2270F1FA-0425-408F-9861-80BF5AFB276D}"/>
          </ac:picMkLst>
        </pc:picChg>
      </pc:sldChg>
      <pc:sldChg chg="modSp add del">
        <pc:chgData name="Rogerio Aguiar" userId="86fef4cc378c3954" providerId="LiveId" clId="{BC3CEA89-4DEE-4835-B614-57C3632A50E1}" dt="2019-11-06T00:23:35.363" v="4185" actId="2696"/>
        <pc:sldMkLst>
          <pc:docMk/>
          <pc:sldMk cId="0" sldId="362"/>
        </pc:sldMkLst>
        <pc:spChg chg="mod">
          <ac:chgData name="Rogerio Aguiar" userId="86fef4cc378c3954" providerId="LiveId" clId="{BC3CEA89-4DEE-4835-B614-57C3632A50E1}" dt="2019-11-06T00:23:21.387" v="4183" actId="1076"/>
          <ac:spMkLst>
            <pc:docMk/>
            <pc:sldMk cId="0" sldId="362"/>
            <ac:spMk id="98306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3:25.545" v="4184" actId="12"/>
          <ac:spMkLst>
            <pc:docMk/>
            <pc:sldMk cId="0" sldId="362"/>
            <ac:spMk id="98307" creationId="{00000000-0000-0000-0000-000000000000}"/>
          </ac:spMkLst>
        </pc:spChg>
      </pc:sldChg>
      <pc:sldChg chg="del">
        <pc:chgData name="Rogerio Aguiar" userId="86fef4cc378c3954" providerId="LiveId" clId="{BC3CEA89-4DEE-4835-B614-57C3632A50E1}" dt="2019-11-05T21:06:33.354" v="1998" actId="2696"/>
        <pc:sldMkLst>
          <pc:docMk/>
          <pc:sldMk cId="0" sldId="363"/>
        </pc:sldMkLst>
      </pc:sldChg>
      <pc:sldChg chg="addSp delSp modSp add del delAnim modAnim">
        <pc:chgData name="Rogerio Aguiar" userId="86fef4cc378c3954" providerId="LiveId" clId="{BC3CEA89-4DEE-4835-B614-57C3632A50E1}" dt="2019-11-06T00:37:22.175" v="4444" actId="1076"/>
        <pc:sldMkLst>
          <pc:docMk/>
          <pc:sldMk cId="0" sldId="364"/>
        </pc:sldMkLst>
        <pc:spChg chg="del">
          <ac:chgData name="Rogerio Aguiar" userId="86fef4cc378c3954" providerId="LiveId" clId="{BC3CEA89-4DEE-4835-B614-57C3632A50E1}" dt="2019-11-06T00:31:20.433" v="4308" actId="478"/>
          <ac:spMkLst>
            <pc:docMk/>
            <pc:sldMk cId="0" sldId="364"/>
            <ac:spMk id="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33:05.716" v="4327" actId="1076"/>
          <ac:spMkLst>
            <pc:docMk/>
            <pc:sldMk cId="0" sldId="364"/>
            <ac:spMk id="13" creationId="{0B8AFCF9-A2FD-45C7-B4DA-1B1EC3396382}"/>
          </ac:spMkLst>
        </pc:spChg>
        <pc:spChg chg="add mod">
          <ac:chgData name="Rogerio Aguiar" userId="86fef4cc378c3954" providerId="LiveId" clId="{BC3CEA89-4DEE-4835-B614-57C3632A50E1}" dt="2019-11-06T00:37:22.175" v="4444" actId="1076"/>
          <ac:spMkLst>
            <pc:docMk/>
            <pc:sldMk cId="0" sldId="364"/>
            <ac:spMk id="14" creationId="{E77FDF14-F4F7-4A72-8D77-F9D8BB2AB772}"/>
          </ac:spMkLst>
        </pc:spChg>
        <pc:spChg chg="del mod">
          <ac:chgData name="Rogerio Aguiar" userId="86fef4cc378c3954" providerId="LiveId" clId="{BC3CEA89-4DEE-4835-B614-57C3632A50E1}" dt="2019-11-06T00:31:14.823" v="4305" actId="478"/>
          <ac:spMkLst>
            <pc:docMk/>
            <pc:sldMk cId="0" sldId="364"/>
            <ac:spMk id="82946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33:58.835" v="4392" actId="1076"/>
          <ac:spMkLst>
            <pc:docMk/>
            <pc:sldMk cId="0" sldId="364"/>
            <ac:spMk id="122883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0:31:30.017" v="4310" actId="478"/>
          <ac:spMkLst>
            <pc:docMk/>
            <pc:sldMk cId="0" sldId="364"/>
            <ac:spMk id="269316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0:31:27.275" v="4309" actId="478"/>
          <ac:spMkLst>
            <pc:docMk/>
            <pc:sldMk cId="0" sldId="364"/>
            <ac:spMk id="269317" creationId="{00000000-0000-0000-0000-000000000000}"/>
          </ac:spMkLst>
        </pc:spChg>
        <pc:picChg chg="del">
          <ac:chgData name="Rogerio Aguiar" userId="86fef4cc378c3954" providerId="LiveId" clId="{BC3CEA89-4DEE-4835-B614-57C3632A50E1}" dt="2019-11-06T00:31:11.369" v="4304" actId="478"/>
          <ac:picMkLst>
            <pc:docMk/>
            <pc:sldMk cId="0" sldId="364"/>
            <ac:picMk id="2" creationId="{00000000-0000-0000-0000-000000000000}"/>
          </ac:picMkLst>
        </pc:picChg>
        <pc:picChg chg="mod">
          <ac:chgData name="Rogerio Aguiar" userId="86fef4cc378c3954" providerId="LiveId" clId="{BC3CEA89-4DEE-4835-B614-57C3632A50E1}" dt="2019-11-06T00:34:20.940" v="4397" actId="14100"/>
          <ac:picMkLst>
            <pc:docMk/>
            <pc:sldMk cId="0" sldId="364"/>
            <ac:picMk id="3" creationId="{3DCB26EC-B977-4389-8CFA-9C18C3A0E3D4}"/>
          </ac:picMkLst>
        </pc:picChg>
        <pc:picChg chg="mod">
          <ac:chgData name="Rogerio Aguiar" userId="86fef4cc378c3954" providerId="LiveId" clId="{BC3CEA89-4DEE-4835-B614-57C3632A50E1}" dt="2019-11-06T00:34:16.140" v="4396" actId="14100"/>
          <ac:picMkLst>
            <pc:docMk/>
            <pc:sldMk cId="0" sldId="364"/>
            <ac:picMk id="5" creationId="{E951B41C-887F-4B71-9441-3F28F5FED4A8}"/>
          </ac:picMkLst>
        </pc:picChg>
        <pc:picChg chg="mod ord">
          <ac:chgData name="Rogerio Aguiar" userId="86fef4cc378c3954" providerId="LiveId" clId="{BC3CEA89-4DEE-4835-B614-57C3632A50E1}" dt="2019-11-06T00:34:05.263" v="4394" actId="167"/>
          <ac:picMkLst>
            <pc:docMk/>
            <pc:sldMk cId="0" sldId="364"/>
            <ac:picMk id="6" creationId="{1D41DA55-C5AF-47B2-8057-3060BB3945E9}"/>
          </ac:picMkLst>
        </pc:picChg>
        <pc:picChg chg="del mod">
          <ac:chgData name="Rogerio Aguiar" userId="86fef4cc378c3954" providerId="LiveId" clId="{BC3CEA89-4DEE-4835-B614-57C3632A50E1}" dt="2019-11-06T00:31:17.197" v="4307" actId="478"/>
          <ac:picMkLst>
            <pc:docMk/>
            <pc:sldMk cId="0" sldId="364"/>
            <ac:picMk id="7" creationId="{00000000-0000-0000-0000-000000000000}"/>
          </ac:picMkLst>
        </pc:picChg>
      </pc:sldChg>
      <pc:sldChg chg="del">
        <pc:chgData name="Rogerio Aguiar" userId="86fef4cc378c3954" providerId="LiveId" clId="{BC3CEA89-4DEE-4835-B614-57C3632A50E1}" dt="2019-11-05T21:06:33.384" v="2000" actId="2696"/>
        <pc:sldMkLst>
          <pc:docMk/>
          <pc:sldMk cId="0" sldId="365"/>
        </pc:sldMkLst>
      </pc:sldChg>
      <pc:sldChg chg="addSp delSp modSp add delAnim modAnim">
        <pc:chgData name="Rogerio Aguiar" userId="86fef4cc378c3954" providerId="LiveId" clId="{BC3CEA89-4DEE-4835-B614-57C3632A50E1}" dt="2019-11-06T00:37:39.948" v="4449" actId="1076"/>
        <pc:sldMkLst>
          <pc:docMk/>
          <pc:sldMk cId="3222007209" sldId="366"/>
        </pc:sldMkLst>
        <pc:spChg chg="del">
          <ac:chgData name="Rogerio Aguiar" userId="86fef4cc378c3954" providerId="LiveId" clId="{BC3CEA89-4DEE-4835-B614-57C3632A50E1}" dt="2019-11-06T00:36:36.193" v="4427" actId="478"/>
          <ac:spMkLst>
            <pc:docMk/>
            <pc:sldMk cId="3222007209" sldId="366"/>
            <ac:spMk id="13" creationId="{00000000-0000-0000-0000-000000000000}"/>
          </ac:spMkLst>
        </pc:spChg>
        <pc:spChg chg="add">
          <ac:chgData name="Rogerio Aguiar" userId="86fef4cc378c3954" providerId="LiveId" clId="{BC3CEA89-4DEE-4835-B614-57C3632A50E1}" dt="2019-11-06T00:37:26.233" v="4445"/>
          <ac:spMkLst>
            <pc:docMk/>
            <pc:sldMk cId="3222007209" sldId="366"/>
            <ac:spMk id="17" creationId="{3518B1B5-9569-461E-AABF-EC0637BA9630}"/>
          </ac:spMkLst>
        </pc:spChg>
        <pc:spChg chg="del mod">
          <ac:chgData name="Rogerio Aguiar" userId="86fef4cc378c3954" providerId="LiveId" clId="{BC3CEA89-4DEE-4835-B614-57C3632A50E1}" dt="2019-11-06T00:36:31.614" v="4424" actId="478"/>
          <ac:spMkLst>
            <pc:docMk/>
            <pc:sldMk cId="3222007209" sldId="366"/>
            <ac:spMk id="84994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37:17.851" v="4443" actId="1076"/>
          <ac:spMkLst>
            <pc:docMk/>
            <pc:sldMk cId="3222007209" sldId="366"/>
            <ac:spMk id="124931" creationId="{00000000-0000-0000-0000-000000000000}"/>
          </ac:spMkLst>
        </pc:spChg>
        <pc:grpChg chg="del">
          <ac:chgData name="Rogerio Aguiar" userId="86fef4cc378c3954" providerId="LiveId" clId="{BC3CEA89-4DEE-4835-B614-57C3632A50E1}" dt="2019-11-06T00:36:38.476" v="4428" actId="478"/>
          <ac:grpSpMkLst>
            <pc:docMk/>
            <pc:sldMk cId="3222007209" sldId="366"/>
            <ac:grpSpMk id="4" creationId="{00000000-0000-0000-0000-000000000000}"/>
          </ac:grpSpMkLst>
        </pc:grpChg>
        <pc:grpChg chg="del">
          <ac:chgData name="Rogerio Aguiar" userId="86fef4cc378c3954" providerId="LiveId" clId="{BC3CEA89-4DEE-4835-B614-57C3632A50E1}" dt="2019-11-06T00:36:42.699" v="4429" actId="478"/>
          <ac:grpSpMkLst>
            <pc:docMk/>
            <pc:sldMk cId="3222007209" sldId="366"/>
            <ac:grpSpMk id="5" creationId="{00000000-0000-0000-0000-000000000000}"/>
          </ac:grpSpMkLst>
        </pc:grpChg>
        <pc:picChg chg="del">
          <ac:chgData name="Rogerio Aguiar" userId="86fef4cc378c3954" providerId="LiveId" clId="{BC3CEA89-4DEE-4835-B614-57C3632A50E1}" dt="2019-11-06T00:36:32.888" v="4425" actId="478"/>
          <ac:picMkLst>
            <pc:docMk/>
            <pc:sldMk cId="3222007209" sldId="366"/>
            <ac:picMk id="2" creationId="{00000000-0000-0000-0000-000000000000}"/>
          </ac:picMkLst>
        </pc:picChg>
        <pc:picChg chg="mod">
          <ac:chgData name="Rogerio Aguiar" userId="86fef4cc378c3954" providerId="LiveId" clId="{BC3CEA89-4DEE-4835-B614-57C3632A50E1}" dt="2019-11-06T00:37:38.187" v="4448" actId="1076"/>
          <ac:picMkLst>
            <pc:docMk/>
            <pc:sldMk cId="3222007209" sldId="366"/>
            <ac:picMk id="8" creationId="{F44B508C-768B-45D8-B28D-5EB57B2A2633}"/>
          </ac:picMkLst>
        </pc:picChg>
        <pc:picChg chg="mod">
          <ac:chgData name="Rogerio Aguiar" userId="86fef4cc378c3954" providerId="LiveId" clId="{BC3CEA89-4DEE-4835-B614-57C3632A50E1}" dt="2019-11-06T00:37:39.948" v="4449" actId="1076"/>
          <ac:picMkLst>
            <pc:docMk/>
            <pc:sldMk cId="3222007209" sldId="366"/>
            <ac:picMk id="10" creationId="{CD406C01-080B-4E89-ACAA-A2C67AA67DF4}"/>
          </ac:picMkLst>
        </pc:picChg>
        <pc:picChg chg="mod">
          <ac:chgData name="Rogerio Aguiar" userId="86fef4cc378c3954" providerId="LiveId" clId="{BC3CEA89-4DEE-4835-B614-57C3632A50E1}" dt="2019-11-06T00:37:31.425" v="4446" actId="14100"/>
          <ac:picMkLst>
            <pc:docMk/>
            <pc:sldMk cId="3222007209" sldId="366"/>
            <ac:picMk id="11" creationId="{05C4FCA9-6EB5-4C2D-A819-ECD2CDBB9A20}"/>
          </ac:picMkLst>
        </pc:picChg>
        <pc:picChg chg="del">
          <ac:chgData name="Rogerio Aguiar" userId="86fef4cc378c3954" providerId="LiveId" clId="{BC3CEA89-4DEE-4835-B614-57C3632A50E1}" dt="2019-11-06T00:36:34.381" v="4426" actId="478"/>
          <ac:picMkLst>
            <pc:docMk/>
            <pc:sldMk cId="3222007209" sldId="366"/>
            <ac:picMk id="12" creationId="{00000000-0000-0000-0000-000000000000}"/>
          </ac:picMkLst>
        </pc:picChg>
      </pc:sldChg>
      <pc:sldChg chg="del">
        <pc:chgData name="Rogerio Aguiar" userId="86fef4cc378c3954" providerId="LiveId" clId="{BC3CEA89-4DEE-4835-B614-57C3632A50E1}" dt="2019-11-05T21:06:33.419" v="2002" actId="2696"/>
        <pc:sldMkLst>
          <pc:docMk/>
          <pc:sldMk cId="0" sldId="367"/>
        </pc:sldMkLst>
      </pc:sldChg>
      <pc:sldChg chg="delSp modSp add del">
        <pc:chgData name="Rogerio Aguiar" userId="86fef4cc378c3954" providerId="LiveId" clId="{BC3CEA89-4DEE-4835-B614-57C3632A50E1}" dt="2019-11-06T00:42:33.052" v="4524" actId="20577"/>
        <pc:sldMkLst>
          <pc:docMk/>
          <pc:sldMk cId="0" sldId="368"/>
        </pc:sldMkLst>
        <pc:spChg chg="del mod">
          <ac:chgData name="Rogerio Aguiar" userId="86fef4cc378c3954" providerId="LiveId" clId="{BC3CEA89-4DEE-4835-B614-57C3632A50E1}" dt="2019-11-06T00:40:16.243" v="4485" actId="478"/>
          <ac:spMkLst>
            <pc:docMk/>
            <pc:sldMk cId="0" sldId="368"/>
            <ac:spMk id="87042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42:33.052" v="4524" actId="20577"/>
          <ac:spMkLst>
            <pc:docMk/>
            <pc:sldMk cId="0" sldId="368"/>
            <ac:spMk id="126979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42:16.262" v="4522" actId="1076"/>
          <ac:spMkLst>
            <pc:docMk/>
            <pc:sldMk cId="0" sldId="368"/>
            <ac:spMk id="126988" creationId="{00000000-0000-0000-0000-000000000000}"/>
          </ac:spMkLst>
        </pc:spChg>
        <pc:grpChg chg="mod">
          <ac:chgData name="Rogerio Aguiar" userId="86fef4cc378c3954" providerId="LiveId" clId="{BC3CEA89-4DEE-4835-B614-57C3632A50E1}" dt="2019-11-06T00:42:09.713" v="4521" actId="1076"/>
          <ac:grpSpMkLst>
            <pc:docMk/>
            <pc:sldMk cId="0" sldId="368"/>
            <ac:grpSpMk id="2" creationId="{00000000-0000-0000-0000-000000000000}"/>
          </ac:grpSpMkLst>
        </pc:grpChg>
        <pc:grpChg chg="mod">
          <ac:chgData name="Rogerio Aguiar" userId="86fef4cc378c3954" providerId="LiveId" clId="{BC3CEA89-4DEE-4835-B614-57C3632A50E1}" dt="2019-11-06T00:41:26.181" v="4500" actId="1076"/>
          <ac:grpSpMkLst>
            <pc:docMk/>
            <pc:sldMk cId="0" sldId="368"/>
            <ac:grpSpMk id="3" creationId="{00000000-0000-0000-0000-000000000000}"/>
          </ac:grpSpMkLst>
        </pc:grpChg>
        <pc:grpChg chg="mod">
          <ac:chgData name="Rogerio Aguiar" userId="86fef4cc378c3954" providerId="LiveId" clId="{BC3CEA89-4DEE-4835-B614-57C3632A50E1}" dt="2019-11-06T00:41:34.743" v="4502" actId="1076"/>
          <ac:grpSpMkLst>
            <pc:docMk/>
            <pc:sldMk cId="0" sldId="368"/>
            <ac:grpSpMk id="5" creationId="{00000000-0000-0000-0000-000000000000}"/>
          </ac:grpSpMkLst>
        </pc:grpChg>
      </pc:sldChg>
      <pc:sldChg chg="addSp delSp modSp add del delAnim">
        <pc:chgData name="Rogerio Aguiar" userId="86fef4cc378c3954" providerId="LiveId" clId="{BC3CEA89-4DEE-4835-B614-57C3632A50E1}" dt="2019-11-06T00:47:06.387" v="4548"/>
        <pc:sldMkLst>
          <pc:docMk/>
          <pc:sldMk cId="0" sldId="369"/>
        </pc:sldMkLst>
        <pc:spChg chg="del">
          <ac:chgData name="Rogerio Aguiar" userId="86fef4cc378c3954" providerId="LiveId" clId="{BC3CEA89-4DEE-4835-B614-57C3632A50E1}" dt="2019-11-06T00:45:42.364" v="4530" actId="478"/>
          <ac:spMkLst>
            <pc:docMk/>
            <pc:sldMk cId="0" sldId="369"/>
            <ac:spMk id="9" creationId="{00000000-0000-0000-0000-000000000000}"/>
          </ac:spMkLst>
        </pc:spChg>
        <pc:spChg chg="add">
          <ac:chgData name="Rogerio Aguiar" userId="86fef4cc378c3954" providerId="LiveId" clId="{BC3CEA89-4DEE-4835-B614-57C3632A50E1}" dt="2019-11-06T00:47:06.387" v="4548"/>
          <ac:spMkLst>
            <pc:docMk/>
            <pc:sldMk cId="0" sldId="369"/>
            <ac:spMk id="13" creationId="{1CD2AAA6-1BE6-4D6D-9B69-98F5EB8960CD}"/>
          </ac:spMkLst>
        </pc:spChg>
        <pc:spChg chg="del mod">
          <ac:chgData name="Rogerio Aguiar" userId="86fef4cc378c3954" providerId="LiveId" clId="{BC3CEA89-4DEE-4835-B614-57C3632A50E1}" dt="2019-11-06T00:45:37.123" v="4527" actId="478"/>
          <ac:spMkLst>
            <pc:docMk/>
            <pc:sldMk cId="0" sldId="369"/>
            <ac:spMk id="88066" creationId="{00000000-0000-0000-0000-000000000000}"/>
          </ac:spMkLst>
        </pc:spChg>
        <pc:spChg chg="add del mod">
          <ac:chgData name="Rogerio Aguiar" userId="86fef4cc378c3954" providerId="LiveId" clId="{BC3CEA89-4DEE-4835-B614-57C3632A50E1}" dt="2019-11-06T00:46:29.672" v="4546" actId="255"/>
          <ac:spMkLst>
            <pc:docMk/>
            <pc:sldMk cId="0" sldId="369"/>
            <ac:spMk id="128003" creationId="{00000000-0000-0000-0000-000000000000}"/>
          </ac:spMkLst>
        </pc:spChg>
        <pc:picChg chg="mod">
          <ac:chgData name="Rogerio Aguiar" userId="86fef4cc378c3954" providerId="LiveId" clId="{BC3CEA89-4DEE-4835-B614-57C3632A50E1}" dt="2019-11-06T00:45:58.150" v="4535" actId="1076"/>
          <ac:picMkLst>
            <pc:docMk/>
            <pc:sldMk cId="0" sldId="369"/>
            <ac:picMk id="2" creationId="{0A209180-2597-4B2E-9DE0-027F96CE4512}"/>
          </ac:picMkLst>
        </pc:picChg>
        <pc:picChg chg="mod">
          <ac:chgData name="Rogerio Aguiar" userId="86fef4cc378c3954" providerId="LiveId" clId="{BC3CEA89-4DEE-4835-B614-57C3632A50E1}" dt="2019-11-06T00:45:56.253" v="4534" actId="1076"/>
          <ac:picMkLst>
            <pc:docMk/>
            <pc:sldMk cId="0" sldId="369"/>
            <ac:picMk id="4" creationId="{772DEFE8-1869-44FA-B47D-D2AFCC69470E}"/>
          </ac:picMkLst>
        </pc:picChg>
        <pc:picChg chg="del">
          <ac:chgData name="Rogerio Aguiar" userId="86fef4cc378c3954" providerId="LiveId" clId="{BC3CEA89-4DEE-4835-B614-57C3632A50E1}" dt="2019-11-06T00:45:40.119" v="4528" actId="478"/>
          <ac:picMkLst>
            <pc:docMk/>
            <pc:sldMk cId="0" sldId="369"/>
            <ac:picMk id="5" creationId="{00000000-0000-0000-0000-000000000000}"/>
          </ac:picMkLst>
        </pc:picChg>
        <pc:picChg chg="mod">
          <ac:chgData name="Rogerio Aguiar" userId="86fef4cc378c3954" providerId="LiveId" clId="{BC3CEA89-4DEE-4835-B614-57C3632A50E1}" dt="2019-11-06T00:45:53.100" v="4533" actId="1076"/>
          <ac:picMkLst>
            <pc:docMk/>
            <pc:sldMk cId="0" sldId="369"/>
            <ac:picMk id="6" creationId="{0B0F6CB1-404E-477B-8BA4-DDD325F78CD1}"/>
          </ac:picMkLst>
        </pc:picChg>
        <pc:picChg chg="mod">
          <ac:chgData name="Rogerio Aguiar" userId="86fef4cc378c3954" providerId="LiveId" clId="{BC3CEA89-4DEE-4835-B614-57C3632A50E1}" dt="2019-11-06T00:46:34.341" v="4547" actId="14100"/>
          <ac:picMkLst>
            <pc:docMk/>
            <pc:sldMk cId="0" sldId="369"/>
            <ac:picMk id="7" creationId="{E3AA08BC-A87D-4820-A9C3-172B3F05AA8C}"/>
          </ac:picMkLst>
        </pc:picChg>
        <pc:picChg chg="del">
          <ac:chgData name="Rogerio Aguiar" userId="86fef4cc378c3954" providerId="LiveId" clId="{BC3CEA89-4DEE-4835-B614-57C3632A50E1}" dt="2019-11-06T00:45:41.374" v="4529" actId="478"/>
          <ac:picMkLst>
            <pc:docMk/>
            <pc:sldMk cId="0" sldId="369"/>
            <ac:picMk id="8" creationId="{00000000-0000-0000-0000-000000000000}"/>
          </ac:picMkLst>
        </pc:picChg>
      </pc:sldChg>
      <pc:sldChg chg="addSp delSp modSp add del delAnim">
        <pc:chgData name="Rogerio Aguiar" userId="86fef4cc378c3954" providerId="LiveId" clId="{BC3CEA89-4DEE-4835-B614-57C3632A50E1}" dt="2019-11-06T00:49:14.395" v="4588" actId="14100"/>
        <pc:sldMkLst>
          <pc:docMk/>
          <pc:sldMk cId="0" sldId="370"/>
        </pc:sldMkLst>
        <pc:spChg chg="add">
          <ac:chgData name="Rogerio Aguiar" userId="86fef4cc378c3954" providerId="LiveId" clId="{BC3CEA89-4DEE-4835-B614-57C3632A50E1}" dt="2019-11-06T00:48:24.480" v="4569"/>
          <ac:spMkLst>
            <pc:docMk/>
            <pc:sldMk cId="0" sldId="370"/>
            <ac:spMk id="10" creationId="{F2832417-3428-4621-A003-1751F2815E62}"/>
          </ac:spMkLst>
        </pc:spChg>
        <pc:spChg chg="del mod">
          <ac:chgData name="Rogerio Aguiar" userId="86fef4cc378c3954" providerId="LiveId" clId="{BC3CEA89-4DEE-4835-B614-57C3632A50E1}" dt="2019-11-06T00:48:13.499" v="4565" actId="478"/>
          <ac:spMkLst>
            <pc:docMk/>
            <pc:sldMk cId="0" sldId="370"/>
            <ac:spMk id="8909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48:49.994" v="4578" actId="14100"/>
          <ac:spMkLst>
            <pc:docMk/>
            <pc:sldMk cId="0" sldId="370"/>
            <ac:spMk id="275461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48:22.962" v="4568" actId="1076"/>
          <ac:spMkLst>
            <pc:docMk/>
            <pc:sldMk cId="0" sldId="370"/>
            <ac:spMk id="275462" creationId="{00000000-0000-0000-0000-000000000000}"/>
          </ac:spMkLst>
        </pc:spChg>
        <pc:grpChg chg="del">
          <ac:chgData name="Rogerio Aguiar" userId="86fef4cc378c3954" providerId="LiveId" clId="{BC3CEA89-4DEE-4835-B614-57C3632A50E1}" dt="2019-11-06T00:48:15.389" v="4566" actId="478"/>
          <ac:grpSpMkLst>
            <pc:docMk/>
            <pc:sldMk cId="0" sldId="370"/>
            <ac:grpSpMk id="6" creationId="{00000000-0000-0000-0000-000000000000}"/>
          </ac:grpSpMkLst>
        </pc:grpChg>
        <pc:graphicFrameChg chg="mod modGraphic">
          <ac:chgData name="Rogerio Aguiar" userId="86fef4cc378c3954" providerId="LiveId" clId="{BC3CEA89-4DEE-4835-B614-57C3632A50E1}" dt="2019-11-06T00:49:01.887" v="4587" actId="403"/>
          <ac:graphicFrameMkLst>
            <pc:docMk/>
            <pc:sldMk cId="0" sldId="370"/>
            <ac:graphicFrameMk id="7" creationId="{00000000-0000-0000-0000-000000000000}"/>
          </ac:graphicFrameMkLst>
        </pc:graphicFrameChg>
        <pc:picChg chg="mod">
          <ac:chgData name="Rogerio Aguiar" userId="86fef4cc378c3954" providerId="LiveId" clId="{BC3CEA89-4DEE-4835-B614-57C3632A50E1}" dt="2019-11-06T00:49:14.395" v="4588" actId="14100"/>
          <ac:picMkLst>
            <pc:docMk/>
            <pc:sldMk cId="0" sldId="370"/>
            <ac:picMk id="2" creationId="{0D51FFB3-4618-44B8-81E9-781024B69E4D}"/>
          </ac:picMkLst>
        </pc:picChg>
      </pc:sldChg>
      <pc:sldChg chg="del">
        <pc:chgData name="Rogerio Aguiar" userId="86fef4cc378c3954" providerId="LiveId" clId="{BC3CEA89-4DEE-4835-B614-57C3632A50E1}" dt="2019-11-05T21:06:33.512" v="2006" actId="2696"/>
        <pc:sldMkLst>
          <pc:docMk/>
          <pc:sldMk cId="0" sldId="371"/>
        </pc:sldMkLst>
      </pc:sldChg>
      <pc:sldChg chg="addSp delSp modSp add del">
        <pc:chgData name="Rogerio Aguiar" userId="86fef4cc378c3954" providerId="LiveId" clId="{BC3CEA89-4DEE-4835-B614-57C3632A50E1}" dt="2019-11-06T00:52:58.251" v="4642" actId="20577"/>
        <pc:sldMkLst>
          <pc:docMk/>
          <pc:sldMk cId="0" sldId="372"/>
        </pc:sldMkLst>
        <pc:spChg chg="add">
          <ac:chgData name="Rogerio Aguiar" userId="86fef4cc378c3954" providerId="LiveId" clId="{BC3CEA89-4DEE-4835-B614-57C3632A50E1}" dt="2019-11-06T00:50:27.801" v="4607"/>
          <ac:spMkLst>
            <pc:docMk/>
            <pc:sldMk cId="0" sldId="372"/>
            <ac:spMk id="7" creationId="{6CA5D8D6-F238-402F-806A-D80B0F8E1E28}"/>
          </ac:spMkLst>
        </pc:spChg>
        <pc:spChg chg="del mod">
          <ac:chgData name="Rogerio Aguiar" userId="86fef4cc378c3954" providerId="LiveId" clId="{BC3CEA89-4DEE-4835-B614-57C3632A50E1}" dt="2019-11-06T00:50:26.059" v="4606" actId="478"/>
          <ac:spMkLst>
            <pc:docMk/>
            <pc:sldMk cId="0" sldId="372"/>
            <ac:spMk id="9113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1:39.591" v="4624" actId="403"/>
          <ac:spMkLst>
            <pc:docMk/>
            <pc:sldMk cId="0" sldId="372"/>
            <ac:spMk id="132099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2:58.251" v="4642" actId="20577"/>
          <ac:spMkLst>
            <pc:docMk/>
            <pc:sldMk cId="0" sldId="372"/>
            <ac:spMk id="13210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2:52.720" v="4640" actId="1076"/>
          <ac:spMkLst>
            <pc:docMk/>
            <pc:sldMk cId="0" sldId="372"/>
            <ac:spMk id="132121" creationId="{00000000-0000-0000-0000-000000000000}"/>
          </ac:spMkLst>
        </pc:spChg>
        <pc:graphicFrameChg chg="mod modGraphic">
          <ac:chgData name="Rogerio Aguiar" userId="86fef4cc378c3954" providerId="LiveId" clId="{BC3CEA89-4DEE-4835-B614-57C3632A50E1}" dt="2019-11-06T00:52:46.874" v="4638" actId="14100"/>
          <ac:graphicFrameMkLst>
            <pc:docMk/>
            <pc:sldMk cId="0" sldId="372"/>
            <ac:graphicFrameMk id="277509" creationId="{00000000-0000-0000-0000-000000000000}"/>
          </ac:graphicFrameMkLst>
        </pc:graphicFrameChg>
      </pc:sldChg>
      <pc:sldChg chg="del">
        <pc:chgData name="Rogerio Aguiar" userId="86fef4cc378c3954" providerId="LiveId" clId="{BC3CEA89-4DEE-4835-B614-57C3632A50E1}" dt="2019-11-05T21:06:33.630" v="2010" actId="2696"/>
        <pc:sldMkLst>
          <pc:docMk/>
          <pc:sldMk cId="0" sldId="373"/>
        </pc:sldMkLst>
      </pc:sldChg>
      <pc:sldChg chg="modSp add del">
        <pc:chgData name="Rogerio Aguiar" userId="86fef4cc378c3954" providerId="LiveId" clId="{BC3CEA89-4DEE-4835-B614-57C3632A50E1}" dt="2019-11-06T00:54:15.329" v="4656" actId="2696"/>
        <pc:sldMkLst>
          <pc:docMk/>
          <pc:sldMk cId="0" sldId="374"/>
        </pc:sldMkLst>
        <pc:spChg chg="mod">
          <ac:chgData name="Rogerio Aguiar" userId="86fef4cc378c3954" providerId="LiveId" clId="{BC3CEA89-4DEE-4835-B614-57C3632A50E1}" dt="2019-11-05T21:51:23.636" v="2941"/>
          <ac:spMkLst>
            <pc:docMk/>
            <pc:sldMk cId="0" sldId="374"/>
            <ac:spMk id="95234" creationId="{00000000-0000-0000-0000-000000000000}"/>
          </ac:spMkLst>
        </pc:spChg>
      </pc:sldChg>
      <pc:sldChg chg="del">
        <pc:chgData name="Rogerio Aguiar" userId="86fef4cc378c3954" providerId="LiveId" clId="{BC3CEA89-4DEE-4835-B614-57C3632A50E1}" dt="2019-11-05T21:06:33.690" v="2013" actId="2696"/>
        <pc:sldMkLst>
          <pc:docMk/>
          <pc:sldMk cId="0" sldId="379"/>
        </pc:sldMkLst>
      </pc:sldChg>
      <pc:sldChg chg="addSp delSp modSp add del mod setBg">
        <pc:chgData name="Rogerio Aguiar" userId="86fef4cc378c3954" providerId="LiveId" clId="{BC3CEA89-4DEE-4835-B614-57C3632A50E1}" dt="2019-11-06T00:54:59.327" v="4664" actId="1076"/>
        <pc:sldMkLst>
          <pc:docMk/>
          <pc:sldMk cId="0" sldId="380"/>
        </pc:sldMkLst>
        <pc:spChg chg="add">
          <ac:chgData name="Rogerio Aguiar" userId="86fef4cc378c3954" providerId="LiveId" clId="{BC3CEA89-4DEE-4835-B614-57C3632A50E1}" dt="2019-11-06T00:54:55.247" v="4663" actId="26606"/>
          <ac:spMkLst>
            <pc:docMk/>
            <pc:sldMk cId="0" sldId="380"/>
            <ac:spMk id="71" creationId="{1045B59B-615E-4718-A150-42DE5D03E1C8}"/>
          </ac:spMkLst>
        </pc:spChg>
        <pc:spChg chg="add">
          <ac:chgData name="Rogerio Aguiar" userId="86fef4cc378c3954" providerId="LiveId" clId="{BC3CEA89-4DEE-4835-B614-57C3632A50E1}" dt="2019-11-06T00:54:55.247" v="4663" actId="26606"/>
          <ac:spMkLst>
            <pc:docMk/>
            <pc:sldMk cId="0" sldId="380"/>
            <ac:spMk id="73" creationId="{D6CF29CD-38B8-4924-BA11-6D60517487EF}"/>
          </ac:spMkLst>
        </pc:spChg>
        <pc:spChg chg="mod">
          <ac:chgData name="Rogerio Aguiar" userId="86fef4cc378c3954" providerId="LiveId" clId="{BC3CEA89-4DEE-4835-B614-57C3632A50E1}" dt="2019-11-06T00:54:55.247" v="4663" actId="26606"/>
          <ac:spMkLst>
            <pc:docMk/>
            <pc:sldMk cId="0" sldId="380"/>
            <ac:spMk id="139266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6T00:54:39.195" v="4661" actId="478"/>
          <ac:spMkLst>
            <pc:docMk/>
            <pc:sldMk cId="0" sldId="380"/>
            <ac:spMk id="139267" creationId="{00000000-0000-0000-0000-000000000000}"/>
          </ac:spMkLst>
        </pc:spChg>
        <pc:picChg chg="del">
          <ac:chgData name="Rogerio Aguiar" userId="86fef4cc378c3954" providerId="LiveId" clId="{BC3CEA89-4DEE-4835-B614-57C3632A50E1}" dt="2019-11-06T00:54:34.283" v="4659" actId="478"/>
          <ac:picMkLst>
            <pc:docMk/>
            <pc:sldMk cId="0" sldId="380"/>
            <ac:picMk id="5" creationId="{00000000-0000-0000-0000-000000000000}"/>
          </ac:picMkLst>
        </pc:picChg>
        <pc:picChg chg="add mod">
          <ac:chgData name="Rogerio Aguiar" userId="86fef4cc378c3954" providerId="LiveId" clId="{BC3CEA89-4DEE-4835-B614-57C3632A50E1}" dt="2019-11-06T00:54:59.327" v="4664" actId="1076"/>
          <ac:picMkLst>
            <pc:docMk/>
            <pc:sldMk cId="0" sldId="380"/>
            <ac:picMk id="6" creationId="{3A980074-1406-4228-BB3B-661B0F630ED5}"/>
          </ac:picMkLst>
        </pc:picChg>
      </pc:sldChg>
      <pc:sldChg chg="add del">
        <pc:chgData name="Rogerio Aguiar" userId="86fef4cc378c3954" providerId="LiveId" clId="{BC3CEA89-4DEE-4835-B614-57C3632A50E1}" dt="2019-11-06T00:55:06.114" v="4665" actId="2696"/>
        <pc:sldMkLst>
          <pc:docMk/>
          <pc:sldMk cId="0" sldId="381"/>
        </pc:sldMkLst>
      </pc:sldChg>
      <pc:sldChg chg="del">
        <pc:chgData name="Rogerio Aguiar" userId="86fef4cc378c3954" providerId="LiveId" clId="{BC3CEA89-4DEE-4835-B614-57C3632A50E1}" dt="2019-11-05T21:06:33.740" v="2016" actId="2696"/>
        <pc:sldMkLst>
          <pc:docMk/>
          <pc:sldMk cId="0" sldId="383"/>
        </pc:sldMkLst>
      </pc:sldChg>
      <pc:sldChg chg="addSp delSp modSp add del delAnim">
        <pc:chgData name="Rogerio Aguiar" userId="86fef4cc378c3954" providerId="LiveId" clId="{BC3CEA89-4DEE-4835-B614-57C3632A50E1}" dt="2019-11-06T01:03:02.296" v="4896" actId="404"/>
        <pc:sldMkLst>
          <pc:docMk/>
          <pc:sldMk cId="0" sldId="385"/>
        </pc:sldMkLst>
        <pc:spChg chg="add mod">
          <ac:chgData name="Rogerio Aguiar" userId="86fef4cc378c3954" providerId="LiveId" clId="{BC3CEA89-4DEE-4835-B614-57C3632A50E1}" dt="2019-11-06T01:01:40.405" v="4868" actId="14100"/>
          <ac:spMkLst>
            <pc:docMk/>
            <pc:sldMk cId="0" sldId="385"/>
            <ac:spMk id="8" creationId="{C6EAB27B-A5CF-40AA-8D7E-378ECDC7707C}"/>
          </ac:spMkLst>
        </pc:spChg>
        <pc:spChg chg="mod">
          <ac:chgData name="Rogerio Aguiar" userId="86fef4cc378c3954" providerId="LiveId" clId="{BC3CEA89-4DEE-4835-B614-57C3632A50E1}" dt="2019-11-06T01:03:02.296" v="4896" actId="404"/>
          <ac:spMkLst>
            <pc:docMk/>
            <pc:sldMk cId="0" sldId="385"/>
            <ac:spMk id="9" creationId="{1798316F-C11C-4BD3-9F1F-CBDBE40E6835}"/>
          </ac:spMkLst>
        </pc:spChg>
        <pc:spChg chg="del mod">
          <ac:chgData name="Rogerio Aguiar" userId="86fef4cc378c3954" providerId="LiveId" clId="{BC3CEA89-4DEE-4835-B614-57C3632A50E1}" dt="2019-11-06T01:00:25.042" v="4822" actId="478"/>
          <ac:spMkLst>
            <pc:docMk/>
            <pc:sldMk cId="0" sldId="385"/>
            <ac:spMk id="104452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2:37.472" v="4891" actId="403"/>
          <ac:spMkLst>
            <pc:docMk/>
            <pc:sldMk cId="0" sldId="385"/>
            <ac:spMk id="292869" creationId="{00000000-0000-0000-0000-000000000000}"/>
          </ac:spMkLst>
        </pc:spChg>
        <pc:picChg chg="mod">
          <ac:chgData name="Rogerio Aguiar" userId="86fef4cc378c3954" providerId="LiveId" clId="{BC3CEA89-4DEE-4835-B614-57C3632A50E1}" dt="2019-11-06T01:01:28.375" v="4865" actId="14100"/>
          <ac:picMkLst>
            <pc:docMk/>
            <pc:sldMk cId="0" sldId="385"/>
            <ac:picMk id="2" creationId="{553FD2D5-85CC-461C-953E-A8AB65AFC9D9}"/>
          </ac:picMkLst>
        </pc:picChg>
        <pc:picChg chg="del mod">
          <ac:chgData name="Rogerio Aguiar" userId="86fef4cc378c3954" providerId="LiveId" clId="{BC3CEA89-4DEE-4835-B614-57C3632A50E1}" dt="2019-11-06T01:01:17.677" v="4862" actId="478"/>
          <ac:picMkLst>
            <pc:docMk/>
            <pc:sldMk cId="0" sldId="385"/>
            <ac:picMk id="3" creationId="{00000000-0000-0000-0000-000000000000}"/>
          </ac:picMkLst>
        </pc:picChg>
        <pc:picChg chg="mod">
          <ac:chgData name="Rogerio Aguiar" userId="86fef4cc378c3954" providerId="LiveId" clId="{BC3CEA89-4DEE-4835-B614-57C3632A50E1}" dt="2019-11-06T01:02:41.764" v="4892" actId="1076"/>
          <ac:picMkLst>
            <pc:docMk/>
            <pc:sldMk cId="0" sldId="385"/>
            <ac:picMk id="11" creationId="{BEC5877E-7119-4172-B9A1-C63579D11BEF}"/>
          </ac:picMkLst>
        </pc:picChg>
      </pc:sldChg>
      <pc:sldChg chg="addSp delSp modSp add del">
        <pc:chgData name="Rogerio Aguiar" userId="86fef4cc378c3954" providerId="LiveId" clId="{BC3CEA89-4DEE-4835-B614-57C3632A50E1}" dt="2019-11-06T01:03:40.291" v="4905" actId="20577"/>
        <pc:sldMkLst>
          <pc:docMk/>
          <pc:sldMk cId="0" sldId="386"/>
        </pc:sldMkLst>
        <pc:spChg chg="add mod">
          <ac:chgData name="Rogerio Aguiar" userId="86fef4cc378c3954" providerId="LiveId" clId="{BC3CEA89-4DEE-4835-B614-57C3632A50E1}" dt="2019-11-06T01:03:40.291" v="4905" actId="20577"/>
          <ac:spMkLst>
            <pc:docMk/>
            <pc:sldMk cId="0" sldId="386"/>
            <ac:spMk id="8" creationId="{24B6AC8B-BE2F-46D5-BA26-C68B0BACE14D}"/>
          </ac:spMkLst>
        </pc:spChg>
        <pc:spChg chg="del mod">
          <ac:chgData name="Rogerio Aguiar" userId="86fef4cc378c3954" providerId="LiveId" clId="{BC3CEA89-4DEE-4835-B614-57C3632A50E1}" dt="2019-11-06T01:03:22.373" v="4897" actId="478"/>
          <ac:spMkLst>
            <pc:docMk/>
            <pc:sldMk cId="0" sldId="386"/>
            <ac:spMk id="105478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1:03:28.229" v="4898" actId="478"/>
          <ac:spMkLst>
            <pc:docMk/>
            <pc:sldMk cId="0" sldId="386"/>
            <ac:spMk id="293892" creationId="{00000000-0000-0000-0000-000000000000}"/>
          </ac:spMkLst>
        </pc:spChg>
      </pc:sldChg>
      <pc:sldChg chg="del">
        <pc:chgData name="Rogerio Aguiar" userId="86fef4cc378c3954" providerId="LiveId" clId="{BC3CEA89-4DEE-4835-B614-57C3632A50E1}" dt="2019-11-05T21:06:33.798" v="2019" actId="2696"/>
        <pc:sldMkLst>
          <pc:docMk/>
          <pc:sldMk cId="0" sldId="387"/>
        </pc:sldMkLst>
      </pc:sldChg>
      <pc:sldChg chg="addSp delSp modSp add del">
        <pc:chgData name="Rogerio Aguiar" userId="86fef4cc378c3954" providerId="LiveId" clId="{BC3CEA89-4DEE-4835-B614-57C3632A50E1}" dt="2019-11-06T01:05:16.189" v="4944" actId="1076"/>
        <pc:sldMkLst>
          <pc:docMk/>
          <pc:sldMk cId="0" sldId="388"/>
        </pc:sldMkLst>
        <pc:spChg chg="add mod">
          <ac:chgData name="Rogerio Aguiar" userId="86fef4cc378c3954" providerId="LiveId" clId="{BC3CEA89-4DEE-4835-B614-57C3632A50E1}" dt="2019-11-06T01:04:37.372" v="4916" actId="20577"/>
          <ac:spMkLst>
            <pc:docMk/>
            <pc:sldMk cId="0" sldId="388"/>
            <ac:spMk id="7" creationId="{84B66AA4-2390-4FAA-A421-35FA349B212C}"/>
          </ac:spMkLst>
        </pc:spChg>
        <pc:spChg chg="del mod">
          <ac:chgData name="Rogerio Aguiar" userId="86fef4cc378c3954" providerId="LiveId" clId="{BC3CEA89-4DEE-4835-B614-57C3632A50E1}" dt="2019-11-06T01:04:30.741" v="4906" actId="478"/>
          <ac:spMkLst>
            <pc:docMk/>
            <pc:sldMk cId="0" sldId="388"/>
            <ac:spMk id="107523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4:41.347" v="4922" actId="20577"/>
          <ac:spMkLst>
            <pc:docMk/>
            <pc:sldMk cId="0" sldId="388"/>
            <ac:spMk id="29594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5:16.189" v="4944" actId="1076"/>
          <ac:spMkLst>
            <pc:docMk/>
            <pc:sldMk cId="0" sldId="388"/>
            <ac:spMk id="295942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5:11.810" v="4943" actId="1076"/>
          <ac:spMkLst>
            <pc:docMk/>
            <pc:sldMk cId="0" sldId="388"/>
            <ac:spMk id="295943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5:09.296" v="4942" actId="1076"/>
          <ac:spMkLst>
            <pc:docMk/>
            <pc:sldMk cId="0" sldId="388"/>
            <ac:spMk id="295944" creationId="{00000000-0000-0000-0000-000000000000}"/>
          </ac:spMkLst>
        </pc:spChg>
      </pc:sldChg>
      <pc:sldChg chg="addSp delSp modSp add del">
        <pc:chgData name="Rogerio Aguiar" userId="86fef4cc378c3954" providerId="LiveId" clId="{BC3CEA89-4DEE-4835-B614-57C3632A50E1}" dt="2019-11-06T01:05:45.578" v="4964" actId="20577"/>
        <pc:sldMkLst>
          <pc:docMk/>
          <pc:sldMk cId="0" sldId="389"/>
        </pc:sldMkLst>
        <pc:spChg chg="add mod">
          <ac:chgData name="Rogerio Aguiar" userId="86fef4cc378c3954" providerId="LiveId" clId="{BC3CEA89-4DEE-4835-B614-57C3632A50E1}" dt="2019-11-06T01:05:31.323" v="4955" actId="20577"/>
          <ac:spMkLst>
            <pc:docMk/>
            <pc:sldMk cId="0" sldId="389"/>
            <ac:spMk id="6" creationId="{5BE1B69B-F39D-4B25-B272-EF162C590044}"/>
          </ac:spMkLst>
        </pc:spChg>
        <pc:spChg chg="del mod">
          <ac:chgData name="Rogerio Aguiar" userId="86fef4cc378c3954" providerId="LiveId" clId="{BC3CEA89-4DEE-4835-B614-57C3632A50E1}" dt="2019-11-06T01:05:24.178" v="4945" actId="478"/>
          <ac:spMkLst>
            <pc:docMk/>
            <pc:sldMk cId="0" sldId="389"/>
            <ac:spMk id="10854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5:45.578" v="4964" actId="20577"/>
          <ac:spMkLst>
            <pc:docMk/>
            <pc:sldMk cId="0" sldId="389"/>
            <ac:spMk id="147458" creationId="{00000000-0000-0000-0000-000000000000}"/>
          </ac:spMkLst>
        </pc:spChg>
      </pc:sldChg>
      <pc:sldChg chg="addSp delSp modSp add del">
        <pc:chgData name="Rogerio Aguiar" userId="86fef4cc378c3954" providerId="LiveId" clId="{BC3CEA89-4DEE-4835-B614-57C3632A50E1}" dt="2019-11-06T01:06:20.385" v="4992" actId="20577"/>
        <pc:sldMkLst>
          <pc:docMk/>
          <pc:sldMk cId="0" sldId="390"/>
        </pc:sldMkLst>
        <pc:spChg chg="add mod">
          <ac:chgData name="Rogerio Aguiar" userId="86fef4cc378c3954" providerId="LiveId" clId="{BC3CEA89-4DEE-4835-B614-57C3632A50E1}" dt="2019-11-06T01:06:04.239" v="4976" actId="1076"/>
          <ac:spMkLst>
            <pc:docMk/>
            <pc:sldMk cId="0" sldId="390"/>
            <ac:spMk id="8" creationId="{B091036E-AA1C-423F-9B7E-7D3A5928B2B7}"/>
          </ac:spMkLst>
        </pc:spChg>
        <pc:spChg chg="del mod">
          <ac:chgData name="Rogerio Aguiar" userId="86fef4cc378c3954" providerId="LiveId" clId="{BC3CEA89-4DEE-4835-B614-57C3632A50E1}" dt="2019-11-06T01:05:54.770" v="4965" actId="478"/>
          <ac:spMkLst>
            <pc:docMk/>
            <pc:sldMk cId="0" sldId="390"/>
            <ac:spMk id="109571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6:09.007" v="4980" actId="20577"/>
          <ac:spMkLst>
            <pc:docMk/>
            <pc:sldMk cId="0" sldId="390"/>
            <ac:spMk id="148484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6:13.562" v="4984" actId="20577"/>
          <ac:spMkLst>
            <pc:docMk/>
            <pc:sldMk cId="0" sldId="390"/>
            <ac:spMk id="297989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6:16.883" v="4988" actId="20577"/>
          <ac:spMkLst>
            <pc:docMk/>
            <pc:sldMk cId="0" sldId="390"/>
            <ac:spMk id="29799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6:20.385" v="4992" actId="20577"/>
          <ac:spMkLst>
            <pc:docMk/>
            <pc:sldMk cId="0" sldId="390"/>
            <ac:spMk id="297991" creationId="{00000000-0000-0000-0000-000000000000}"/>
          </ac:spMkLst>
        </pc:spChg>
      </pc:sldChg>
      <pc:sldChg chg="addSp delSp modSp add del modAnim">
        <pc:chgData name="Rogerio Aguiar" userId="86fef4cc378c3954" providerId="LiveId" clId="{BC3CEA89-4DEE-4835-B614-57C3632A50E1}" dt="2019-11-06T01:07:35.688" v="5019" actId="14100"/>
        <pc:sldMkLst>
          <pc:docMk/>
          <pc:sldMk cId="0" sldId="391"/>
        </pc:sldMkLst>
        <pc:spChg chg="add">
          <ac:chgData name="Rogerio Aguiar" userId="86fef4cc378c3954" providerId="LiveId" clId="{BC3CEA89-4DEE-4835-B614-57C3632A50E1}" dt="2019-11-06T01:06:32.607" v="4994"/>
          <ac:spMkLst>
            <pc:docMk/>
            <pc:sldMk cId="0" sldId="391"/>
            <ac:spMk id="7" creationId="{718E42D5-296C-46F7-BF57-8E89D375B4B4}"/>
          </ac:spMkLst>
        </pc:spChg>
        <pc:spChg chg="del mod">
          <ac:chgData name="Rogerio Aguiar" userId="86fef4cc378c3954" providerId="LiveId" clId="{BC3CEA89-4DEE-4835-B614-57C3632A50E1}" dt="2019-11-06T01:06:31.099" v="4993" actId="478"/>
          <ac:spMkLst>
            <pc:docMk/>
            <pc:sldMk cId="0" sldId="391"/>
            <ac:spMk id="110594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7:22.730" v="5016" actId="1076"/>
          <ac:spMkLst>
            <pc:docMk/>
            <pc:sldMk cId="0" sldId="391"/>
            <ac:spMk id="14950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07:35.688" v="5019" actId="14100"/>
          <ac:spMkLst>
            <pc:docMk/>
            <pc:sldMk cId="0" sldId="391"/>
            <ac:spMk id="149509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1:06:40.058" v="4995" actId="478"/>
          <ac:spMkLst>
            <pc:docMk/>
            <pc:sldMk cId="0" sldId="391"/>
            <ac:spMk id="299011" creationId="{00000000-0000-0000-0000-000000000000}"/>
          </ac:spMkLst>
        </pc:spChg>
        <pc:graphicFrameChg chg="mod modGraphic">
          <ac:chgData name="Rogerio Aguiar" userId="86fef4cc378c3954" providerId="LiveId" clId="{BC3CEA89-4DEE-4835-B614-57C3632A50E1}" dt="2019-11-06T01:07:28.127" v="5017" actId="1076"/>
          <ac:graphicFrameMkLst>
            <pc:docMk/>
            <pc:sldMk cId="0" sldId="391"/>
            <ac:graphicFrameMk id="2" creationId="{2EEE62B3-7AE0-4E92-B518-3E4E23ECF075}"/>
          </ac:graphicFrameMkLst>
        </pc:graphicFrameChg>
      </pc:sldChg>
      <pc:sldChg chg="addSp delSp modSp add del">
        <pc:chgData name="Rogerio Aguiar" userId="86fef4cc378c3954" providerId="LiveId" clId="{BC3CEA89-4DEE-4835-B614-57C3632A50E1}" dt="2019-11-06T01:10:53.171" v="5069" actId="1076"/>
        <pc:sldMkLst>
          <pc:docMk/>
          <pc:sldMk cId="0" sldId="392"/>
        </pc:sldMkLst>
        <pc:spChg chg="add">
          <ac:chgData name="Rogerio Aguiar" userId="86fef4cc378c3954" providerId="LiveId" clId="{BC3CEA89-4DEE-4835-B614-57C3632A50E1}" dt="2019-11-06T01:08:33.615" v="5031"/>
          <ac:spMkLst>
            <pc:docMk/>
            <pc:sldMk cId="0" sldId="392"/>
            <ac:spMk id="6" creationId="{062819C3-CFB5-41A1-8605-30D5E6DC6FE3}"/>
          </ac:spMkLst>
        </pc:spChg>
        <pc:spChg chg="del mod">
          <ac:chgData name="Rogerio Aguiar" userId="86fef4cc378c3954" providerId="LiveId" clId="{BC3CEA89-4DEE-4835-B614-57C3632A50E1}" dt="2019-11-06T01:08:07.131" v="5020" actId="478"/>
          <ac:spMkLst>
            <pc:docMk/>
            <pc:sldMk cId="0" sldId="392"/>
            <ac:spMk id="111619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0:01.230" v="5058" actId="1076"/>
          <ac:spMkLst>
            <pc:docMk/>
            <pc:sldMk cId="0" sldId="392"/>
            <ac:spMk id="15053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0:37.784" v="5065" actId="6549"/>
          <ac:spMkLst>
            <pc:docMk/>
            <pc:sldMk cId="0" sldId="392"/>
            <ac:spMk id="150532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0:53.171" v="5069" actId="1076"/>
          <ac:spMkLst>
            <pc:docMk/>
            <pc:sldMk cId="0" sldId="392"/>
            <ac:spMk id="150533" creationId="{00000000-0000-0000-0000-000000000000}"/>
          </ac:spMkLst>
        </pc:spChg>
      </pc:sldChg>
      <pc:sldChg chg="addSp delSp modSp add del">
        <pc:chgData name="Rogerio Aguiar" userId="86fef4cc378c3954" providerId="LiveId" clId="{BC3CEA89-4DEE-4835-B614-57C3632A50E1}" dt="2019-11-06T01:11:22.493" v="5086" actId="1076"/>
        <pc:sldMkLst>
          <pc:docMk/>
          <pc:sldMk cId="0" sldId="393"/>
        </pc:sldMkLst>
        <pc:spChg chg="add">
          <ac:chgData name="Rogerio Aguiar" userId="86fef4cc378c3954" providerId="LiveId" clId="{BC3CEA89-4DEE-4835-B614-57C3632A50E1}" dt="2019-11-06T01:11:03.458" v="5072"/>
          <ac:spMkLst>
            <pc:docMk/>
            <pc:sldMk cId="0" sldId="393"/>
            <ac:spMk id="6" creationId="{A7417FAC-F22C-40E8-8489-9404697A5CC0}"/>
          </ac:spMkLst>
        </pc:spChg>
        <pc:spChg chg="del mod">
          <ac:chgData name="Rogerio Aguiar" userId="86fef4cc378c3954" providerId="LiveId" clId="{BC3CEA89-4DEE-4835-B614-57C3632A50E1}" dt="2019-11-06T01:11:01.882" v="5071" actId="478"/>
          <ac:spMkLst>
            <pc:docMk/>
            <pc:sldMk cId="0" sldId="393"/>
            <ac:spMk id="112643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1:22.493" v="5086" actId="1076"/>
          <ac:spMkLst>
            <pc:docMk/>
            <pc:sldMk cId="0" sldId="393"/>
            <ac:spMk id="151554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1:18.603" v="5085" actId="403"/>
          <ac:spMkLst>
            <pc:docMk/>
            <pc:sldMk cId="0" sldId="393"/>
            <ac:spMk id="151556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1:15.238" v="5083" actId="403"/>
          <ac:spMkLst>
            <pc:docMk/>
            <pc:sldMk cId="0" sldId="393"/>
            <ac:spMk id="151557" creationId="{00000000-0000-0000-0000-000000000000}"/>
          </ac:spMkLst>
        </pc:spChg>
      </pc:sldChg>
      <pc:sldChg chg="addSp delSp modSp add del">
        <pc:chgData name="Rogerio Aguiar" userId="86fef4cc378c3954" providerId="LiveId" clId="{BC3CEA89-4DEE-4835-B614-57C3632A50E1}" dt="2019-11-06T01:11:58.307" v="5104" actId="20577"/>
        <pc:sldMkLst>
          <pc:docMk/>
          <pc:sldMk cId="0" sldId="394"/>
        </pc:sldMkLst>
        <pc:spChg chg="add">
          <ac:chgData name="Rogerio Aguiar" userId="86fef4cc378c3954" providerId="LiveId" clId="{BC3CEA89-4DEE-4835-B614-57C3632A50E1}" dt="2019-11-06T01:11:31.719" v="5088"/>
          <ac:spMkLst>
            <pc:docMk/>
            <pc:sldMk cId="0" sldId="394"/>
            <ac:spMk id="6" creationId="{FFECE00D-BDFC-40AF-9058-593267A5B5C7}"/>
          </ac:spMkLst>
        </pc:spChg>
        <pc:spChg chg="del mod">
          <ac:chgData name="Rogerio Aguiar" userId="86fef4cc378c3954" providerId="LiveId" clId="{BC3CEA89-4DEE-4835-B614-57C3632A50E1}" dt="2019-11-06T01:11:29.698" v="5087" actId="478"/>
          <ac:spMkLst>
            <pc:docMk/>
            <pc:sldMk cId="0" sldId="394"/>
            <ac:spMk id="113667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1:37.232" v="5089" actId="1076"/>
          <ac:spMkLst>
            <pc:docMk/>
            <pc:sldMk cId="0" sldId="394"/>
            <ac:spMk id="15257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1:56.089" v="5100" actId="20577"/>
          <ac:spMkLst>
            <pc:docMk/>
            <pc:sldMk cId="0" sldId="394"/>
            <ac:spMk id="15258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1:58.307" v="5104" actId="20577"/>
          <ac:spMkLst>
            <pc:docMk/>
            <pc:sldMk cId="0" sldId="394"/>
            <ac:spMk id="152581" creationId="{00000000-0000-0000-0000-000000000000}"/>
          </ac:spMkLst>
        </pc:spChg>
      </pc:sldChg>
      <pc:sldChg chg="addSp delSp modSp add del">
        <pc:chgData name="Rogerio Aguiar" userId="86fef4cc378c3954" providerId="LiveId" clId="{BC3CEA89-4DEE-4835-B614-57C3632A50E1}" dt="2019-11-06T01:12:31.596" v="5115" actId="14100"/>
        <pc:sldMkLst>
          <pc:docMk/>
          <pc:sldMk cId="0" sldId="395"/>
        </pc:sldMkLst>
        <pc:spChg chg="add">
          <ac:chgData name="Rogerio Aguiar" userId="86fef4cc378c3954" providerId="LiveId" clId="{BC3CEA89-4DEE-4835-B614-57C3632A50E1}" dt="2019-11-06T01:12:11.368" v="5106"/>
          <ac:spMkLst>
            <pc:docMk/>
            <pc:sldMk cId="0" sldId="395"/>
            <ac:spMk id="5" creationId="{CA0CCBEA-5CF8-4C23-B8A1-32F9BD8AA0D8}"/>
          </ac:spMkLst>
        </pc:spChg>
        <pc:spChg chg="del mod">
          <ac:chgData name="Rogerio Aguiar" userId="86fef4cc378c3954" providerId="LiveId" clId="{BC3CEA89-4DEE-4835-B614-57C3632A50E1}" dt="2019-11-06T01:12:10.002" v="5105" actId="478"/>
          <ac:spMkLst>
            <pc:docMk/>
            <pc:sldMk cId="0" sldId="395"/>
            <ac:spMk id="114691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2:19.625" v="5111" actId="1076"/>
          <ac:spMkLst>
            <pc:docMk/>
            <pc:sldMk cId="0" sldId="395"/>
            <ac:spMk id="153602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2:31.596" v="5115" actId="14100"/>
          <ac:spMkLst>
            <pc:docMk/>
            <pc:sldMk cId="0" sldId="395"/>
            <ac:spMk id="153604" creationId="{00000000-0000-0000-0000-000000000000}"/>
          </ac:spMkLst>
        </pc:spChg>
      </pc:sldChg>
      <pc:sldChg chg="addSp delSp modSp add del">
        <pc:chgData name="Rogerio Aguiar" userId="86fef4cc378c3954" providerId="LiveId" clId="{BC3CEA89-4DEE-4835-B614-57C3632A50E1}" dt="2019-11-06T01:12:58.513" v="5125" actId="14100"/>
        <pc:sldMkLst>
          <pc:docMk/>
          <pc:sldMk cId="0" sldId="398"/>
        </pc:sldMkLst>
        <pc:spChg chg="add">
          <ac:chgData name="Rogerio Aguiar" userId="86fef4cc378c3954" providerId="LiveId" clId="{BC3CEA89-4DEE-4835-B614-57C3632A50E1}" dt="2019-11-06T01:12:44.591" v="5117"/>
          <ac:spMkLst>
            <pc:docMk/>
            <pc:sldMk cId="0" sldId="398"/>
            <ac:spMk id="4" creationId="{802F1F99-262B-4BD7-9CDA-DC660684B53E}"/>
          </ac:spMkLst>
        </pc:spChg>
        <pc:spChg chg="del mod">
          <ac:chgData name="Rogerio Aguiar" userId="86fef4cc378c3954" providerId="LiveId" clId="{BC3CEA89-4DEE-4835-B614-57C3632A50E1}" dt="2019-11-06T01:12:43.106" v="5116" actId="478"/>
          <ac:spMkLst>
            <pc:docMk/>
            <pc:sldMk cId="0" sldId="398"/>
            <ac:spMk id="11673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1:12:58.513" v="5125" actId="14100"/>
          <ac:spMkLst>
            <pc:docMk/>
            <pc:sldMk cId="0" sldId="398"/>
            <ac:spMk id="154627" creationId="{00000000-0000-0000-0000-000000000000}"/>
          </ac:spMkLst>
        </pc:spChg>
      </pc:sldChg>
      <pc:sldChg chg="del">
        <pc:chgData name="Rogerio Aguiar" userId="86fef4cc378c3954" providerId="LiveId" clId="{BC3CEA89-4DEE-4835-B614-57C3632A50E1}" dt="2019-11-05T21:06:33.987" v="2029" actId="2696"/>
        <pc:sldMkLst>
          <pc:docMk/>
          <pc:sldMk cId="0" sldId="401"/>
        </pc:sldMkLst>
      </pc:sldChg>
      <pc:sldChg chg="addSp delSp modSp add del">
        <pc:chgData name="Rogerio Aguiar" userId="86fef4cc378c3954" providerId="LiveId" clId="{BC3CEA89-4DEE-4835-B614-57C3632A50E1}" dt="2019-11-05T23:58:01.315" v="3733" actId="123"/>
        <pc:sldMkLst>
          <pc:docMk/>
          <pc:sldMk cId="0" sldId="411"/>
        </pc:sldMkLst>
        <pc:spChg chg="mod">
          <ac:chgData name="Rogerio Aguiar" userId="86fef4cc378c3954" providerId="LiveId" clId="{BC3CEA89-4DEE-4835-B614-57C3632A50E1}" dt="2019-11-05T23:58:01.315" v="3733" actId="123"/>
          <ac:spMkLst>
            <pc:docMk/>
            <pc:sldMk cId="0" sldId="411"/>
            <ac:spMk id="5" creationId="{75CA95C5-C554-4851-BC88-960E65CB4E29}"/>
          </ac:spMkLst>
        </pc:spChg>
        <pc:spChg chg="add mod">
          <ac:chgData name="Rogerio Aguiar" userId="86fef4cc378c3954" providerId="LiveId" clId="{BC3CEA89-4DEE-4835-B614-57C3632A50E1}" dt="2019-11-05T23:57:17.130" v="3700" actId="1076"/>
          <ac:spMkLst>
            <pc:docMk/>
            <pc:sldMk cId="0" sldId="411"/>
            <ac:spMk id="6" creationId="{05E4FA7F-D0C6-4794-9D21-D7F2164537C6}"/>
          </ac:spMkLst>
        </pc:spChg>
        <pc:spChg chg="del mod">
          <ac:chgData name="Rogerio Aguiar" userId="86fef4cc378c3954" providerId="LiveId" clId="{BC3CEA89-4DEE-4835-B614-57C3632A50E1}" dt="2019-11-05T23:56:57.956" v="3694" actId="478"/>
          <ac:spMkLst>
            <pc:docMk/>
            <pc:sldMk cId="0" sldId="411"/>
            <ac:spMk id="69634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57:04.828" v="3696" actId="1076"/>
          <ac:spMkLst>
            <pc:docMk/>
            <pc:sldMk cId="0" sldId="411"/>
            <ac:spMk id="86019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3:56:54.292" v="3693" actId="478"/>
          <ac:spMkLst>
            <pc:docMk/>
            <pc:sldMk cId="0" sldId="411"/>
            <ac:spMk id="86020" creationId="{00000000-0000-0000-0000-000000000000}"/>
          </ac:spMkLst>
        </pc:spChg>
      </pc:sldChg>
      <pc:sldChg chg="addSp delSp modSp add del">
        <pc:chgData name="Rogerio Aguiar" userId="86fef4cc378c3954" providerId="LiveId" clId="{BC3CEA89-4DEE-4835-B614-57C3632A50E1}" dt="2019-11-06T00:54:01.056" v="4653"/>
        <pc:sldMkLst>
          <pc:docMk/>
          <pc:sldMk cId="0" sldId="412"/>
        </pc:sldMkLst>
        <pc:spChg chg="mod">
          <ac:chgData name="Rogerio Aguiar" userId="86fef4cc378c3954" providerId="LiveId" clId="{BC3CEA89-4DEE-4835-B614-57C3632A50E1}" dt="2019-11-06T00:53:52.349" v="4651" actId="403"/>
          <ac:spMkLst>
            <pc:docMk/>
            <pc:sldMk cId="0" sldId="412"/>
            <ac:spMk id="6" creationId="{00000000-0000-0000-0000-000000000000}"/>
          </ac:spMkLst>
        </pc:spChg>
        <pc:spChg chg="add">
          <ac:chgData name="Rogerio Aguiar" userId="86fef4cc378c3954" providerId="LiveId" clId="{BC3CEA89-4DEE-4835-B614-57C3632A50E1}" dt="2019-11-06T00:54:01.056" v="4653"/>
          <ac:spMkLst>
            <pc:docMk/>
            <pc:sldMk cId="0" sldId="412"/>
            <ac:spMk id="8" creationId="{8E1135CF-5BEF-4B3D-A9D6-BEA66A5F5BBE}"/>
          </ac:spMkLst>
        </pc:spChg>
        <pc:spChg chg="del mod">
          <ac:chgData name="Rogerio Aguiar" userId="86fef4cc378c3954" providerId="LiveId" clId="{BC3CEA89-4DEE-4835-B614-57C3632A50E1}" dt="2019-11-06T00:53:35.006" v="4643" actId="478"/>
          <ac:spMkLst>
            <pc:docMk/>
            <pc:sldMk cId="0" sldId="412"/>
            <ac:spMk id="92163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0:53:39.340" v="4644" actId="478"/>
          <ac:spMkLst>
            <pc:docMk/>
            <pc:sldMk cId="0" sldId="412"/>
            <ac:spMk id="133122" creationId="{00000000-0000-0000-0000-000000000000}"/>
          </ac:spMkLst>
        </pc:spChg>
        <pc:graphicFrameChg chg="mod">
          <ac:chgData name="Rogerio Aguiar" userId="86fef4cc378c3954" providerId="LiveId" clId="{BC3CEA89-4DEE-4835-B614-57C3632A50E1}" dt="2019-11-06T00:53:55.697" v="4652" actId="1076"/>
          <ac:graphicFrameMkLst>
            <pc:docMk/>
            <pc:sldMk cId="0" sldId="412"/>
            <ac:graphicFrameMk id="7" creationId="{00000000-0000-0000-0000-000000000000}"/>
          </ac:graphicFrameMkLst>
        </pc:graphicFrameChg>
      </pc:sldChg>
      <pc:sldChg chg="delSp modSp add del">
        <pc:chgData name="Rogerio Aguiar" userId="86fef4cc378c3954" providerId="LiveId" clId="{BC3CEA89-4DEE-4835-B614-57C3632A50E1}" dt="2019-11-06T00:54:11.778" v="4655" actId="2696"/>
        <pc:sldMkLst>
          <pc:docMk/>
          <pc:sldMk cId="0" sldId="413"/>
        </pc:sldMkLst>
        <pc:spChg chg="del mod">
          <ac:chgData name="Rogerio Aguiar" userId="86fef4cc378c3954" providerId="LiveId" clId="{BC3CEA89-4DEE-4835-B614-57C3632A50E1}" dt="2019-11-06T00:54:07.723" v="4654" actId="478"/>
          <ac:spMkLst>
            <pc:docMk/>
            <pc:sldMk cId="0" sldId="413"/>
            <ac:spMk id="94211" creationId="{00000000-0000-0000-0000-000000000000}"/>
          </ac:spMkLst>
        </pc:spChg>
      </pc:sldChg>
      <pc:sldChg chg="del">
        <pc:chgData name="Rogerio Aguiar" userId="86fef4cc378c3954" providerId="LiveId" clId="{BC3CEA89-4DEE-4835-B614-57C3632A50E1}" dt="2019-11-05T21:06:32.327" v="1964" actId="2696"/>
        <pc:sldMkLst>
          <pc:docMk/>
          <pc:sldMk cId="0" sldId="417"/>
        </pc:sldMkLst>
      </pc:sldChg>
      <pc:sldChg chg="modSp add del">
        <pc:chgData name="Rogerio Aguiar" userId="86fef4cc378c3954" providerId="LiveId" clId="{BC3CEA89-4DEE-4835-B614-57C3632A50E1}" dt="2019-11-06T00:01:16.936" v="3761" actId="2696"/>
        <pc:sldMkLst>
          <pc:docMk/>
          <pc:sldMk cId="0" sldId="418"/>
        </pc:sldMkLst>
        <pc:spChg chg="mod">
          <ac:chgData name="Rogerio Aguiar" userId="86fef4cc378c3954" providerId="LiveId" clId="{BC3CEA89-4DEE-4835-B614-57C3632A50E1}" dt="2019-11-05T21:51:23.636" v="2941"/>
          <ac:spMkLst>
            <pc:docMk/>
            <pc:sldMk cId="0" sldId="418"/>
            <ac:spMk id="88066" creationId="{00000000-0000-0000-0000-000000000000}"/>
          </ac:spMkLst>
        </pc:spChg>
      </pc:sldChg>
      <pc:sldChg chg="addSp delSp modSp add del">
        <pc:chgData name="Rogerio Aguiar" userId="86fef4cc378c3954" providerId="LiveId" clId="{BC3CEA89-4DEE-4835-B614-57C3632A50E1}" dt="2019-11-06T00:12:19.302" v="3963" actId="1076"/>
        <pc:sldMkLst>
          <pc:docMk/>
          <pc:sldMk cId="1432234263" sldId="419"/>
        </pc:sldMkLst>
        <pc:spChg chg="mod">
          <ac:chgData name="Rogerio Aguiar" userId="86fef4cc378c3954" providerId="LiveId" clId="{BC3CEA89-4DEE-4835-B614-57C3632A50E1}" dt="2019-11-06T00:10:12.934" v="3944" actId="14100"/>
          <ac:spMkLst>
            <pc:docMk/>
            <pc:sldMk cId="1432234263" sldId="419"/>
            <ac:spMk id="5" creationId="{81D7CCF3-F901-4491-8CF5-C705D5F6BEE7}"/>
          </ac:spMkLst>
        </pc:spChg>
        <pc:spChg chg="add mod">
          <ac:chgData name="Rogerio Aguiar" userId="86fef4cc378c3954" providerId="LiveId" clId="{BC3CEA89-4DEE-4835-B614-57C3632A50E1}" dt="2019-11-06T00:12:19.302" v="3963" actId="1076"/>
          <ac:spMkLst>
            <pc:docMk/>
            <pc:sldMk cId="1432234263" sldId="419"/>
            <ac:spMk id="11" creationId="{C7D553D2-D820-4F33-9F20-12B611CAC205}"/>
          </ac:spMkLst>
        </pc:spChg>
        <pc:spChg chg="mod">
          <ac:chgData name="Rogerio Aguiar" userId="86fef4cc378c3954" providerId="LiveId" clId="{BC3CEA89-4DEE-4835-B614-57C3632A50E1}" dt="2019-11-06T00:11:21.604" v="3946" actId="14100"/>
          <ac:spMkLst>
            <pc:docMk/>
            <pc:sldMk cId="1432234263" sldId="419"/>
            <ac:spMk id="18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6T00:08:27.595" v="3915" actId="478"/>
          <ac:spMkLst>
            <pc:docMk/>
            <pc:sldMk cId="1432234263" sldId="419"/>
            <ac:spMk id="8909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9:46.039" v="3939" actId="1076"/>
          <ac:spMkLst>
            <pc:docMk/>
            <pc:sldMk cId="1432234263" sldId="419"/>
            <ac:spMk id="89091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10:00.090" v="3940" actId="1076"/>
          <ac:spMkLst>
            <pc:docMk/>
            <pc:sldMk cId="1432234263" sldId="419"/>
            <ac:spMk id="89096" creationId="{00000000-0000-0000-0000-000000000000}"/>
          </ac:spMkLst>
        </pc:spChg>
        <pc:picChg chg="mod">
          <ac:chgData name="Rogerio Aguiar" userId="86fef4cc378c3954" providerId="LiveId" clId="{BC3CEA89-4DEE-4835-B614-57C3632A50E1}" dt="2019-11-06T00:09:18.778" v="3925" actId="1076"/>
          <ac:picMkLst>
            <pc:docMk/>
            <pc:sldMk cId="1432234263" sldId="419"/>
            <ac:picMk id="6" creationId="{EB25D2E9-8A62-4786-A363-259D81A9F05C}"/>
          </ac:picMkLst>
        </pc:picChg>
      </pc:sldChg>
      <pc:sldChg chg="del">
        <pc:chgData name="Rogerio Aguiar" userId="86fef4cc378c3954" providerId="LiveId" clId="{BC3CEA89-4DEE-4835-B614-57C3632A50E1}" dt="2019-11-05T21:06:32.710" v="1980" actId="2696"/>
        <pc:sldMkLst>
          <pc:docMk/>
          <pc:sldMk cId="0" sldId="420"/>
        </pc:sldMkLst>
      </pc:sldChg>
      <pc:sldChg chg="del">
        <pc:chgData name="Rogerio Aguiar" userId="86fef4cc378c3954" providerId="LiveId" clId="{BC3CEA89-4DEE-4835-B614-57C3632A50E1}" dt="2019-11-05T21:06:32.725" v="1981" actId="2696"/>
        <pc:sldMkLst>
          <pc:docMk/>
          <pc:sldMk cId="0" sldId="421"/>
        </pc:sldMkLst>
      </pc:sldChg>
      <pc:sldChg chg="addSp delSp modSp add del">
        <pc:chgData name="Rogerio Aguiar" userId="86fef4cc378c3954" providerId="LiveId" clId="{BC3CEA89-4DEE-4835-B614-57C3632A50E1}" dt="2019-11-06T00:19:35.370" v="4140" actId="403"/>
        <pc:sldMkLst>
          <pc:docMk/>
          <pc:sldMk cId="3391167341" sldId="422"/>
        </pc:sldMkLst>
        <pc:spChg chg="add mod">
          <ac:chgData name="Rogerio Aguiar" userId="86fef4cc378c3954" providerId="LiveId" clId="{BC3CEA89-4DEE-4835-B614-57C3632A50E1}" dt="2019-11-06T00:19:35.370" v="4140" actId="403"/>
          <ac:spMkLst>
            <pc:docMk/>
            <pc:sldMk cId="3391167341" sldId="422"/>
            <ac:spMk id="4" creationId="{DE072791-ED03-4FD6-AE20-3972FA11BA8E}"/>
          </ac:spMkLst>
        </pc:spChg>
        <pc:spChg chg="del mod">
          <ac:chgData name="Rogerio Aguiar" userId="86fef4cc378c3954" providerId="LiveId" clId="{BC3CEA89-4DEE-4835-B614-57C3632A50E1}" dt="2019-11-06T00:11:54.736" v="3947" actId="478"/>
          <ac:spMkLst>
            <pc:docMk/>
            <pc:sldMk cId="3391167341" sldId="422"/>
            <ac:spMk id="75779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14:48.122" v="4002" actId="123"/>
          <ac:spMkLst>
            <pc:docMk/>
            <pc:sldMk cId="3391167341" sldId="422"/>
            <ac:spMk id="92162" creationId="{00000000-0000-0000-0000-000000000000}"/>
          </ac:spMkLst>
        </pc:spChg>
      </pc:sldChg>
      <pc:sldChg chg="delSp modSp add del">
        <pc:chgData name="Rogerio Aguiar" userId="86fef4cc378c3954" providerId="LiveId" clId="{BC3CEA89-4DEE-4835-B614-57C3632A50E1}" dt="2019-11-06T00:15:06.364" v="4003" actId="2696"/>
        <pc:sldMkLst>
          <pc:docMk/>
          <pc:sldMk cId="0" sldId="423"/>
        </pc:sldMkLst>
        <pc:spChg chg="del mod">
          <ac:chgData name="Rogerio Aguiar" userId="86fef4cc378c3954" providerId="LiveId" clId="{BC3CEA89-4DEE-4835-B614-57C3632A50E1}" dt="2019-11-06T00:12:35.091" v="3965" actId="478"/>
          <ac:spMkLst>
            <pc:docMk/>
            <pc:sldMk cId="0" sldId="423"/>
            <ac:spMk id="76802" creationId="{00000000-0000-0000-0000-000000000000}"/>
          </ac:spMkLst>
        </pc:spChg>
      </pc:sldChg>
      <pc:sldChg chg="modSp add del">
        <pc:chgData name="Rogerio Aguiar" userId="86fef4cc378c3954" providerId="LiveId" clId="{BC3CEA89-4DEE-4835-B614-57C3632A50E1}" dt="2019-11-06T00:50:21.641" v="4605" actId="2696"/>
        <pc:sldMkLst>
          <pc:docMk/>
          <pc:sldMk cId="0" sldId="426"/>
        </pc:sldMkLst>
        <pc:spChg chg="mod">
          <ac:chgData name="Rogerio Aguiar" userId="86fef4cc378c3954" providerId="LiveId" clId="{BC3CEA89-4DEE-4835-B614-57C3632A50E1}" dt="2019-11-05T21:51:23.636" v="2941"/>
          <ac:spMkLst>
            <pc:docMk/>
            <pc:sldMk cId="0" sldId="426"/>
            <ac:spMk id="90114" creationId="{00000000-0000-0000-0000-000000000000}"/>
          </ac:spMkLst>
        </pc:spChg>
      </pc:sldChg>
      <pc:sldChg chg="modSp add del">
        <pc:chgData name="Rogerio Aguiar" userId="86fef4cc378c3954" providerId="LiveId" clId="{BC3CEA89-4DEE-4835-B614-57C3632A50E1}" dt="2019-11-06T00:24:14.486" v="4197" actId="14100"/>
        <pc:sldMkLst>
          <pc:docMk/>
          <pc:sldMk cId="0" sldId="427"/>
        </pc:sldMkLst>
        <pc:spChg chg="mod">
          <ac:chgData name="Rogerio Aguiar" userId="86fef4cc378c3954" providerId="LiveId" clId="{BC3CEA89-4DEE-4835-B614-57C3632A50E1}" dt="2019-11-06T00:23:42.147" v="4187" actId="1076"/>
          <ac:spMkLst>
            <pc:docMk/>
            <pc:sldMk cId="0" sldId="427"/>
            <ac:spMk id="9933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4:14.486" v="4197" actId="14100"/>
          <ac:spMkLst>
            <pc:docMk/>
            <pc:sldMk cId="0" sldId="427"/>
            <ac:spMk id="99331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3:51.520" v="4192" actId="14100"/>
          <ac:spMkLst>
            <pc:docMk/>
            <pc:sldMk cId="0" sldId="427"/>
            <ac:spMk id="99332" creationId="{00000000-0000-0000-0000-000000000000}"/>
          </ac:spMkLst>
        </pc:spChg>
        <pc:graphicFrameChg chg="mod modGraphic">
          <ac:chgData name="Rogerio Aguiar" userId="86fef4cc378c3954" providerId="LiveId" clId="{BC3CEA89-4DEE-4835-B614-57C3632A50E1}" dt="2019-11-06T00:24:04.634" v="4195" actId="14100"/>
          <ac:graphicFrameMkLst>
            <pc:docMk/>
            <pc:sldMk cId="0" sldId="427"/>
            <ac:graphicFrameMk id="210949" creationId="{00000000-0000-0000-0000-000000000000}"/>
          </ac:graphicFrameMkLst>
        </pc:graphicFrameChg>
      </pc:sldChg>
      <pc:sldChg chg="add del">
        <pc:chgData name="Rogerio Aguiar" userId="86fef4cc378c3954" providerId="LiveId" clId="{BC3CEA89-4DEE-4835-B614-57C3632A50E1}" dt="2019-11-06T00:24:39.204" v="4198" actId="2696"/>
        <pc:sldMkLst>
          <pc:docMk/>
          <pc:sldMk cId="0" sldId="428"/>
        </pc:sldMkLst>
      </pc:sldChg>
      <pc:sldChg chg="modSp add del">
        <pc:chgData name="Rogerio Aguiar" userId="86fef4cc378c3954" providerId="LiveId" clId="{BC3CEA89-4DEE-4835-B614-57C3632A50E1}" dt="2019-11-06T00:25:22.865" v="4211" actId="1076"/>
        <pc:sldMkLst>
          <pc:docMk/>
          <pc:sldMk cId="0" sldId="429"/>
        </pc:sldMkLst>
        <pc:spChg chg="mod">
          <ac:chgData name="Rogerio Aguiar" userId="86fef4cc378c3954" providerId="LiveId" clId="{BC3CEA89-4DEE-4835-B614-57C3632A50E1}" dt="2019-11-06T00:24:48.293" v="4200" actId="1076"/>
          <ac:spMkLst>
            <pc:docMk/>
            <pc:sldMk cId="0" sldId="429"/>
            <ac:spMk id="103426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4:51.424" v="4201" actId="14100"/>
          <ac:spMkLst>
            <pc:docMk/>
            <pc:sldMk cId="0" sldId="429"/>
            <ac:spMk id="103427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5:18.205" v="4210" actId="1076"/>
          <ac:spMkLst>
            <pc:docMk/>
            <pc:sldMk cId="0" sldId="429"/>
            <ac:spMk id="103428" creationId="{00000000-0000-0000-0000-000000000000}"/>
          </ac:spMkLst>
        </pc:spChg>
        <pc:graphicFrameChg chg="mod">
          <ac:chgData name="Rogerio Aguiar" userId="86fef4cc378c3954" providerId="LiveId" clId="{BC3CEA89-4DEE-4835-B614-57C3632A50E1}" dt="2019-11-06T00:25:22.865" v="4211" actId="1076"/>
          <ac:graphicFrameMkLst>
            <pc:docMk/>
            <pc:sldMk cId="0" sldId="429"/>
            <ac:graphicFrameMk id="215045" creationId="{00000000-0000-0000-0000-000000000000}"/>
          </ac:graphicFrameMkLst>
        </pc:graphicFrameChg>
      </pc:sldChg>
      <pc:sldChg chg="modSp add del">
        <pc:chgData name="Rogerio Aguiar" userId="86fef4cc378c3954" providerId="LiveId" clId="{BC3CEA89-4DEE-4835-B614-57C3632A50E1}" dt="2019-11-06T00:27:14.630" v="4238" actId="2696"/>
        <pc:sldMkLst>
          <pc:docMk/>
          <pc:sldMk cId="0" sldId="430"/>
        </pc:sldMkLst>
        <pc:spChg chg="mod">
          <ac:chgData name="Rogerio Aguiar" userId="86fef4cc378c3954" providerId="LiveId" clId="{BC3CEA89-4DEE-4835-B614-57C3632A50E1}" dt="2019-11-06T00:25:40.566" v="4213" actId="1076"/>
          <ac:spMkLst>
            <pc:docMk/>
            <pc:sldMk cId="0" sldId="430"/>
            <ac:spMk id="105474" creationId="{00000000-0000-0000-0000-000000000000}"/>
          </ac:spMkLst>
        </pc:spChg>
      </pc:sldChg>
      <pc:sldChg chg="add del">
        <pc:chgData name="Rogerio Aguiar" userId="86fef4cc378c3954" providerId="LiveId" clId="{BC3CEA89-4DEE-4835-B614-57C3632A50E1}" dt="2019-11-06T00:27:16.004" v="4239" actId="2696"/>
        <pc:sldMkLst>
          <pc:docMk/>
          <pc:sldMk cId="0" sldId="431"/>
        </pc:sldMkLst>
      </pc:sldChg>
      <pc:sldChg chg="add del">
        <pc:chgData name="Rogerio Aguiar" userId="86fef4cc378c3954" providerId="LiveId" clId="{BC3CEA89-4DEE-4835-B614-57C3632A50E1}" dt="2019-11-06T00:27:17.264" v="4240" actId="2696"/>
        <pc:sldMkLst>
          <pc:docMk/>
          <pc:sldMk cId="0" sldId="432"/>
        </pc:sldMkLst>
      </pc:sldChg>
      <pc:sldChg chg="add del">
        <pc:chgData name="Rogerio Aguiar" userId="86fef4cc378c3954" providerId="LiveId" clId="{BC3CEA89-4DEE-4835-B614-57C3632A50E1}" dt="2019-11-06T00:27:18.698" v="4241" actId="2696"/>
        <pc:sldMkLst>
          <pc:docMk/>
          <pc:sldMk cId="0" sldId="433"/>
        </pc:sldMkLst>
      </pc:sldChg>
      <pc:sldChg chg="add del">
        <pc:chgData name="Rogerio Aguiar" userId="86fef4cc378c3954" providerId="LiveId" clId="{BC3CEA89-4DEE-4835-B614-57C3632A50E1}" dt="2019-11-06T00:27:06.543" v="4237" actId="2696"/>
        <pc:sldMkLst>
          <pc:docMk/>
          <pc:sldMk cId="0" sldId="434"/>
        </pc:sldMkLst>
      </pc:sldChg>
      <pc:sldChg chg="modSp add del">
        <pc:chgData name="Rogerio Aguiar" userId="86fef4cc378c3954" providerId="LiveId" clId="{BC3CEA89-4DEE-4835-B614-57C3632A50E1}" dt="2019-11-06T00:26:58.710" v="4236" actId="14100"/>
        <pc:sldMkLst>
          <pc:docMk/>
          <pc:sldMk cId="0" sldId="435"/>
        </pc:sldMkLst>
        <pc:spChg chg="mod">
          <ac:chgData name="Rogerio Aguiar" userId="86fef4cc378c3954" providerId="LiveId" clId="{BC3CEA89-4DEE-4835-B614-57C3632A50E1}" dt="2019-11-06T00:26:01.148" v="4215" actId="120"/>
          <ac:spMkLst>
            <pc:docMk/>
            <pc:sldMk cId="0" sldId="435"/>
            <ac:spMk id="115714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6:05.837" v="4218" actId="403"/>
          <ac:spMkLst>
            <pc:docMk/>
            <pc:sldMk cId="0" sldId="435"/>
            <ac:spMk id="115715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6:58.710" v="4236" actId="14100"/>
          <ac:spMkLst>
            <pc:docMk/>
            <pc:sldMk cId="0" sldId="435"/>
            <ac:spMk id="115742" creationId="{00000000-0000-0000-0000-000000000000}"/>
          </ac:spMkLst>
        </pc:spChg>
        <pc:graphicFrameChg chg="modGraphic">
          <ac:chgData name="Rogerio Aguiar" userId="86fef4cc378c3954" providerId="LiveId" clId="{BC3CEA89-4DEE-4835-B614-57C3632A50E1}" dt="2019-11-06T00:26:54.735" v="4235" actId="14734"/>
          <ac:graphicFrameMkLst>
            <pc:docMk/>
            <pc:sldMk cId="0" sldId="435"/>
            <ac:graphicFrameMk id="310276" creationId="{00000000-0000-0000-0000-000000000000}"/>
          </ac:graphicFrameMkLst>
        </pc:graphicFrameChg>
        <pc:graphicFrameChg chg="modGraphic">
          <ac:chgData name="Rogerio Aguiar" userId="86fef4cc378c3954" providerId="LiveId" clId="{BC3CEA89-4DEE-4835-B614-57C3632A50E1}" dt="2019-11-06T00:26:40.185" v="4230" actId="20577"/>
          <ac:graphicFrameMkLst>
            <pc:docMk/>
            <pc:sldMk cId="0" sldId="435"/>
            <ac:graphicFrameMk id="310303" creationId="{00000000-0000-0000-0000-000000000000}"/>
          </ac:graphicFrameMkLst>
        </pc:graphicFrameChg>
        <pc:graphicFrameChg chg="modGraphic">
          <ac:chgData name="Rogerio Aguiar" userId="86fef4cc378c3954" providerId="LiveId" clId="{BC3CEA89-4DEE-4835-B614-57C3632A50E1}" dt="2019-11-06T00:26:44.236" v="4233" actId="20577"/>
          <ac:graphicFrameMkLst>
            <pc:docMk/>
            <pc:sldMk cId="0" sldId="435"/>
            <ac:graphicFrameMk id="310330" creationId="{00000000-0000-0000-0000-000000000000}"/>
          </ac:graphicFrameMkLst>
        </pc:graphicFrameChg>
      </pc:sldChg>
      <pc:sldChg chg="del">
        <pc:chgData name="Rogerio Aguiar" userId="86fef4cc378c3954" providerId="LiveId" clId="{BC3CEA89-4DEE-4835-B614-57C3632A50E1}" dt="2019-11-05T21:06:33.287" v="1996" actId="2696"/>
        <pc:sldMkLst>
          <pc:docMk/>
          <pc:sldMk cId="0" sldId="436"/>
        </pc:sldMkLst>
      </pc:sldChg>
      <pc:sldChg chg="modSp add del">
        <pc:chgData name="Rogerio Aguiar" userId="86fef4cc378c3954" providerId="LiveId" clId="{BC3CEA89-4DEE-4835-B614-57C3632A50E1}" dt="2019-11-06T00:30:00.235" v="4296" actId="20577"/>
        <pc:sldMkLst>
          <pc:docMk/>
          <pc:sldMk cId="0" sldId="437"/>
        </pc:sldMkLst>
        <pc:spChg chg="mod">
          <ac:chgData name="Rogerio Aguiar" userId="86fef4cc378c3954" providerId="LiveId" clId="{BC3CEA89-4DEE-4835-B614-57C3632A50E1}" dt="2019-11-06T00:30:00.235" v="4296" actId="20577"/>
          <ac:spMkLst>
            <pc:docMk/>
            <pc:sldMk cId="0" sldId="437"/>
            <ac:spMk id="4403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9:38.469" v="4283" actId="1076"/>
          <ac:spMkLst>
            <pc:docMk/>
            <pc:sldMk cId="0" sldId="437"/>
            <ac:spMk id="119847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8:47.348" v="4272" actId="20577"/>
          <ac:spMkLst>
            <pc:docMk/>
            <pc:sldMk cId="0" sldId="437"/>
            <ac:spMk id="119852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8:58.176" v="4277" actId="403"/>
          <ac:spMkLst>
            <pc:docMk/>
            <pc:sldMk cId="0" sldId="437"/>
            <ac:spMk id="119861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8:58.176" v="4277" actId="403"/>
          <ac:spMkLst>
            <pc:docMk/>
            <pc:sldMk cId="0" sldId="437"/>
            <ac:spMk id="119887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7:48.188" v="4248" actId="20577"/>
          <ac:spMkLst>
            <pc:docMk/>
            <pc:sldMk cId="0" sldId="437"/>
            <ac:spMk id="11990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8:58.176" v="4277" actId="403"/>
          <ac:spMkLst>
            <pc:docMk/>
            <pc:sldMk cId="0" sldId="437"/>
            <ac:spMk id="119913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8:25.517" v="4261" actId="1076"/>
          <ac:spMkLst>
            <pc:docMk/>
            <pc:sldMk cId="0" sldId="437"/>
            <ac:spMk id="219182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28:17.206" v="4259" actId="1035"/>
          <ac:spMkLst>
            <pc:docMk/>
            <pc:sldMk cId="0" sldId="437"/>
            <ac:spMk id="219183" creationId="{00000000-0000-0000-0000-000000000000}"/>
          </ac:spMkLst>
        </pc:spChg>
        <pc:grpChg chg="mod">
          <ac:chgData name="Rogerio Aguiar" userId="86fef4cc378c3954" providerId="LiveId" clId="{BC3CEA89-4DEE-4835-B614-57C3632A50E1}" dt="2019-11-06T00:29:02.952" v="4278" actId="14100"/>
          <ac:grpSpMkLst>
            <pc:docMk/>
            <pc:sldMk cId="0" sldId="437"/>
            <ac:grpSpMk id="119811" creationId="{00000000-0000-0000-0000-000000000000}"/>
          </ac:grpSpMkLst>
        </pc:grpChg>
        <pc:grpChg chg="mod">
          <ac:chgData name="Rogerio Aguiar" userId="86fef4cc378c3954" providerId="LiveId" clId="{BC3CEA89-4DEE-4835-B614-57C3632A50E1}" dt="2019-11-06T00:29:02.952" v="4278" actId="14100"/>
          <ac:grpSpMkLst>
            <pc:docMk/>
            <pc:sldMk cId="0" sldId="437"/>
            <ac:grpSpMk id="119812" creationId="{00000000-0000-0000-0000-000000000000}"/>
          </ac:grpSpMkLst>
        </pc:grpChg>
        <pc:grpChg chg="mod">
          <ac:chgData name="Rogerio Aguiar" userId="86fef4cc378c3954" providerId="LiveId" clId="{BC3CEA89-4DEE-4835-B614-57C3632A50E1}" dt="2019-11-06T00:29:02.952" v="4278" actId="14100"/>
          <ac:grpSpMkLst>
            <pc:docMk/>
            <pc:sldMk cId="0" sldId="437"/>
            <ac:grpSpMk id="119813" creationId="{00000000-0000-0000-0000-000000000000}"/>
          </ac:grpSpMkLst>
        </pc:grpChg>
      </pc:sldChg>
      <pc:sldChg chg="delSp modSp add del delAnim">
        <pc:chgData name="Rogerio Aguiar" userId="86fef4cc378c3954" providerId="LiveId" clId="{BC3CEA89-4DEE-4835-B614-57C3632A50E1}" dt="2019-11-05T23:19:43.351" v="3250" actId="1076"/>
        <pc:sldMkLst>
          <pc:docMk/>
          <pc:sldMk cId="0" sldId="438"/>
        </pc:sldMkLst>
        <pc:spChg chg="mod">
          <ac:chgData name="Rogerio Aguiar" userId="86fef4cc378c3954" providerId="LiveId" clId="{BC3CEA89-4DEE-4835-B614-57C3632A50E1}" dt="2019-11-05T23:15:33.965" v="3167" actId="20577"/>
          <ac:spMkLst>
            <pc:docMk/>
            <pc:sldMk cId="0" sldId="438"/>
            <ac:spMk id="4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3:13:59" v="3118" actId="478"/>
          <ac:spMkLst>
            <pc:docMk/>
            <pc:sldMk cId="0" sldId="438"/>
            <ac:spMk id="5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18:50.352" v="3243" actId="113"/>
          <ac:spMkLst>
            <pc:docMk/>
            <pc:sldMk cId="0" sldId="438"/>
            <ac:spMk id="6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18:46.333" v="3242" actId="113"/>
          <ac:spMkLst>
            <pc:docMk/>
            <pc:sldMk cId="0" sldId="438"/>
            <ac:spMk id="7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01:44:26.450" v="1466" actId="948"/>
          <ac:spMkLst>
            <pc:docMk/>
            <pc:sldMk cId="0" sldId="438"/>
            <ac:spMk id="30722" creationId="{7760B9D6-CD8D-45B8-B08D-978333FFB49E}"/>
          </ac:spMkLst>
        </pc:spChg>
        <pc:spChg chg="mod">
          <ac:chgData name="Rogerio Aguiar" userId="86fef4cc378c3954" providerId="LiveId" clId="{BC3CEA89-4DEE-4835-B614-57C3632A50E1}" dt="2019-11-05T21:07:10.576" v="2050" actId="6549"/>
          <ac:spMkLst>
            <pc:docMk/>
            <pc:sldMk cId="0" sldId="438"/>
            <ac:spMk id="30723" creationId="{C7F4CA37-9EFC-403B-AA7E-43EC04FB957D}"/>
          </ac:spMkLst>
        </pc:spChg>
        <pc:spChg chg="mod">
          <ac:chgData name="Rogerio Aguiar" userId="86fef4cc378c3954" providerId="LiveId" clId="{BC3CEA89-4DEE-4835-B614-57C3632A50E1}" dt="2019-11-05T23:19:43.351" v="3250" actId="1076"/>
          <ac:spMkLst>
            <pc:docMk/>
            <pc:sldMk cId="0" sldId="438"/>
            <ac:spMk id="57347" creationId="{00000000-0000-0000-0000-000000000000}"/>
          </ac:spMkLst>
        </pc:spChg>
        <pc:graphicFrameChg chg="mod modGraphic">
          <ac:chgData name="Rogerio Aguiar" userId="86fef4cc378c3954" providerId="LiveId" clId="{BC3CEA89-4DEE-4835-B614-57C3632A50E1}" dt="2019-11-05T23:19:19.583" v="3248" actId="108"/>
          <ac:graphicFrameMkLst>
            <pc:docMk/>
            <pc:sldMk cId="0" sldId="438"/>
            <ac:graphicFrameMk id="8" creationId="{30A3B940-1905-47A4-820A-19AED95F0B37}"/>
          </ac:graphicFrameMkLst>
        </pc:graphicFrameChg>
      </pc:sldChg>
      <pc:sldChg chg="addSp delSp modSp add modAnim">
        <pc:chgData name="Rogerio Aguiar" userId="86fef4cc378c3954" providerId="LiveId" clId="{BC3CEA89-4DEE-4835-B614-57C3632A50E1}" dt="2019-11-05T21:14:22.667" v="2186"/>
        <pc:sldMkLst>
          <pc:docMk/>
          <pc:sldMk cId="2422523672" sldId="439"/>
        </pc:sldMkLst>
        <pc:spChg chg="del">
          <ac:chgData name="Rogerio Aguiar" userId="86fef4cc378c3954" providerId="LiveId" clId="{BC3CEA89-4DEE-4835-B614-57C3632A50E1}" dt="2019-11-04T23:41:34.372" v="11" actId="478"/>
          <ac:spMkLst>
            <pc:docMk/>
            <pc:sldMk cId="2422523672" sldId="439"/>
            <ac:spMk id="2" creationId="{5F057B10-D268-4483-AB94-F0A086984425}"/>
          </ac:spMkLst>
        </pc:spChg>
        <pc:spChg chg="del">
          <ac:chgData name="Rogerio Aguiar" userId="86fef4cc378c3954" providerId="LiveId" clId="{BC3CEA89-4DEE-4835-B614-57C3632A50E1}" dt="2019-11-04T23:41:38.066" v="12" actId="478"/>
          <ac:spMkLst>
            <pc:docMk/>
            <pc:sldMk cId="2422523672" sldId="439"/>
            <ac:spMk id="3" creationId="{AE6F26EF-A068-470E-9861-FBAFA4B40327}"/>
          </ac:spMkLst>
        </pc:spChg>
        <pc:spChg chg="del">
          <ac:chgData name="Rogerio Aguiar" userId="86fef4cc378c3954" providerId="LiveId" clId="{BC3CEA89-4DEE-4835-B614-57C3632A50E1}" dt="2019-11-04T23:41:41.759" v="13" actId="478"/>
          <ac:spMkLst>
            <pc:docMk/>
            <pc:sldMk cId="2422523672" sldId="439"/>
            <ac:spMk id="4" creationId="{C1AC8292-3C03-411C-905C-4A5F73D26161}"/>
          </ac:spMkLst>
        </pc:spChg>
        <pc:spChg chg="add del">
          <ac:chgData name="Rogerio Aguiar" userId="86fef4cc378c3954" providerId="LiveId" clId="{BC3CEA89-4DEE-4835-B614-57C3632A50E1}" dt="2019-11-04T23:41:29.546" v="10"/>
          <ac:spMkLst>
            <pc:docMk/>
            <pc:sldMk cId="2422523672" sldId="439"/>
            <ac:spMk id="6" creationId="{28B3D39C-B9A2-4F1A-853C-2A35AC9B52E7}"/>
          </ac:spMkLst>
        </pc:spChg>
        <pc:spChg chg="mod">
          <ac:chgData name="Rogerio Aguiar" userId="86fef4cc378c3954" providerId="LiveId" clId="{BC3CEA89-4DEE-4835-B614-57C3632A50E1}" dt="2019-11-04T23:41:28.856" v="9" actId="6549"/>
          <ac:spMkLst>
            <pc:docMk/>
            <pc:sldMk cId="2422523672" sldId="439"/>
            <ac:spMk id="14" creationId="{92B2FAB5-6C37-4CAB-8258-81FF1E781D2E}"/>
          </ac:spMkLst>
        </pc:spChg>
        <pc:spChg chg="add mod">
          <ac:chgData name="Rogerio Aguiar" userId="86fef4cc378c3954" providerId="LiveId" clId="{BC3CEA89-4DEE-4835-B614-57C3632A50E1}" dt="2019-11-05T21:12:44.106" v="2171" actId="1076"/>
          <ac:spMkLst>
            <pc:docMk/>
            <pc:sldMk cId="2422523672" sldId="439"/>
            <ac:spMk id="16" creationId="{9DC41E76-F132-49E0-A732-450BC2947B4E}"/>
          </ac:spMkLst>
        </pc:spChg>
        <pc:spChg chg="mod">
          <ac:chgData name="Rogerio Aguiar" userId="86fef4cc378c3954" providerId="LiveId" clId="{BC3CEA89-4DEE-4835-B614-57C3632A50E1}" dt="2019-11-05T21:12:08.986" v="2166" actId="14100"/>
          <ac:spMkLst>
            <pc:docMk/>
            <pc:sldMk cId="2422523672" sldId="439"/>
            <ac:spMk id="21" creationId="{B7A25864-A34F-4B93-BBDA-F60F4A5109EC}"/>
          </ac:spMkLst>
        </pc:spChg>
        <pc:spChg chg="mod">
          <ac:chgData name="Rogerio Aguiar" userId="86fef4cc378c3954" providerId="LiveId" clId="{BC3CEA89-4DEE-4835-B614-57C3632A50E1}" dt="2019-11-05T21:12:05.217" v="2165" actId="403"/>
          <ac:spMkLst>
            <pc:docMk/>
            <pc:sldMk cId="2422523672" sldId="439"/>
            <ac:spMk id="22" creationId="{57D150BD-F5A3-496C-9B71-AE3E5F2EA019}"/>
          </ac:spMkLst>
        </pc:spChg>
        <pc:spChg chg="mod">
          <ac:chgData name="Rogerio Aguiar" userId="86fef4cc378c3954" providerId="LiveId" clId="{BC3CEA89-4DEE-4835-B614-57C3632A50E1}" dt="2019-11-05T21:12:14.975" v="2169" actId="14100"/>
          <ac:spMkLst>
            <pc:docMk/>
            <pc:sldMk cId="2422523672" sldId="439"/>
            <ac:spMk id="23" creationId="{16FE3677-2CC9-4E47-A505-94BC3C046D11}"/>
          </ac:spMkLst>
        </pc:spChg>
        <pc:spChg chg="mod">
          <ac:chgData name="Rogerio Aguiar" userId="86fef4cc378c3954" providerId="LiveId" clId="{BC3CEA89-4DEE-4835-B614-57C3632A50E1}" dt="2019-11-05T21:11:12.977" v="2110" actId="14100"/>
          <ac:spMkLst>
            <pc:docMk/>
            <pc:sldMk cId="2422523672" sldId="439"/>
            <ac:spMk id="24" creationId="{C2ADF1EC-C089-4787-A14A-DE7BF34E61AE}"/>
          </ac:spMkLst>
        </pc:spChg>
        <pc:spChg chg="mod">
          <ac:chgData name="Rogerio Aguiar" userId="86fef4cc378c3954" providerId="LiveId" clId="{BC3CEA89-4DEE-4835-B614-57C3632A50E1}" dt="2019-11-05T21:11:51.380" v="2163" actId="20577"/>
          <ac:spMkLst>
            <pc:docMk/>
            <pc:sldMk cId="2422523672" sldId="439"/>
            <ac:spMk id="25" creationId="{E78118AA-EC56-40AE-8AE2-C2F4918F4573}"/>
          </ac:spMkLst>
        </pc:spChg>
        <pc:grpChg chg="add del">
          <ac:chgData name="Rogerio Aguiar" userId="86fef4cc378c3954" providerId="LiveId" clId="{BC3CEA89-4DEE-4835-B614-57C3632A50E1}" dt="2019-11-04T23:41:29.546" v="10"/>
          <ac:grpSpMkLst>
            <pc:docMk/>
            <pc:sldMk cId="2422523672" sldId="439"/>
            <ac:grpSpMk id="8" creationId="{B6C7AB88-ED9C-4672-B0E3-4EF02124316F}"/>
          </ac:grpSpMkLst>
        </pc:grpChg>
        <pc:grpChg chg="add mod">
          <ac:chgData name="Rogerio Aguiar" userId="86fef4cc378c3954" providerId="LiveId" clId="{BC3CEA89-4DEE-4835-B614-57C3632A50E1}" dt="2019-11-05T21:11:29.972" v="2153" actId="1038"/>
          <ac:grpSpMkLst>
            <pc:docMk/>
            <pc:sldMk cId="2422523672" sldId="439"/>
            <ac:grpSpMk id="18" creationId="{EA44FBAC-466F-4912-93D3-C8541B6072A5}"/>
          </ac:grpSpMkLst>
        </pc:grpChg>
        <pc:grpChg chg="mod">
          <ac:chgData name="Rogerio Aguiar" userId="86fef4cc378c3954" providerId="LiveId" clId="{BC3CEA89-4DEE-4835-B614-57C3632A50E1}" dt="2019-11-05T21:11:29.972" v="2153" actId="1038"/>
          <ac:grpSpMkLst>
            <pc:docMk/>
            <pc:sldMk cId="2422523672" sldId="439"/>
            <ac:grpSpMk id="19" creationId="{CF45EED7-BC8D-47E5-83D5-7E859BE13B85}"/>
          </ac:grpSpMkLst>
        </pc:grpChg>
        <pc:grpChg chg="mod">
          <ac:chgData name="Rogerio Aguiar" userId="86fef4cc378c3954" providerId="LiveId" clId="{BC3CEA89-4DEE-4835-B614-57C3632A50E1}" dt="2019-11-05T21:11:29.972" v="2153" actId="1038"/>
          <ac:grpSpMkLst>
            <pc:docMk/>
            <pc:sldMk cId="2422523672" sldId="439"/>
            <ac:grpSpMk id="20" creationId="{915AEEBD-8550-4AF2-BAA3-8A4378D1F207}"/>
          </ac:grpSpMkLst>
        </pc:grpChg>
        <pc:graphicFrameChg chg="add del">
          <ac:chgData name="Rogerio Aguiar" userId="86fef4cc378c3954" providerId="LiveId" clId="{BC3CEA89-4DEE-4835-B614-57C3632A50E1}" dt="2019-11-04T23:41:29.546" v="10"/>
          <ac:graphicFrameMkLst>
            <pc:docMk/>
            <pc:sldMk cId="2422523672" sldId="439"/>
            <ac:graphicFrameMk id="7" creationId="{9D776448-9DA9-4044-9CB5-0A7C2C431835}"/>
          </ac:graphicFrameMkLst>
        </pc:graphicFrameChg>
        <pc:graphicFrameChg chg="add mod ord modGraphic">
          <ac:chgData name="Rogerio Aguiar" userId="86fef4cc378c3954" providerId="LiveId" clId="{BC3CEA89-4DEE-4835-B614-57C3632A50E1}" dt="2019-11-05T21:11:07.466" v="2109" actId="1076"/>
          <ac:graphicFrameMkLst>
            <pc:docMk/>
            <pc:sldMk cId="2422523672" sldId="439"/>
            <ac:graphicFrameMk id="17" creationId="{503D93E8-7047-4DDA-B401-935B9DE74001}"/>
          </ac:graphicFrameMkLst>
        </pc:graphicFrameChg>
      </pc:sldChg>
      <pc:sldChg chg="modSp add">
        <pc:chgData name="Rogerio Aguiar" userId="86fef4cc378c3954" providerId="LiveId" clId="{BC3CEA89-4DEE-4835-B614-57C3632A50E1}" dt="2019-11-05T21:13:53.163" v="2183" actId="20577"/>
        <pc:sldMkLst>
          <pc:docMk/>
          <pc:sldMk cId="0" sldId="440"/>
        </pc:sldMkLst>
        <pc:spChg chg="mod">
          <ac:chgData name="Rogerio Aguiar" userId="86fef4cc378c3954" providerId="LiveId" clId="{BC3CEA89-4DEE-4835-B614-57C3632A50E1}" dt="2019-11-05T00:13:47.905" v="326" actId="20577"/>
          <ac:spMkLst>
            <pc:docMk/>
            <pc:sldMk cId="0" sldId="440"/>
            <ac:spMk id="10242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13:39.982" v="2180" actId="2085"/>
          <ac:spMkLst>
            <pc:docMk/>
            <pc:sldMk cId="0" sldId="440"/>
            <ac:spMk id="10243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13:53.163" v="2183" actId="20577"/>
          <ac:spMkLst>
            <pc:docMk/>
            <pc:sldMk cId="0" sldId="440"/>
            <ac:spMk id="10244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13:15.903" v="2176" actId="207"/>
          <ac:spMkLst>
            <pc:docMk/>
            <pc:sldMk cId="0" sldId="440"/>
            <ac:spMk id="10245" creationId="{00000000-0000-0000-0000-000000000000}"/>
          </ac:spMkLst>
        </pc:spChg>
        <pc:picChg chg="mod">
          <ac:chgData name="Rogerio Aguiar" userId="86fef4cc378c3954" providerId="LiveId" clId="{BC3CEA89-4DEE-4835-B614-57C3632A50E1}" dt="2019-11-05T00:13:52.142" v="327" actId="1076"/>
          <ac:picMkLst>
            <pc:docMk/>
            <pc:sldMk cId="0" sldId="440"/>
            <ac:picMk id="10247" creationId="{00000000-0000-0000-0000-000000000000}"/>
          </ac:picMkLst>
        </pc:picChg>
        <pc:picChg chg="mod">
          <ac:chgData name="Rogerio Aguiar" userId="86fef4cc378c3954" providerId="LiveId" clId="{BC3CEA89-4DEE-4835-B614-57C3632A50E1}" dt="2019-11-05T00:13:56.174" v="329" actId="1076"/>
          <ac:picMkLst>
            <pc:docMk/>
            <pc:sldMk cId="0" sldId="440"/>
            <ac:picMk id="10248" creationId="{00000000-0000-0000-0000-000000000000}"/>
          </ac:picMkLst>
        </pc:picChg>
        <pc:picChg chg="mod">
          <ac:chgData name="Rogerio Aguiar" userId="86fef4cc378c3954" providerId="LiveId" clId="{BC3CEA89-4DEE-4835-B614-57C3632A50E1}" dt="2019-11-05T00:12:42.231" v="298" actId="1076"/>
          <ac:picMkLst>
            <pc:docMk/>
            <pc:sldMk cId="0" sldId="440"/>
            <ac:picMk id="10251" creationId="{00000000-0000-0000-0000-000000000000}"/>
          </ac:picMkLst>
        </pc:picChg>
      </pc:sldChg>
      <pc:sldChg chg="addSp delSp modSp add del">
        <pc:chgData name="Rogerio Aguiar" userId="86fef4cc378c3954" providerId="LiveId" clId="{BC3CEA89-4DEE-4835-B614-57C3632A50E1}" dt="2019-11-05T01:08:29.331" v="907" actId="2696"/>
        <pc:sldMkLst>
          <pc:docMk/>
          <pc:sldMk cId="2681398734" sldId="441"/>
        </pc:sldMkLst>
        <pc:spChg chg="add del">
          <ac:chgData name="Rogerio Aguiar" userId="86fef4cc378c3954" providerId="LiveId" clId="{BC3CEA89-4DEE-4835-B614-57C3632A50E1}" dt="2019-11-05T00:36:29.201" v="562"/>
          <ac:spMkLst>
            <pc:docMk/>
            <pc:sldMk cId="2681398734" sldId="441"/>
            <ac:spMk id="2" creationId="{23A5D977-A14C-44D1-97B8-4827FB9F3245}"/>
          </ac:spMkLst>
        </pc:spChg>
        <pc:spChg chg="add del">
          <ac:chgData name="Rogerio Aguiar" userId="86fef4cc378c3954" providerId="LiveId" clId="{BC3CEA89-4DEE-4835-B614-57C3632A50E1}" dt="2019-11-05T00:36:55.230" v="564"/>
          <ac:spMkLst>
            <pc:docMk/>
            <pc:sldMk cId="2681398734" sldId="441"/>
            <ac:spMk id="3" creationId="{96792757-4FBD-4FFE-8D13-E17CD7859CFF}"/>
          </ac:spMkLst>
        </pc:spChg>
        <pc:spChg chg="add mod">
          <ac:chgData name="Rogerio Aguiar" userId="86fef4cc378c3954" providerId="LiveId" clId="{BC3CEA89-4DEE-4835-B614-57C3632A50E1}" dt="2019-11-05T00:47:55.357" v="647" actId="20577"/>
          <ac:spMkLst>
            <pc:docMk/>
            <pc:sldMk cId="2681398734" sldId="441"/>
            <ac:spMk id="7" creationId="{8BE0F1AF-FAE7-4D85-834E-9ADC27EE3170}"/>
          </ac:spMkLst>
        </pc:spChg>
        <pc:graphicFrameChg chg="add del mod">
          <ac:chgData name="Rogerio Aguiar" userId="86fef4cc378c3954" providerId="LiveId" clId="{BC3CEA89-4DEE-4835-B614-57C3632A50E1}" dt="2019-11-05T00:44:32.176" v="619" actId="478"/>
          <ac:graphicFrameMkLst>
            <pc:docMk/>
            <pc:sldMk cId="2681398734" sldId="441"/>
            <ac:graphicFrameMk id="4" creationId="{75B1B7C1-4F30-4493-91CC-3E654353119C}"/>
          </ac:graphicFrameMkLst>
        </pc:graphicFrameChg>
        <pc:graphicFrameChg chg="add del mod">
          <ac:chgData name="Rogerio Aguiar" userId="86fef4cc378c3954" providerId="LiveId" clId="{BC3CEA89-4DEE-4835-B614-57C3632A50E1}" dt="2019-11-05T00:44:26.311" v="615" actId="478"/>
          <ac:graphicFrameMkLst>
            <pc:docMk/>
            <pc:sldMk cId="2681398734" sldId="441"/>
            <ac:graphicFrameMk id="5" creationId="{6EA46C16-16F8-4906-90B6-B787E5E791A5}"/>
          </ac:graphicFrameMkLst>
        </pc:graphicFrameChg>
        <pc:graphicFrameChg chg="add del mod">
          <ac:chgData name="Rogerio Aguiar" userId="86fef4cc378c3954" providerId="LiveId" clId="{BC3CEA89-4DEE-4835-B614-57C3632A50E1}" dt="2019-11-05T00:46:01.597" v="625" actId="478"/>
          <ac:graphicFrameMkLst>
            <pc:docMk/>
            <pc:sldMk cId="2681398734" sldId="441"/>
            <ac:graphicFrameMk id="6" creationId="{1B19CB9B-8E60-4C1C-818B-667018CA8468}"/>
          </ac:graphicFrameMkLst>
        </pc:graphicFrameChg>
      </pc:sldChg>
      <pc:sldChg chg="addSp delSp modSp add del">
        <pc:chgData name="Rogerio Aguiar" userId="86fef4cc378c3954" providerId="LiveId" clId="{BC3CEA89-4DEE-4835-B614-57C3632A50E1}" dt="2019-11-05T01:08:23.835" v="906" actId="2696"/>
        <pc:sldMkLst>
          <pc:docMk/>
          <pc:sldMk cId="3105514392" sldId="442"/>
        </pc:sldMkLst>
        <pc:spChg chg="add mod">
          <ac:chgData name="Rogerio Aguiar" userId="86fef4cc378c3954" providerId="LiveId" clId="{BC3CEA89-4DEE-4835-B614-57C3632A50E1}" dt="2019-11-05T00:43:40.922" v="611" actId="1076"/>
          <ac:spMkLst>
            <pc:docMk/>
            <pc:sldMk cId="3105514392" sldId="442"/>
            <ac:spMk id="10" creationId="{8B7EBA95-47C4-4D68-820F-D231C6CCEEA1}"/>
          </ac:spMkLst>
        </pc:spChg>
        <pc:spChg chg="del">
          <ac:chgData name="Rogerio Aguiar" userId="86fef4cc378c3954" providerId="LiveId" clId="{BC3CEA89-4DEE-4835-B614-57C3632A50E1}" dt="2019-11-05T00:58:56.966" v="831"/>
          <ac:spMkLst>
            <pc:docMk/>
            <pc:sldMk cId="3105514392" sldId="442"/>
            <ac:spMk id="21506" creationId="{FEC03FAC-521A-4ED5-8FD3-9758385DFDF5}"/>
          </ac:spMkLst>
        </pc:spChg>
        <pc:spChg chg="mod">
          <ac:chgData name="Rogerio Aguiar" userId="86fef4cc378c3954" providerId="LiveId" clId="{BC3CEA89-4DEE-4835-B614-57C3632A50E1}" dt="2019-11-05T00:45:08.420" v="621"/>
          <ac:spMkLst>
            <pc:docMk/>
            <pc:sldMk cId="3105514392" sldId="442"/>
            <ac:spMk id="188420" creationId="{56E53FB7-0DB0-47EE-93AA-1C4E4D74AAFB}"/>
          </ac:spMkLst>
        </pc:spChg>
      </pc:sldChg>
      <pc:sldChg chg="addSp modSp add">
        <pc:chgData name="Rogerio Aguiar" userId="86fef4cc378c3954" providerId="LiveId" clId="{BC3CEA89-4DEE-4835-B614-57C3632A50E1}" dt="2019-11-05T01:40:18.633" v="1407" actId="113"/>
        <pc:sldMkLst>
          <pc:docMk/>
          <pc:sldMk cId="804654878" sldId="443"/>
        </pc:sldMkLst>
        <pc:spChg chg="add mod">
          <ac:chgData name="Rogerio Aguiar" userId="86fef4cc378c3954" providerId="LiveId" clId="{BC3CEA89-4DEE-4835-B614-57C3632A50E1}" dt="2019-11-05T00:53:05.192" v="699"/>
          <ac:spMkLst>
            <pc:docMk/>
            <pc:sldMk cId="804654878" sldId="443"/>
            <ac:spMk id="2" creationId="{57A3BEA2-897E-45EA-98C5-9061617E3D6F}"/>
          </ac:spMkLst>
        </pc:spChg>
        <pc:spChg chg="add mod">
          <ac:chgData name="Rogerio Aguiar" userId="86fef4cc378c3954" providerId="LiveId" clId="{BC3CEA89-4DEE-4835-B614-57C3632A50E1}" dt="2019-11-05T01:00:07.933" v="838" actId="14100"/>
          <ac:spMkLst>
            <pc:docMk/>
            <pc:sldMk cId="804654878" sldId="443"/>
            <ac:spMk id="4" creationId="{CECD9A3F-C5AD-4A2C-8FC8-8D5DD0C24E1B}"/>
          </ac:spMkLst>
        </pc:spChg>
        <pc:graphicFrameChg chg="add mod">
          <ac:chgData name="Rogerio Aguiar" userId="86fef4cc378c3954" providerId="LiveId" clId="{BC3CEA89-4DEE-4835-B614-57C3632A50E1}" dt="2019-11-05T01:40:18.633" v="1407" actId="113"/>
          <ac:graphicFrameMkLst>
            <pc:docMk/>
            <pc:sldMk cId="804654878" sldId="443"/>
            <ac:graphicFrameMk id="3" creationId="{D557EB48-E6CF-4D5F-8F96-F03A93AB9FB8}"/>
          </ac:graphicFrameMkLst>
        </pc:graphicFrameChg>
        <pc:cxnChg chg="add mod">
          <ac:chgData name="Rogerio Aguiar" userId="86fef4cc378c3954" providerId="LiveId" clId="{BC3CEA89-4DEE-4835-B614-57C3632A50E1}" dt="2019-11-05T01:00:51.620" v="845" actId="13822"/>
          <ac:cxnSpMkLst>
            <pc:docMk/>
            <pc:sldMk cId="804654878" sldId="443"/>
            <ac:cxnSpMk id="6" creationId="{A901DA10-2EEC-468B-B5EB-A534035DE766}"/>
          </ac:cxnSpMkLst>
        </pc:cxnChg>
      </pc:sldChg>
      <pc:sldChg chg="addSp delSp modSp add del">
        <pc:chgData name="Rogerio Aguiar" userId="86fef4cc378c3954" providerId="LiveId" clId="{BC3CEA89-4DEE-4835-B614-57C3632A50E1}" dt="2019-11-05T01:15:37.368" v="1006" actId="2696"/>
        <pc:sldMkLst>
          <pc:docMk/>
          <pc:sldMk cId="645842061" sldId="444"/>
        </pc:sldMkLst>
        <pc:spChg chg="add del">
          <ac:chgData name="Rogerio Aguiar" userId="86fef4cc378c3954" providerId="LiveId" clId="{BC3CEA89-4DEE-4835-B614-57C3632A50E1}" dt="2019-11-05T01:13:04.950" v="924"/>
          <ac:spMkLst>
            <pc:docMk/>
            <pc:sldMk cId="645842061" sldId="444"/>
            <ac:spMk id="9" creationId="{2529B7A9-8B54-44CE-A7EF-C47644ED5E13}"/>
          </ac:spMkLst>
        </pc:spChg>
        <pc:spChg chg="mod">
          <ac:chgData name="Rogerio Aguiar" userId="86fef4cc378c3954" providerId="LiveId" clId="{BC3CEA89-4DEE-4835-B614-57C3632A50E1}" dt="2019-11-05T01:13:18.602" v="928" actId="20577"/>
          <ac:spMkLst>
            <pc:docMk/>
            <pc:sldMk cId="645842061" sldId="444"/>
            <ac:spMk id="22530" creationId="{BA8BCE9C-BA9D-49D2-B8BE-A283CC9535E8}"/>
          </ac:spMkLst>
        </pc:spChg>
        <pc:spChg chg="add del">
          <ac:chgData name="Rogerio Aguiar" userId="86fef4cc378c3954" providerId="LiveId" clId="{BC3CEA89-4DEE-4835-B614-57C3632A50E1}" dt="2019-11-05T01:13:06.804" v="925" actId="478"/>
          <ac:spMkLst>
            <pc:docMk/>
            <pc:sldMk cId="645842061" sldId="444"/>
            <ac:spMk id="22533" creationId="{7FAD8662-FDB1-4C43-8DA5-FF2F8A756601}"/>
          </ac:spMkLst>
        </pc:spChg>
        <pc:cxnChg chg="del">
          <ac:chgData name="Rogerio Aguiar" userId="86fef4cc378c3954" providerId="LiveId" clId="{BC3CEA89-4DEE-4835-B614-57C3632A50E1}" dt="2019-11-05T01:14:47.454" v="975"/>
          <ac:cxnSpMkLst>
            <pc:docMk/>
            <pc:sldMk cId="645842061" sldId="444"/>
            <ac:cxnSpMk id="8" creationId="{DB490888-0BCB-4CDE-B5B2-E21C84C81B5D}"/>
          </ac:cxnSpMkLst>
        </pc:cxnChg>
      </pc:sldChg>
      <pc:sldChg chg="addSp modSp add">
        <pc:chgData name="Rogerio Aguiar" userId="86fef4cc378c3954" providerId="LiveId" clId="{BC3CEA89-4DEE-4835-B614-57C3632A50E1}" dt="2019-11-05T21:20:22.914" v="2255"/>
        <pc:sldMkLst>
          <pc:docMk/>
          <pc:sldMk cId="2602062916" sldId="444"/>
        </pc:sldMkLst>
        <pc:spChg chg="add mod">
          <ac:chgData name="Rogerio Aguiar" userId="86fef4cc378c3954" providerId="LiveId" clId="{BC3CEA89-4DEE-4835-B614-57C3632A50E1}" dt="2019-11-05T21:17:34.370" v="2207" actId="1076"/>
          <ac:spMkLst>
            <pc:docMk/>
            <pc:sldMk cId="2602062916" sldId="444"/>
            <ac:spMk id="3" creationId="{35FA32AD-056A-4E4B-B240-E3B878F9C082}"/>
          </ac:spMkLst>
        </pc:spChg>
        <pc:graphicFrameChg chg="add mod">
          <ac:chgData name="Rogerio Aguiar" userId="86fef4cc378c3954" providerId="LiveId" clId="{BC3CEA89-4DEE-4835-B614-57C3632A50E1}" dt="2019-11-05T21:20:22.914" v="2255"/>
          <ac:graphicFrameMkLst>
            <pc:docMk/>
            <pc:sldMk cId="2602062916" sldId="444"/>
            <ac:graphicFrameMk id="2" creationId="{49537578-8BB1-458D-A2CB-4C4ADAFB0A32}"/>
          </ac:graphicFrameMkLst>
        </pc:graphicFrameChg>
      </pc:sldChg>
      <pc:sldChg chg="modSp add">
        <pc:chgData name="Rogerio Aguiar" userId="86fef4cc378c3954" providerId="LiveId" clId="{BC3CEA89-4DEE-4835-B614-57C3632A50E1}" dt="2019-11-05T23:51:02.462" v="3584" actId="1076"/>
        <pc:sldMkLst>
          <pc:docMk/>
          <pc:sldMk cId="866133458" sldId="451"/>
        </pc:sldMkLst>
        <pc:spChg chg="mod">
          <ac:chgData name="Rogerio Aguiar" userId="86fef4cc378c3954" providerId="LiveId" clId="{BC3CEA89-4DEE-4835-B614-57C3632A50E1}" dt="2019-11-05T23:51:02.462" v="3584" actId="1076"/>
          <ac:spMkLst>
            <pc:docMk/>
            <pc:sldMk cId="866133458" sldId="451"/>
            <ac:spMk id="6" creationId="{00000000-0000-0000-0000-000000000000}"/>
          </ac:spMkLst>
        </pc:spChg>
      </pc:sldChg>
      <pc:sldChg chg="add del">
        <pc:chgData name="Rogerio Aguiar" userId="86fef4cc378c3954" providerId="LiveId" clId="{BC3CEA89-4DEE-4835-B614-57C3632A50E1}" dt="2019-11-05T23:46:50.826" v="3505" actId="2696"/>
        <pc:sldMkLst>
          <pc:docMk/>
          <pc:sldMk cId="1054989663" sldId="454"/>
        </pc:sldMkLst>
      </pc:sldChg>
      <pc:sldChg chg="add del">
        <pc:chgData name="Rogerio Aguiar" userId="86fef4cc378c3954" providerId="LiveId" clId="{BC3CEA89-4DEE-4835-B614-57C3632A50E1}" dt="2019-11-05T23:46:53.169" v="3506" actId="2696"/>
        <pc:sldMkLst>
          <pc:docMk/>
          <pc:sldMk cId="531719983" sldId="455"/>
        </pc:sldMkLst>
      </pc:sldChg>
      <pc:sldChg chg="add del">
        <pc:chgData name="Rogerio Aguiar" userId="86fef4cc378c3954" providerId="LiveId" clId="{BC3CEA89-4DEE-4835-B614-57C3632A50E1}" dt="2019-11-05T23:47:51.633" v="3510" actId="2696"/>
        <pc:sldMkLst>
          <pc:docMk/>
          <pc:sldMk cId="3639881010" sldId="459"/>
        </pc:sldMkLst>
      </pc:sldChg>
      <pc:sldChg chg="modSp add">
        <pc:chgData name="Rogerio Aguiar" userId="86fef4cc378c3954" providerId="LiveId" clId="{BC3CEA89-4DEE-4835-B614-57C3632A50E1}" dt="2019-11-05T23:50:43.414" v="3573" actId="20577"/>
        <pc:sldMkLst>
          <pc:docMk/>
          <pc:sldMk cId="1188932905" sldId="460"/>
        </pc:sldMkLst>
        <pc:spChg chg="mod">
          <ac:chgData name="Rogerio Aguiar" userId="86fef4cc378c3954" providerId="LiveId" clId="{BC3CEA89-4DEE-4835-B614-57C3632A50E1}" dt="2019-11-05T23:50:43.414" v="3573" actId="20577"/>
          <ac:spMkLst>
            <pc:docMk/>
            <pc:sldMk cId="1188932905" sldId="460"/>
            <ac:spMk id="244739" creationId="{00000000-0000-0000-0000-000000000000}"/>
          </ac:spMkLst>
        </pc:spChg>
        <pc:picChg chg="mod">
          <ac:chgData name="Rogerio Aguiar" userId="86fef4cc378c3954" providerId="LiveId" clId="{BC3CEA89-4DEE-4835-B614-57C3632A50E1}" dt="2019-11-05T23:50:23.948" v="3549" actId="1076"/>
          <ac:picMkLst>
            <pc:docMk/>
            <pc:sldMk cId="1188932905" sldId="460"/>
            <ac:picMk id="2" creationId="{F70144D6-FE3D-4AA4-B219-C098E34E2551}"/>
          </ac:picMkLst>
        </pc:picChg>
      </pc:sldChg>
      <pc:sldChg chg="add del">
        <pc:chgData name="Rogerio Aguiar" userId="86fef4cc378c3954" providerId="LiveId" clId="{BC3CEA89-4DEE-4835-B614-57C3632A50E1}" dt="2019-11-05T23:49:09.046" v="3518" actId="2696"/>
        <pc:sldMkLst>
          <pc:docMk/>
          <pc:sldMk cId="1119815926" sldId="461"/>
        </pc:sldMkLst>
      </pc:sldChg>
      <pc:sldChg chg="addSp delSp modSp add delAnim">
        <pc:chgData name="Rogerio Aguiar" userId="86fef4cc378c3954" providerId="LiveId" clId="{BC3CEA89-4DEE-4835-B614-57C3632A50E1}" dt="2019-11-06T00:20:06.012" v="4152"/>
        <pc:sldMkLst>
          <pc:docMk/>
          <pc:sldMk cId="1034663641" sldId="463"/>
        </pc:sldMkLst>
        <pc:spChg chg="mod">
          <ac:chgData name="Rogerio Aguiar" userId="86fef4cc378c3954" providerId="LiveId" clId="{BC3CEA89-4DEE-4835-B614-57C3632A50E1}" dt="2019-11-06T00:01:52.574" v="3796" actId="1076"/>
          <ac:spMkLst>
            <pc:docMk/>
            <pc:sldMk cId="1034663641" sldId="463"/>
            <ac:spMk id="3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1:47.859" v="3795" actId="1076"/>
          <ac:spMkLst>
            <pc:docMk/>
            <pc:sldMk cId="1034663641" sldId="463"/>
            <ac:spMk id="4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6T00:20:05.475" v="4151" actId="478"/>
          <ac:spMkLst>
            <pc:docMk/>
            <pc:sldMk cId="1034663641" sldId="463"/>
            <ac:spMk id="5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3:03.981" v="3808" actId="20577"/>
          <ac:spMkLst>
            <pc:docMk/>
            <pc:sldMk cId="1034663641" sldId="463"/>
            <ac:spMk id="6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1:34.127" v="3791" actId="1036"/>
          <ac:spMkLst>
            <pc:docMk/>
            <pc:sldMk cId="1034663641" sldId="463"/>
            <ac:spMk id="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1:55.426" v="3797" actId="1076"/>
          <ac:spMkLst>
            <pc:docMk/>
            <pc:sldMk cId="1034663641" sldId="463"/>
            <ac:spMk id="9" creationId="{00000000-0000-0000-0000-000000000000}"/>
          </ac:spMkLst>
        </pc:spChg>
        <pc:spChg chg="add">
          <ac:chgData name="Rogerio Aguiar" userId="86fef4cc378c3954" providerId="LiveId" clId="{BC3CEA89-4DEE-4835-B614-57C3632A50E1}" dt="2019-11-06T00:20:06.012" v="4152"/>
          <ac:spMkLst>
            <pc:docMk/>
            <pc:sldMk cId="1034663641" sldId="463"/>
            <ac:spMk id="11" creationId="{5642CD2C-C480-41F5-8E11-5F0F0D858468}"/>
          </ac:spMkLst>
        </pc:spChg>
        <pc:spChg chg="del mod">
          <ac:chgData name="Rogerio Aguiar" userId="86fef4cc378c3954" providerId="LiveId" clId="{BC3CEA89-4DEE-4835-B614-57C3632A50E1}" dt="2019-11-06T00:02:09.847" v="3800" actId="478"/>
          <ac:spMkLst>
            <pc:docMk/>
            <pc:sldMk cId="1034663641" sldId="463"/>
            <ac:spMk id="16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1:34.127" v="3791" actId="1036"/>
          <ac:spMkLst>
            <pc:docMk/>
            <pc:sldMk cId="1034663641" sldId="463"/>
            <ac:spMk id="17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6T00:02:34.964" v="3803" actId="478"/>
          <ac:spMkLst>
            <pc:docMk/>
            <pc:sldMk cId="1034663641" sldId="463"/>
            <ac:spMk id="88066" creationId="{00000000-0000-0000-0000-000000000000}"/>
          </ac:spMkLst>
        </pc:spChg>
      </pc:sldChg>
      <pc:sldChg chg="addSp delSp modSp add delAnim modAnim">
        <pc:chgData name="Rogerio Aguiar" userId="86fef4cc378c3954" providerId="LiveId" clId="{BC3CEA89-4DEE-4835-B614-57C3632A50E1}" dt="2019-11-06T00:19:58.195" v="4150" actId="20577"/>
        <pc:sldMkLst>
          <pc:docMk/>
          <pc:sldMk cId="1984942955" sldId="464"/>
        </pc:sldMkLst>
        <pc:spChg chg="del mod">
          <ac:chgData name="Rogerio Aguiar" userId="86fef4cc378c3954" providerId="LiveId" clId="{BC3CEA89-4DEE-4835-B614-57C3632A50E1}" dt="2019-11-06T00:19:52.044" v="4141" actId="478"/>
          <ac:spMkLst>
            <pc:docMk/>
            <pc:sldMk cId="1984942955" sldId="464"/>
            <ac:spMk id="5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5:07.308" v="3891" actId="1036"/>
          <ac:spMkLst>
            <pc:docMk/>
            <pc:sldMk cId="1984942955" sldId="464"/>
            <ac:spMk id="6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5:13.485" v="3892" actId="1076"/>
          <ac:spMkLst>
            <pc:docMk/>
            <pc:sldMk cId="1984942955" sldId="464"/>
            <ac:spMk id="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8:15.965" v="3914" actId="1076"/>
          <ac:spMkLst>
            <pc:docMk/>
            <pc:sldMk cId="1984942955" sldId="464"/>
            <ac:spMk id="12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6T00:04:35.421" v="3816" actId="478"/>
          <ac:spMkLst>
            <pc:docMk/>
            <pc:sldMk cId="1984942955" sldId="464"/>
            <ac:spMk id="15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05:22.476" v="3894" actId="1038"/>
          <ac:spMkLst>
            <pc:docMk/>
            <pc:sldMk cId="1984942955" sldId="464"/>
            <ac:spMk id="16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0:04:04.751" v="3811" actId="478"/>
          <ac:spMkLst>
            <pc:docMk/>
            <pc:sldMk cId="1984942955" sldId="464"/>
            <ac:spMk id="17" creationId="{00000000-0000-0000-0000-000000000000}"/>
          </ac:spMkLst>
        </pc:spChg>
        <pc:spChg chg="add mod">
          <ac:chgData name="Rogerio Aguiar" userId="86fef4cc378c3954" providerId="LiveId" clId="{BC3CEA89-4DEE-4835-B614-57C3632A50E1}" dt="2019-11-06T00:19:58.195" v="4150" actId="20577"/>
          <ac:spMkLst>
            <pc:docMk/>
            <pc:sldMk cId="1984942955" sldId="464"/>
            <ac:spMk id="18" creationId="{AEB55B70-13FE-40A5-A03B-B26B885905B5}"/>
          </ac:spMkLst>
        </pc:spChg>
        <pc:spChg chg="del mod">
          <ac:chgData name="Rogerio Aguiar" userId="86fef4cc378c3954" providerId="LiveId" clId="{BC3CEA89-4DEE-4835-B614-57C3632A50E1}" dt="2019-11-06T00:03:41.817" v="3809" actId="478"/>
          <ac:spMkLst>
            <pc:docMk/>
            <pc:sldMk cId="1984942955" sldId="464"/>
            <ac:spMk id="88066" creationId="{00000000-0000-0000-0000-000000000000}"/>
          </ac:spMkLst>
        </pc:spChg>
      </pc:sldChg>
      <pc:sldChg chg="delSp modSp add delAnim">
        <pc:chgData name="Rogerio Aguiar" userId="86fef4cc378c3954" providerId="LiveId" clId="{BC3CEA89-4DEE-4835-B614-57C3632A50E1}" dt="2019-11-05T23:58:16.891" v="3737" actId="20577"/>
        <pc:sldMkLst>
          <pc:docMk/>
          <pc:sldMk cId="596353446" sldId="465"/>
        </pc:sldMkLst>
        <pc:spChg chg="del mod">
          <ac:chgData name="Rogerio Aguiar" userId="86fef4cc378c3954" providerId="LiveId" clId="{BC3CEA89-4DEE-4835-B614-57C3632A50E1}" dt="2019-11-05T23:54:54.526" v="3669" actId="478"/>
          <ac:spMkLst>
            <pc:docMk/>
            <pc:sldMk cId="596353446" sldId="465"/>
            <ac:spMk id="9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58:16.891" v="3737" actId="20577"/>
          <ac:spMkLst>
            <pc:docMk/>
            <pc:sldMk cId="596353446" sldId="465"/>
            <ac:spMk id="259078" creationId="{00000000-0000-0000-0000-000000000000}"/>
          </ac:spMkLst>
        </pc:spChg>
      </pc:sldChg>
      <pc:sldChg chg="addSp delSp modSp add modAnim">
        <pc:chgData name="Rogerio Aguiar" userId="86fef4cc378c3954" providerId="LiveId" clId="{BC3CEA89-4DEE-4835-B614-57C3632A50E1}" dt="2019-11-06T00:20:33.505" v="4164" actId="1076"/>
        <pc:sldMkLst>
          <pc:docMk/>
          <pc:sldMk cId="310700305" sldId="467"/>
        </pc:sldMkLst>
        <pc:spChg chg="mod">
          <ac:chgData name="Rogerio Aguiar" userId="86fef4cc378c3954" providerId="LiveId" clId="{BC3CEA89-4DEE-4835-B614-57C3632A50E1}" dt="2019-11-06T00:12:27.960" v="3964" actId="404"/>
          <ac:spMkLst>
            <pc:docMk/>
            <pc:sldMk cId="310700305" sldId="467"/>
            <ac:spMk id="4" creationId="{00000000-0000-0000-0000-000000000000}"/>
          </ac:spMkLst>
        </pc:spChg>
        <pc:spChg chg="add mod">
          <ac:chgData name="Rogerio Aguiar" userId="86fef4cc378c3954" providerId="LiveId" clId="{BC3CEA89-4DEE-4835-B614-57C3632A50E1}" dt="2019-11-06T00:20:26.931" v="4162" actId="1076"/>
          <ac:spMkLst>
            <pc:docMk/>
            <pc:sldMk cId="310700305" sldId="467"/>
            <ac:spMk id="6" creationId="{B856FDC5-B9E6-4C34-82BC-63C967F3A498}"/>
          </ac:spMkLst>
        </pc:spChg>
        <pc:spChg chg="add mod">
          <ac:chgData name="Rogerio Aguiar" userId="86fef4cc378c3954" providerId="LiveId" clId="{BC3CEA89-4DEE-4835-B614-57C3632A50E1}" dt="2019-11-05T23:59:42.370" v="3744" actId="1076"/>
          <ac:spMkLst>
            <pc:docMk/>
            <pc:sldMk cId="310700305" sldId="467"/>
            <ac:spMk id="10" creationId="{C6907059-9D37-480B-8A5F-E62A7F86EC42}"/>
          </ac:spMkLst>
        </pc:spChg>
        <pc:spChg chg="add mod">
          <ac:chgData name="Rogerio Aguiar" userId="86fef4cc378c3954" providerId="LiveId" clId="{BC3CEA89-4DEE-4835-B614-57C3632A50E1}" dt="2019-11-05T23:59:42.370" v="3744" actId="1076"/>
          <ac:spMkLst>
            <pc:docMk/>
            <pc:sldMk cId="310700305" sldId="467"/>
            <ac:spMk id="11" creationId="{05652973-EB6D-48B4-A616-5E1DB147A34A}"/>
          </ac:spMkLst>
        </pc:spChg>
        <pc:spChg chg="add mod">
          <ac:chgData name="Rogerio Aguiar" userId="86fef4cc378c3954" providerId="LiveId" clId="{BC3CEA89-4DEE-4835-B614-57C3632A50E1}" dt="2019-11-05T23:59:42.370" v="3744" actId="1076"/>
          <ac:spMkLst>
            <pc:docMk/>
            <pc:sldMk cId="310700305" sldId="467"/>
            <ac:spMk id="12" creationId="{C9208180-FF31-4863-ADA0-D3F7D956382A}"/>
          </ac:spMkLst>
        </pc:spChg>
        <pc:spChg chg="add mod">
          <ac:chgData name="Rogerio Aguiar" userId="86fef4cc378c3954" providerId="LiveId" clId="{BC3CEA89-4DEE-4835-B614-57C3632A50E1}" dt="2019-11-05T23:59:42.370" v="3744" actId="1076"/>
          <ac:spMkLst>
            <pc:docMk/>
            <pc:sldMk cId="310700305" sldId="467"/>
            <ac:spMk id="13" creationId="{A65E9AC0-18E3-4EED-8B63-E27A8CE35CA3}"/>
          </ac:spMkLst>
        </pc:spChg>
        <pc:spChg chg="add mod">
          <ac:chgData name="Rogerio Aguiar" userId="86fef4cc378c3954" providerId="LiveId" clId="{BC3CEA89-4DEE-4835-B614-57C3632A50E1}" dt="2019-11-05T23:59:42.370" v="3744" actId="1076"/>
          <ac:spMkLst>
            <pc:docMk/>
            <pc:sldMk cId="310700305" sldId="467"/>
            <ac:spMk id="14" creationId="{ECF9C86A-8E63-46B0-A656-24C264C9E0F1}"/>
          </ac:spMkLst>
        </pc:spChg>
        <pc:spChg chg="del">
          <ac:chgData name="Rogerio Aguiar" userId="86fef4cc378c3954" providerId="LiveId" clId="{BC3CEA89-4DEE-4835-B614-57C3632A50E1}" dt="2019-11-05T23:59:08.695" v="3741" actId="478"/>
          <ac:spMkLst>
            <pc:docMk/>
            <pc:sldMk cId="310700305" sldId="467"/>
            <ac:spMk id="59395" creationId="{00000000-0000-0000-0000-000000000000}"/>
          </ac:spMkLst>
        </pc:spChg>
        <pc:grpChg chg="add mod">
          <ac:chgData name="Rogerio Aguiar" userId="86fef4cc378c3954" providerId="LiveId" clId="{BC3CEA89-4DEE-4835-B614-57C3632A50E1}" dt="2019-11-06T00:20:33.505" v="4164" actId="1076"/>
          <ac:grpSpMkLst>
            <pc:docMk/>
            <pc:sldMk cId="310700305" sldId="467"/>
            <ac:grpSpMk id="7" creationId="{01491529-0133-4CBC-A66E-738248A57DA5}"/>
          </ac:grpSpMkLst>
        </pc:grpChg>
        <pc:picChg chg="del">
          <ac:chgData name="Rogerio Aguiar" userId="86fef4cc378c3954" providerId="LiveId" clId="{BC3CEA89-4DEE-4835-B614-57C3632A50E1}" dt="2019-11-05T23:59:04.469" v="3740" actId="478"/>
          <ac:picMkLst>
            <pc:docMk/>
            <pc:sldMk cId="310700305" sldId="467"/>
            <ac:picMk id="5" creationId="{00000000-0000-0000-0000-000000000000}"/>
          </ac:picMkLst>
        </pc:picChg>
      </pc:sldChg>
      <pc:sldChg chg="addSp delSp modSp add delAnim">
        <pc:chgData name="Rogerio Aguiar" userId="86fef4cc378c3954" providerId="LiveId" clId="{BC3CEA89-4DEE-4835-B614-57C3632A50E1}" dt="2019-11-06T00:48:03.073" v="4564"/>
        <pc:sldMkLst>
          <pc:docMk/>
          <pc:sldMk cId="2091128688" sldId="468"/>
        </pc:sldMkLst>
        <pc:spChg chg="add">
          <ac:chgData name="Rogerio Aguiar" userId="86fef4cc378c3954" providerId="LiveId" clId="{BC3CEA89-4DEE-4835-B614-57C3632A50E1}" dt="2019-11-06T00:48:03.073" v="4564"/>
          <ac:spMkLst>
            <pc:docMk/>
            <pc:sldMk cId="2091128688" sldId="468"/>
            <ac:spMk id="11" creationId="{C69C0875-05CD-4006-91FE-15791F1226A7}"/>
          </ac:spMkLst>
        </pc:spChg>
        <pc:spChg chg="del mod">
          <ac:chgData name="Rogerio Aguiar" userId="86fef4cc378c3954" providerId="LiveId" clId="{BC3CEA89-4DEE-4835-B614-57C3632A50E1}" dt="2019-11-06T00:47:17.435" v="4549" actId="478"/>
          <ac:spMkLst>
            <pc:docMk/>
            <pc:sldMk cId="2091128688" sldId="468"/>
            <ac:spMk id="8909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47:29.924" v="4555" actId="403"/>
          <ac:spMkLst>
            <pc:docMk/>
            <pc:sldMk cId="2091128688" sldId="468"/>
            <ac:spMk id="129027" creationId="{00000000-0000-0000-0000-000000000000}"/>
          </ac:spMkLst>
        </pc:spChg>
        <pc:picChg chg="del mod">
          <ac:chgData name="Rogerio Aguiar" userId="86fef4cc378c3954" providerId="LiveId" clId="{BC3CEA89-4DEE-4835-B614-57C3632A50E1}" dt="2019-11-06T00:47:19.541" v="4551" actId="478"/>
          <ac:picMkLst>
            <pc:docMk/>
            <pc:sldMk cId="2091128688" sldId="468"/>
            <ac:picMk id="2" creationId="{00000000-0000-0000-0000-000000000000}"/>
          </ac:picMkLst>
        </pc:picChg>
        <pc:picChg chg="mod">
          <ac:chgData name="Rogerio Aguiar" userId="86fef4cc378c3954" providerId="LiveId" clId="{BC3CEA89-4DEE-4835-B614-57C3632A50E1}" dt="2019-11-06T00:47:40.655" v="4557" actId="1076"/>
          <ac:picMkLst>
            <pc:docMk/>
            <pc:sldMk cId="2091128688" sldId="468"/>
            <ac:picMk id="4" creationId="{C1A1DE67-7155-47B3-A937-619BB0CDE7C2}"/>
          </ac:picMkLst>
        </pc:picChg>
        <pc:picChg chg="mod">
          <ac:chgData name="Rogerio Aguiar" userId="86fef4cc378c3954" providerId="LiveId" clId="{BC3CEA89-4DEE-4835-B614-57C3632A50E1}" dt="2019-11-06T00:47:34.526" v="4556" actId="1076"/>
          <ac:picMkLst>
            <pc:docMk/>
            <pc:sldMk cId="2091128688" sldId="468"/>
            <ac:picMk id="5" creationId="{58B38A50-475A-405D-A652-C3E897010DE4}"/>
          </ac:picMkLst>
        </pc:picChg>
        <pc:picChg chg="mod">
          <ac:chgData name="Rogerio Aguiar" userId="86fef4cc378c3954" providerId="LiveId" clId="{BC3CEA89-4DEE-4835-B614-57C3632A50E1}" dt="2019-11-06T00:47:58.703" v="4563" actId="1076"/>
          <ac:picMkLst>
            <pc:docMk/>
            <pc:sldMk cId="2091128688" sldId="468"/>
            <ac:picMk id="6" creationId="{4D70E8B2-D033-4669-84F2-703EA19E848B}"/>
          </ac:picMkLst>
        </pc:picChg>
        <pc:picChg chg="mod">
          <ac:chgData name="Rogerio Aguiar" userId="86fef4cc378c3954" providerId="LiveId" clId="{BC3CEA89-4DEE-4835-B614-57C3632A50E1}" dt="2019-11-06T00:47:54.851" v="4562" actId="14100"/>
          <ac:picMkLst>
            <pc:docMk/>
            <pc:sldMk cId="2091128688" sldId="468"/>
            <ac:picMk id="7" creationId="{5289A822-CFA9-4F8A-908C-4077160AEA37}"/>
          </ac:picMkLst>
        </pc:picChg>
      </pc:sldChg>
      <pc:sldChg chg="addSp delSp modSp add modAnim">
        <pc:chgData name="Rogerio Aguiar" userId="86fef4cc378c3954" providerId="LiveId" clId="{BC3CEA89-4DEE-4835-B614-57C3632A50E1}" dt="2019-11-06T00:51:28.223" v="4622" actId="1076"/>
        <pc:sldMkLst>
          <pc:docMk/>
          <pc:sldMk cId="1601095290" sldId="469"/>
        </pc:sldMkLst>
        <pc:spChg chg="add">
          <ac:chgData name="Rogerio Aguiar" userId="86fef4cc378c3954" providerId="LiveId" clId="{BC3CEA89-4DEE-4835-B614-57C3632A50E1}" dt="2019-11-06T00:49:56.728" v="4604"/>
          <ac:spMkLst>
            <pc:docMk/>
            <pc:sldMk cId="1601095290" sldId="469"/>
            <ac:spMk id="9" creationId="{1FDC17E3-0136-4B8A-8569-CE94975CB267}"/>
          </ac:spMkLst>
        </pc:spChg>
        <pc:spChg chg="mod">
          <ac:chgData name="Rogerio Aguiar" userId="86fef4cc378c3954" providerId="LiveId" clId="{BC3CEA89-4DEE-4835-B614-57C3632A50E1}" dt="2019-11-06T00:51:28.223" v="4622" actId="1076"/>
          <ac:spMkLst>
            <pc:docMk/>
            <pc:sldMk cId="1601095290" sldId="469"/>
            <ac:spMk id="11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0:51:17.570" v="4618" actId="478"/>
          <ac:spMkLst>
            <pc:docMk/>
            <pc:sldMk cId="1601095290" sldId="469"/>
            <ac:spMk id="12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6T00:49:39.034" v="4591" actId="478"/>
          <ac:spMkLst>
            <pc:docMk/>
            <pc:sldMk cId="1601095290" sldId="469"/>
            <ac:spMk id="8909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1:22.203" v="4621" actId="403"/>
          <ac:spMkLst>
            <pc:docMk/>
            <pc:sldMk cId="1601095290" sldId="469"/>
            <ac:spMk id="275463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1:13.967" v="4617" actId="1076"/>
          <ac:spMkLst>
            <pc:docMk/>
            <pc:sldMk cId="1601095290" sldId="469"/>
            <ac:spMk id="275464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6T00:51:05.342" v="4615" actId="478"/>
          <ac:spMkLst>
            <pc:docMk/>
            <pc:sldMk cId="1601095290" sldId="469"/>
            <ac:spMk id="275465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0:51:08.663" v="4616" actId="478"/>
          <ac:spMkLst>
            <pc:docMk/>
            <pc:sldMk cId="1601095290" sldId="469"/>
            <ac:spMk id="275466" creationId="{00000000-0000-0000-0000-000000000000}"/>
          </ac:spMkLst>
        </pc:spChg>
      </pc:sldChg>
      <pc:sldChg chg="modSp add del">
        <pc:chgData name="Rogerio Aguiar" userId="86fef4cc378c3954" providerId="LiveId" clId="{BC3CEA89-4DEE-4835-B614-57C3632A50E1}" dt="2019-11-06T00:49:26.077" v="4589" actId="2696"/>
        <pc:sldMkLst>
          <pc:docMk/>
          <pc:sldMk cId="1321009561" sldId="470"/>
        </pc:sldMkLst>
        <pc:spChg chg="mod">
          <ac:chgData name="Rogerio Aguiar" userId="86fef4cc378c3954" providerId="LiveId" clId="{BC3CEA89-4DEE-4835-B614-57C3632A50E1}" dt="2019-11-05T21:51:23.636" v="2941"/>
          <ac:spMkLst>
            <pc:docMk/>
            <pc:sldMk cId="1321009561" sldId="470"/>
            <ac:spMk id="89090" creationId="{00000000-0000-0000-0000-000000000000}"/>
          </ac:spMkLst>
        </pc:spChg>
      </pc:sldChg>
      <pc:sldChg chg="modSp add del">
        <pc:chgData name="Rogerio Aguiar" userId="86fef4cc378c3954" providerId="LiveId" clId="{BC3CEA89-4DEE-4835-B614-57C3632A50E1}" dt="2019-11-06T00:49:33.329" v="4590" actId="2696"/>
        <pc:sldMkLst>
          <pc:docMk/>
          <pc:sldMk cId="2525567365" sldId="471"/>
        </pc:sldMkLst>
        <pc:spChg chg="mod">
          <ac:chgData name="Rogerio Aguiar" userId="86fef4cc378c3954" providerId="LiveId" clId="{BC3CEA89-4DEE-4835-B614-57C3632A50E1}" dt="2019-11-05T21:51:23.636" v="2941"/>
          <ac:spMkLst>
            <pc:docMk/>
            <pc:sldMk cId="2525567365" sldId="471"/>
            <ac:spMk id="89090" creationId="{00000000-0000-0000-0000-000000000000}"/>
          </ac:spMkLst>
        </pc:spChg>
      </pc:sldChg>
      <pc:sldChg chg="addSp delSp modSp add delAnim">
        <pc:chgData name="Rogerio Aguiar" userId="86fef4cc378c3954" providerId="LiveId" clId="{BC3CEA89-4DEE-4835-B614-57C3632A50E1}" dt="2019-11-06T01:00:37.029" v="4824" actId="1076"/>
        <pc:sldMkLst>
          <pc:docMk/>
          <pc:sldMk cId="3011489142" sldId="473"/>
        </pc:sldMkLst>
        <pc:spChg chg="add mod">
          <ac:chgData name="Rogerio Aguiar" userId="86fef4cc378c3954" providerId="LiveId" clId="{BC3CEA89-4DEE-4835-B614-57C3632A50E1}" dt="2019-11-06T01:00:37.029" v="4824" actId="1076"/>
          <ac:spMkLst>
            <pc:docMk/>
            <pc:sldMk cId="3011489142" sldId="473"/>
            <ac:spMk id="13" creationId="{7C79DA2E-1196-4539-8DF2-B6FDD94B1BFA}"/>
          </ac:spMkLst>
        </pc:spChg>
        <pc:spChg chg="del mod">
          <ac:chgData name="Rogerio Aguiar" userId="86fef4cc378c3954" providerId="LiveId" clId="{BC3CEA89-4DEE-4835-B614-57C3632A50E1}" dt="2019-11-06T00:55:11.019" v="4666" actId="478"/>
          <ac:spMkLst>
            <pc:docMk/>
            <pc:sldMk cId="3011489142" sldId="473"/>
            <ac:spMk id="102404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9:20.333" v="4812" actId="14100"/>
          <ac:spMkLst>
            <pc:docMk/>
            <pc:sldMk cId="3011489142" sldId="473"/>
            <ac:spMk id="14233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9:59.856" v="4820" actId="14100"/>
          <ac:spMkLst>
            <pc:docMk/>
            <pc:sldMk cId="3011489142" sldId="473"/>
            <ac:spMk id="142345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8:17.022" v="4763" actId="403"/>
          <ac:spMkLst>
            <pc:docMk/>
            <pc:sldMk cId="3011489142" sldId="473"/>
            <ac:spMk id="290821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8:01.504" v="4759" actId="1076"/>
          <ac:spMkLst>
            <pc:docMk/>
            <pc:sldMk cId="3011489142" sldId="473"/>
            <ac:spMk id="290825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59:46.860" v="4815" actId="1076"/>
          <ac:spMkLst>
            <pc:docMk/>
            <pc:sldMk cId="3011489142" sldId="473"/>
            <ac:spMk id="290826" creationId="{00000000-0000-0000-0000-000000000000}"/>
          </ac:spMkLst>
        </pc:spChg>
        <pc:grpChg chg="mod">
          <ac:chgData name="Rogerio Aguiar" userId="86fef4cc378c3954" providerId="LiveId" clId="{BC3CEA89-4DEE-4835-B614-57C3632A50E1}" dt="2019-11-06T00:59:37.031" v="4813" actId="1076"/>
          <ac:grpSpMkLst>
            <pc:docMk/>
            <pc:sldMk cId="3011489142" sldId="473"/>
            <ac:grpSpMk id="2" creationId="{00000000-0000-0000-0000-000000000000}"/>
          </ac:grpSpMkLst>
        </pc:grpChg>
        <pc:picChg chg="del">
          <ac:chgData name="Rogerio Aguiar" userId="86fef4cc378c3954" providerId="LiveId" clId="{BC3CEA89-4DEE-4835-B614-57C3632A50E1}" dt="2019-11-06T00:55:12.782" v="4667" actId="478"/>
          <ac:picMkLst>
            <pc:docMk/>
            <pc:sldMk cId="3011489142" sldId="473"/>
            <ac:picMk id="5" creationId="{00000000-0000-0000-0000-000000000000}"/>
          </ac:picMkLst>
        </pc:picChg>
        <pc:picChg chg="mod">
          <ac:chgData name="Rogerio Aguiar" userId="86fef4cc378c3954" providerId="LiveId" clId="{BC3CEA89-4DEE-4835-B614-57C3632A50E1}" dt="2019-11-06T01:00:04.940" v="4821" actId="1076"/>
          <ac:picMkLst>
            <pc:docMk/>
            <pc:sldMk cId="3011489142" sldId="473"/>
            <ac:picMk id="6" creationId="{6126A577-40FA-4E06-9BEC-4A2E27804291}"/>
          </ac:picMkLst>
        </pc:picChg>
        <pc:picChg chg="mod">
          <ac:chgData name="Rogerio Aguiar" userId="86fef4cc378c3954" providerId="LiveId" clId="{BC3CEA89-4DEE-4835-B614-57C3632A50E1}" dt="2019-11-06T00:59:43.553" v="4814" actId="1076"/>
          <ac:picMkLst>
            <pc:docMk/>
            <pc:sldMk cId="3011489142" sldId="473"/>
            <ac:picMk id="7" creationId="{1A918997-5D16-4408-9043-3C03D520EDFF}"/>
          </ac:picMkLst>
        </pc:picChg>
      </pc:sldChg>
      <pc:sldChg chg="delSp modSp add">
        <pc:chgData name="Rogerio Aguiar" userId="86fef4cc378c3954" providerId="LiveId" clId="{BC3CEA89-4DEE-4835-B614-57C3632A50E1}" dt="2019-11-05T23:42:35.505" v="3485" actId="478"/>
        <pc:sldMkLst>
          <pc:docMk/>
          <pc:sldMk cId="2876160476" sldId="488"/>
        </pc:sldMkLst>
        <pc:spChg chg="del mod">
          <ac:chgData name="Rogerio Aguiar" userId="86fef4cc378c3954" providerId="LiveId" clId="{BC3CEA89-4DEE-4835-B614-57C3632A50E1}" dt="2019-11-05T23:42:35.505" v="3485" actId="478"/>
          <ac:spMkLst>
            <pc:docMk/>
            <pc:sldMk cId="2876160476" sldId="488"/>
            <ac:spMk id="62466" creationId="{00000000-0000-0000-0000-000000000000}"/>
          </ac:spMkLst>
        </pc:spChg>
      </pc:sldChg>
      <pc:sldChg chg="modSp add">
        <pc:chgData name="Rogerio Aguiar" userId="86fef4cc378c3954" providerId="LiveId" clId="{BC3CEA89-4DEE-4835-B614-57C3632A50E1}" dt="2019-11-05T21:56:53.302" v="3042" actId="1076"/>
        <pc:sldMkLst>
          <pc:docMk/>
          <pc:sldMk cId="0" sldId="495"/>
        </pc:sldMkLst>
        <pc:spChg chg="mod">
          <ac:chgData name="Rogerio Aguiar" userId="86fef4cc378c3954" providerId="LiveId" clId="{BC3CEA89-4DEE-4835-B614-57C3632A50E1}" dt="2019-11-05T21:55:51.648" v="3029" actId="108"/>
          <ac:spMkLst>
            <pc:docMk/>
            <pc:sldMk cId="0" sldId="495"/>
            <ac:spMk id="43010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56:48.149" v="3041" actId="1076"/>
          <ac:spMkLst>
            <pc:docMk/>
            <pc:sldMk cId="0" sldId="495"/>
            <ac:spMk id="43011" creationId="{00000000-0000-0000-0000-000000000000}"/>
          </ac:spMkLst>
        </pc:spChg>
        <pc:graphicFrameChg chg="mod modGraphic">
          <ac:chgData name="Rogerio Aguiar" userId="86fef4cc378c3954" providerId="LiveId" clId="{BC3CEA89-4DEE-4835-B614-57C3632A50E1}" dt="2019-11-05T21:56:53.302" v="3042" actId="1076"/>
          <ac:graphicFrameMkLst>
            <pc:docMk/>
            <pc:sldMk cId="0" sldId="495"/>
            <ac:graphicFrameMk id="2" creationId="{86FFCC68-95A4-4E59-84F2-EA1FF5357413}"/>
          </ac:graphicFrameMkLst>
        </pc:graphicFrameChg>
      </pc:sldChg>
      <pc:sldChg chg="delSp modSp add">
        <pc:chgData name="Rogerio Aguiar" userId="86fef4cc378c3954" providerId="LiveId" clId="{BC3CEA89-4DEE-4835-B614-57C3632A50E1}" dt="2019-11-05T21:42:21.881" v="2838" actId="478"/>
        <pc:sldMkLst>
          <pc:docMk/>
          <pc:sldMk cId="0" sldId="579"/>
        </pc:sldMkLst>
        <pc:spChg chg="del mod">
          <ac:chgData name="Rogerio Aguiar" userId="86fef4cc378c3954" providerId="LiveId" clId="{BC3CEA89-4DEE-4835-B614-57C3632A50E1}" dt="2019-11-05T21:42:10.484" v="2835" actId="478"/>
          <ac:spMkLst>
            <pc:docMk/>
            <pc:sldMk cId="0" sldId="579"/>
            <ac:spMk id="4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2:21.881" v="2838" actId="478"/>
          <ac:spMkLst>
            <pc:docMk/>
            <pc:sldMk cId="0" sldId="579"/>
            <ac:spMk id="5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2:12.693" v="2836" actId="478"/>
          <ac:spMkLst>
            <pc:docMk/>
            <pc:sldMk cId="0" sldId="579"/>
            <ac:spMk id="40972" creationId="{00000000-0000-0000-0000-000000000000}"/>
          </ac:spMkLst>
        </pc:spChg>
        <pc:cxnChg chg="del mod">
          <ac:chgData name="Rogerio Aguiar" userId="86fef4cc378c3954" providerId="LiveId" clId="{BC3CEA89-4DEE-4835-B614-57C3632A50E1}" dt="2019-11-05T21:42:13.414" v="2837" actId="478"/>
          <ac:cxnSpMkLst>
            <pc:docMk/>
            <pc:sldMk cId="0" sldId="579"/>
            <ac:cxnSpMk id="40973" creationId="{00000000-0000-0000-0000-000000000000}"/>
          </ac:cxnSpMkLst>
        </pc:cxnChg>
      </pc:sldChg>
      <pc:sldChg chg="modSp add">
        <pc:chgData name="Rogerio Aguiar" userId="86fef4cc378c3954" providerId="LiveId" clId="{BC3CEA89-4DEE-4835-B614-57C3632A50E1}" dt="2019-11-05T21:46:34.143" v="2910" actId="6549"/>
        <pc:sldMkLst>
          <pc:docMk/>
          <pc:sldMk cId="0" sldId="580"/>
        </pc:sldMkLst>
        <pc:spChg chg="mod">
          <ac:chgData name="Rogerio Aguiar" userId="86fef4cc378c3954" providerId="LiveId" clId="{BC3CEA89-4DEE-4835-B614-57C3632A50E1}" dt="2019-11-05T21:46:34.143" v="2910" actId="6549"/>
          <ac:spMkLst>
            <pc:docMk/>
            <pc:sldMk cId="0" sldId="580"/>
            <ac:spMk id="41987" creationId="{00000000-0000-0000-0000-000000000000}"/>
          </ac:spMkLst>
        </pc:spChg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1353763038" sldId="582"/>
        </pc:sldMkLst>
      </pc:sldChg>
      <pc:sldChg chg="delSp add">
        <pc:chgData name="Rogerio Aguiar" userId="86fef4cc378c3954" providerId="LiveId" clId="{BC3CEA89-4DEE-4835-B614-57C3632A50E1}" dt="2019-11-05T23:28:36.660" v="3380" actId="478"/>
        <pc:sldMkLst>
          <pc:docMk/>
          <pc:sldMk cId="1953070807" sldId="583"/>
        </pc:sldMkLst>
        <pc:cxnChg chg="del">
          <ac:chgData name="Rogerio Aguiar" userId="86fef4cc378c3954" providerId="LiveId" clId="{BC3CEA89-4DEE-4835-B614-57C3632A50E1}" dt="2019-11-05T23:28:36.660" v="3380" actId="478"/>
          <ac:cxnSpMkLst>
            <pc:docMk/>
            <pc:sldMk cId="1953070807" sldId="583"/>
            <ac:cxnSpMk id="9" creationId="{B17A7B3E-65EE-46E5-9751-FB2CA555C48A}"/>
          </ac:cxnSpMkLst>
        </pc:cxnChg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1531998747" sldId="584"/>
        </pc:sldMkLst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2252511460" sldId="585"/>
        </pc:sldMkLst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1007892906" sldId="586"/>
        </pc:sldMkLst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2880847562" sldId="587"/>
        </pc:sldMkLst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89569254" sldId="588"/>
        </pc:sldMkLst>
      </pc:sldChg>
      <pc:sldChg chg="addSp delSp modSp add">
        <pc:chgData name="Rogerio Aguiar" userId="86fef4cc378c3954" providerId="LiveId" clId="{BC3CEA89-4DEE-4835-B614-57C3632A50E1}" dt="2019-11-05T21:47:32.868" v="2918" actId="1076"/>
        <pc:sldMkLst>
          <pc:docMk/>
          <pc:sldMk cId="0" sldId="589"/>
        </pc:sldMkLst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2" creationId="{D706EEBF-C691-4672-9B77-D45791D16067}"/>
          </ac:spMkLst>
        </pc:spChg>
        <pc:spChg chg="del">
          <ac:chgData name="Rogerio Aguiar" userId="86fef4cc378c3954" providerId="LiveId" clId="{BC3CEA89-4DEE-4835-B614-57C3632A50E1}" dt="2019-11-05T21:43:55.689" v="2855" actId="478"/>
          <ac:spMkLst>
            <pc:docMk/>
            <pc:sldMk cId="0" sldId="589"/>
            <ac:spMk id="7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4:14.582" v="2861" actId="478"/>
          <ac:spMkLst>
            <pc:docMk/>
            <pc:sldMk cId="0" sldId="589"/>
            <ac:spMk id="8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3:54.278" v="2854" actId="478"/>
          <ac:spMkLst>
            <pc:docMk/>
            <pc:sldMk cId="0" sldId="589"/>
            <ac:spMk id="9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4:22.934" v="2864" actId="478"/>
          <ac:spMkLst>
            <pc:docMk/>
            <pc:sldMk cId="0" sldId="589"/>
            <ac:spMk id="10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5T21:44:33.127" v="2869" actId="478"/>
          <ac:spMkLst>
            <pc:docMk/>
            <pc:sldMk cId="0" sldId="589"/>
            <ac:spMk id="11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4:39.346" v="2872" actId="478"/>
          <ac:spMkLst>
            <pc:docMk/>
            <pc:sldMk cId="0" sldId="589"/>
            <ac:spMk id="12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4:56.106" v="2878" actId="478"/>
          <ac:spMkLst>
            <pc:docMk/>
            <pc:sldMk cId="0" sldId="589"/>
            <ac:spMk id="14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4:46.038" v="2875" actId="478"/>
          <ac:spMkLst>
            <pc:docMk/>
            <pc:sldMk cId="0" sldId="589"/>
            <ac:spMk id="16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5T21:42:37.037" v="2840" actId="478"/>
          <ac:spMkLst>
            <pc:docMk/>
            <pc:sldMk cId="0" sldId="589"/>
            <ac:spMk id="17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5:14" v="2885" actId="478"/>
          <ac:spMkLst>
            <pc:docMk/>
            <pc:sldMk cId="0" sldId="589"/>
            <ac:spMk id="18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2:38.349" v="2841" actId="478"/>
          <ac:spMkLst>
            <pc:docMk/>
            <pc:sldMk cId="0" sldId="589"/>
            <ac:spMk id="19" creationId="{00000000-0000-0000-0000-000000000000}"/>
          </ac:spMkLst>
        </pc:spChg>
        <pc:spChg chg="del">
          <ac:chgData name="Rogerio Aguiar" userId="86fef4cc378c3954" providerId="LiveId" clId="{BC3CEA89-4DEE-4835-B614-57C3632A50E1}" dt="2019-11-05T21:43:18.765" v="2848" actId="478"/>
          <ac:spMkLst>
            <pc:docMk/>
            <pc:sldMk cId="0" sldId="589"/>
            <ac:spMk id="20" creationId="{CE52E0A4-2F47-4AA7-9D06-E1F6B8ADE0B5}"/>
          </ac:spMkLst>
        </pc:spChg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21" creationId="{722AF212-D219-4130-A465-D3B34F1869E4}"/>
          </ac:spMkLst>
        </pc:spChg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22" creationId="{FAD27C66-76F7-4A41-ADDA-A8AFC3790510}"/>
          </ac:spMkLst>
        </pc:spChg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23" creationId="{2D8B4C9A-C4A6-4AEF-B128-B4F4C33FC406}"/>
          </ac:spMkLst>
        </pc:spChg>
        <pc:spChg chg="del">
          <ac:chgData name="Rogerio Aguiar" userId="86fef4cc378c3954" providerId="LiveId" clId="{BC3CEA89-4DEE-4835-B614-57C3632A50E1}" dt="2019-11-05T21:45:16.064" v="2886" actId="478"/>
          <ac:spMkLst>
            <pc:docMk/>
            <pc:sldMk cId="0" sldId="589"/>
            <ac:spMk id="24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5T21:45:07.346" v="2882" actId="478"/>
          <ac:spMkLst>
            <pc:docMk/>
            <pc:sldMk cId="0" sldId="589"/>
            <ac:spMk id="25" creationId="{00000000-0000-0000-0000-000000000000}"/>
          </ac:spMkLst>
        </pc:spChg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26" creationId="{2E727E8A-52D2-4504-A42B-072848B4983C}"/>
          </ac:spMkLst>
        </pc:spChg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27" creationId="{0B62AE62-95B7-4B80-B6B2-A78C7BCEF405}"/>
          </ac:spMkLst>
        </pc:spChg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28" creationId="{9F28C5AA-2FC5-4811-8E20-5076CD4FBE0C}"/>
          </ac:spMkLst>
        </pc:spChg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29" creationId="{D9F07F24-C6AE-4F0F-B903-5950C2868B4C}"/>
          </ac:spMkLst>
        </pc:spChg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30" creationId="{C6F9F422-D05A-4AE7-A884-719AB838ED15}"/>
          </ac:spMkLst>
        </pc:spChg>
        <pc:spChg chg="add mod">
          <ac:chgData name="Rogerio Aguiar" userId="86fef4cc378c3954" providerId="LiveId" clId="{BC3CEA89-4DEE-4835-B614-57C3632A50E1}" dt="2019-11-05T21:45:40.386" v="2908" actId="1038"/>
          <ac:spMkLst>
            <pc:docMk/>
            <pc:sldMk cId="0" sldId="589"/>
            <ac:spMk id="31" creationId="{9179FCA6-80CE-4040-AFBD-FB78AD4ADA4F}"/>
          </ac:spMkLst>
        </pc:spChg>
        <pc:spChg chg="add mod">
          <ac:chgData name="Rogerio Aguiar" userId="86fef4cc378c3954" providerId="LiveId" clId="{BC3CEA89-4DEE-4835-B614-57C3632A50E1}" dt="2019-11-05T21:47:25.546" v="2916" actId="1076"/>
          <ac:spMkLst>
            <pc:docMk/>
            <pc:sldMk cId="0" sldId="589"/>
            <ac:spMk id="32" creationId="{1A9C68E8-CFE9-4EF1-AB05-8AA3F007158C}"/>
          </ac:spMkLst>
        </pc:spChg>
        <pc:spChg chg="add mod">
          <ac:chgData name="Rogerio Aguiar" userId="86fef4cc378c3954" providerId="LiveId" clId="{BC3CEA89-4DEE-4835-B614-57C3632A50E1}" dt="2019-11-05T21:47:32.868" v="2918" actId="1076"/>
          <ac:spMkLst>
            <pc:docMk/>
            <pc:sldMk cId="0" sldId="589"/>
            <ac:spMk id="33" creationId="{10DA289A-7706-4967-AD9C-1799E2B2FDBA}"/>
          </ac:spMkLst>
        </pc:spChg>
        <pc:picChg chg="mod">
          <ac:chgData name="Rogerio Aguiar" userId="86fef4cc378c3954" providerId="LiveId" clId="{BC3CEA89-4DEE-4835-B614-57C3632A50E1}" dt="2019-11-05T21:47:20.751" v="2915" actId="1076"/>
          <ac:picMkLst>
            <pc:docMk/>
            <pc:sldMk cId="0" sldId="589"/>
            <ac:picMk id="39938" creationId="{00000000-0000-0000-0000-000000000000}"/>
          </ac:picMkLst>
        </pc:picChg>
      </pc:sldChg>
      <pc:sldChg chg="addSp delSp modSp add mod ord setBg">
        <pc:chgData name="Rogerio Aguiar" userId="86fef4cc378c3954" providerId="LiveId" clId="{BC3CEA89-4DEE-4835-B614-57C3632A50E1}" dt="2019-11-05T21:51:15.531" v="2939"/>
        <pc:sldMkLst>
          <pc:docMk/>
          <pc:sldMk cId="4028863906" sldId="590"/>
        </pc:sldMkLst>
        <pc:spChg chg="add mod">
          <ac:chgData name="Rogerio Aguiar" userId="86fef4cc378c3954" providerId="LiveId" clId="{BC3CEA89-4DEE-4835-B614-57C3632A50E1}" dt="2019-11-05T21:49:12.975" v="2936" actId="1076"/>
          <ac:spMkLst>
            <pc:docMk/>
            <pc:sldMk cId="4028863906" sldId="590"/>
            <ac:spMk id="6" creationId="{170BB42A-10FE-4E30-9B0F-917F4B3D330F}"/>
          </ac:spMkLst>
        </pc:spChg>
        <pc:spChg chg="add del">
          <ac:chgData name="Rogerio Aguiar" userId="86fef4cc378c3954" providerId="LiveId" clId="{BC3CEA89-4DEE-4835-B614-57C3632A50E1}" dt="2019-11-05T21:48:36.354" v="2923" actId="26606"/>
          <ac:spMkLst>
            <pc:docMk/>
            <pc:sldMk cId="4028863906" sldId="590"/>
            <ac:spMk id="7" creationId="{B9FF99BD-075F-4761-A995-6FC574BD25EA}"/>
          </ac:spMkLst>
        </pc:spChg>
        <pc:spChg chg="add del">
          <ac:chgData name="Rogerio Aguiar" userId="86fef4cc378c3954" providerId="LiveId" clId="{BC3CEA89-4DEE-4835-B614-57C3632A50E1}" dt="2019-11-05T21:48:36.354" v="2923" actId="26606"/>
          <ac:spMkLst>
            <pc:docMk/>
            <pc:sldMk cId="4028863906" sldId="590"/>
            <ac:spMk id="9" creationId="{A7B21A54-9BA3-4EA9-B460-5A829ADD9051}"/>
          </ac:spMkLst>
        </pc:spChg>
        <pc:spChg chg="add del">
          <ac:chgData name="Rogerio Aguiar" userId="86fef4cc378c3954" providerId="LiveId" clId="{BC3CEA89-4DEE-4835-B614-57C3632A50E1}" dt="2019-11-05T21:48:36.354" v="2923" actId="26606"/>
          <ac:spMkLst>
            <pc:docMk/>
            <pc:sldMk cId="4028863906" sldId="590"/>
            <ac:spMk id="11" creationId="{6FA8F714-B9D8-488A-8CCA-E9948FF913A9}"/>
          </ac:spMkLst>
        </pc:spChg>
        <pc:picChg chg="add mod">
          <ac:chgData name="Rogerio Aguiar" userId="86fef4cc378c3954" providerId="LiveId" clId="{BC3CEA89-4DEE-4835-B614-57C3632A50E1}" dt="2019-11-05T21:49:27.485" v="2938" actId="14100"/>
          <ac:picMkLst>
            <pc:docMk/>
            <pc:sldMk cId="4028863906" sldId="590"/>
            <ac:picMk id="2" creationId="{BD13CD78-9369-4720-8355-8E1D62FA0B61}"/>
          </ac:picMkLst>
        </pc:picChg>
      </pc:sldChg>
      <pc:sldChg chg="modSp add modAnim">
        <pc:chgData name="Rogerio Aguiar" userId="86fef4cc378c3954" providerId="LiveId" clId="{BC3CEA89-4DEE-4835-B614-57C3632A50E1}" dt="2019-11-05T21:55:08.096" v="3024" actId="1076"/>
        <pc:sldMkLst>
          <pc:docMk/>
          <pc:sldMk cId="0" sldId="591"/>
        </pc:sldMkLst>
        <pc:spChg chg="mod">
          <ac:chgData name="Rogerio Aguiar" userId="86fef4cc378c3954" providerId="LiveId" clId="{BC3CEA89-4DEE-4835-B614-57C3632A50E1}" dt="2019-11-05T21:52:41.067" v="2980" actId="1076"/>
          <ac:spMkLst>
            <pc:docMk/>
            <pc:sldMk cId="0" sldId="591"/>
            <ac:spMk id="2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52:37.297" v="2979" actId="1076"/>
          <ac:spMkLst>
            <pc:docMk/>
            <pc:sldMk cId="0" sldId="591"/>
            <ac:spMk id="3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54:41.746" v="3018" actId="1076"/>
          <ac:spMkLst>
            <pc:docMk/>
            <pc:sldMk cId="0" sldId="591"/>
            <ac:spMk id="4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54:45.374" v="3019" actId="1076"/>
          <ac:spMkLst>
            <pc:docMk/>
            <pc:sldMk cId="0" sldId="591"/>
            <ac:spMk id="5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54:49.631" v="3020" actId="1076"/>
          <ac:spMkLst>
            <pc:docMk/>
            <pc:sldMk cId="0" sldId="591"/>
            <ac:spMk id="6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55:08.096" v="3024" actId="1076"/>
          <ac:spMkLst>
            <pc:docMk/>
            <pc:sldMk cId="0" sldId="591"/>
            <ac:spMk id="7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54:52.929" v="3021" actId="1076"/>
          <ac:spMkLst>
            <pc:docMk/>
            <pc:sldMk cId="0" sldId="591"/>
            <ac:spMk id="9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52:03.339" v="2944" actId="1076"/>
          <ac:spMkLst>
            <pc:docMk/>
            <pc:sldMk cId="0" sldId="591"/>
            <ac:spMk id="53250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1:54:38.829" v="3017" actId="1076"/>
          <ac:spMkLst>
            <pc:docMk/>
            <pc:sldMk cId="0" sldId="591"/>
            <ac:spMk id="53251" creationId="{00000000-0000-0000-0000-000000000000}"/>
          </ac:spMkLst>
        </pc:spChg>
      </pc:sldChg>
      <pc:sldChg chg="modSp add">
        <pc:chgData name="Rogerio Aguiar" userId="86fef4cc378c3954" providerId="LiveId" clId="{BC3CEA89-4DEE-4835-B614-57C3632A50E1}" dt="2019-11-05T23:05:32.323" v="3046" actId="1076"/>
        <pc:sldMkLst>
          <pc:docMk/>
          <pc:sldMk cId="0" sldId="592"/>
        </pc:sldMkLst>
        <pc:spChg chg="mod">
          <ac:chgData name="Rogerio Aguiar" userId="86fef4cc378c3954" providerId="LiveId" clId="{BC3CEA89-4DEE-4835-B614-57C3632A50E1}" dt="2019-11-05T23:05:32.323" v="3046" actId="1076"/>
          <ac:spMkLst>
            <pc:docMk/>
            <pc:sldMk cId="0" sldId="592"/>
            <ac:spMk id="55298" creationId="{00000000-0000-0000-0000-000000000000}"/>
          </ac:spMkLst>
        </pc:spChg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726888441" sldId="593"/>
        </pc:sldMkLst>
      </pc:sldChg>
      <pc:sldChg chg="modSp add">
        <pc:chgData name="Rogerio Aguiar" userId="86fef4cc378c3954" providerId="LiveId" clId="{BC3CEA89-4DEE-4835-B614-57C3632A50E1}" dt="2019-11-05T23:39:10.326" v="3444" actId="20577"/>
        <pc:sldMkLst>
          <pc:docMk/>
          <pc:sldMk cId="2075532617" sldId="594"/>
        </pc:sldMkLst>
        <pc:spChg chg="mod">
          <ac:chgData name="Rogerio Aguiar" userId="86fef4cc378c3954" providerId="LiveId" clId="{BC3CEA89-4DEE-4835-B614-57C3632A50E1}" dt="2019-11-05T23:39:10.326" v="3444" actId="20577"/>
          <ac:spMkLst>
            <pc:docMk/>
            <pc:sldMk cId="2075532617" sldId="594"/>
            <ac:spMk id="14" creationId="{2CB37068-255F-481A-99A7-4ECEC9EEBF7A}"/>
          </ac:spMkLst>
        </pc:spChg>
      </pc:sldChg>
      <pc:sldChg chg="modSp add">
        <pc:chgData name="Rogerio Aguiar" userId="86fef4cc378c3954" providerId="LiveId" clId="{BC3CEA89-4DEE-4835-B614-57C3632A50E1}" dt="2019-11-05T23:40:25.528" v="3474" actId="20577"/>
        <pc:sldMkLst>
          <pc:docMk/>
          <pc:sldMk cId="2644690655" sldId="596"/>
        </pc:sldMkLst>
        <pc:spChg chg="mod">
          <ac:chgData name="Rogerio Aguiar" userId="86fef4cc378c3954" providerId="LiveId" clId="{BC3CEA89-4DEE-4835-B614-57C3632A50E1}" dt="2019-11-05T23:39:51.612" v="3471" actId="1038"/>
          <ac:spMkLst>
            <pc:docMk/>
            <pc:sldMk cId="2644690655" sldId="596"/>
            <ac:spMk id="3" creationId="{3ACD112F-4192-4679-8DD1-52A6F08B28D4}"/>
          </ac:spMkLst>
        </pc:spChg>
        <pc:spChg chg="mod">
          <ac:chgData name="Rogerio Aguiar" userId="86fef4cc378c3954" providerId="LiveId" clId="{BC3CEA89-4DEE-4835-B614-57C3632A50E1}" dt="2019-11-05T23:39:45.861" v="3458" actId="1035"/>
          <ac:spMkLst>
            <pc:docMk/>
            <pc:sldMk cId="2644690655" sldId="596"/>
            <ac:spMk id="4" creationId="{DC54B345-24C8-4FC9-9715-8DDD37A4DA74}"/>
          </ac:spMkLst>
        </pc:spChg>
        <pc:spChg chg="mod">
          <ac:chgData name="Rogerio Aguiar" userId="86fef4cc378c3954" providerId="LiveId" clId="{BC3CEA89-4DEE-4835-B614-57C3632A50E1}" dt="2019-11-05T23:39:37.524" v="3449" actId="20577"/>
          <ac:spMkLst>
            <pc:docMk/>
            <pc:sldMk cId="2644690655" sldId="596"/>
            <ac:spMk id="6" creationId="{83074039-1CE8-4A9A-9ACC-F3E249C459FB}"/>
          </ac:spMkLst>
        </pc:spChg>
        <pc:spChg chg="mod">
          <ac:chgData name="Rogerio Aguiar" userId="86fef4cc378c3954" providerId="LiveId" clId="{BC3CEA89-4DEE-4835-B614-57C3632A50E1}" dt="2019-11-05T23:40:25.528" v="3474" actId="20577"/>
          <ac:spMkLst>
            <pc:docMk/>
            <pc:sldMk cId="2644690655" sldId="596"/>
            <ac:spMk id="14" creationId="{2CB37068-255F-481A-99A7-4ECEC9EEBF7A}"/>
          </ac:spMkLst>
        </pc:spChg>
        <pc:spChg chg="mod">
          <ac:chgData name="Rogerio Aguiar" userId="86fef4cc378c3954" providerId="LiveId" clId="{BC3CEA89-4DEE-4835-B614-57C3632A50E1}" dt="2019-11-05T23:40:02.886" v="3473" actId="1076"/>
          <ac:spMkLst>
            <pc:docMk/>
            <pc:sldMk cId="2644690655" sldId="596"/>
            <ac:spMk id="15" creationId="{C6063AC4-86ED-4A9C-917C-FE93E58256CF}"/>
          </ac:spMkLst>
        </pc:spChg>
      </pc:sldChg>
      <pc:sldChg chg="modSp add">
        <pc:chgData name="Rogerio Aguiar" userId="86fef4cc378c3954" providerId="LiveId" clId="{BC3CEA89-4DEE-4835-B614-57C3632A50E1}" dt="2019-11-05T23:41:00.214" v="3480" actId="1076"/>
        <pc:sldMkLst>
          <pc:docMk/>
          <pc:sldMk cId="4058154661" sldId="597"/>
        </pc:sldMkLst>
        <pc:spChg chg="mod">
          <ac:chgData name="Rogerio Aguiar" userId="86fef4cc378c3954" providerId="LiveId" clId="{BC3CEA89-4DEE-4835-B614-57C3632A50E1}" dt="2019-11-05T23:41:00.214" v="3480" actId="1076"/>
          <ac:spMkLst>
            <pc:docMk/>
            <pc:sldMk cId="4058154661" sldId="597"/>
            <ac:spMk id="3" creationId="{99C29AEF-B667-45FB-8D56-02F6B897B08B}"/>
          </ac:spMkLst>
        </pc:spChg>
        <pc:spChg chg="mod">
          <ac:chgData name="Rogerio Aguiar" userId="86fef4cc378c3954" providerId="LiveId" clId="{BC3CEA89-4DEE-4835-B614-57C3632A50E1}" dt="2019-11-05T23:40:42.925" v="3476" actId="166"/>
          <ac:spMkLst>
            <pc:docMk/>
            <pc:sldMk cId="4058154661" sldId="597"/>
            <ac:spMk id="61442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40:53.054" v="3479" actId="113"/>
          <ac:spMkLst>
            <pc:docMk/>
            <pc:sldMk cId="4058154661" sldId="597"/>
            <ac:spMk id="61443" creationId="{00000000-0000-0000-0000-000000000000}"/>
          </ac:spMkLst>
        </pc:spChg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771694061" sldId="598"/>
        </pc:sldMkLst>
      </pc:sldChg>
      <pc:sldChg chg="modSp add">
        <pc:chgData name="Rogerio Aguiar" userId="86fef4cc378c3954" providerId="LiveId" clId="{BC3CEA89-4DEE-4835-B614-57C3632A50E1}" dt="2019-11-05T23:42:17.616" v="3484" actId="207"/>
        <pc:sldMkLst>
          <pc:docMk/>
          <pc:sldMk cId="1138406096" sldId="599"/>
        </pc:sldMkLst>
        <pc:spChg chg="mod">
          <ac:chgData name="Rogerio Aguiar" userId="86fef4cc378c3954" providerId="LiveId" clId="{BC3CEA89-4DEE-4835-B614-57C3632A50E1}" dt="2019-11-05T23:42:17.616" v="3484" actId="207"/>
          <ac:spMkLst>
            <pc:docMk/>
            <pc:sldMk cId="1138406096" sldId="599"/>
            <ac:spMk id="62466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42:02.899" v="3482" actId="14100"/>
          <ac:spMkLst>
            <pc:docMk/>
            <pc:sldMk cId="1138406096" sldId="599"/>
            <ac:spMk id="62467" creationId="{00000000-0000-0000-0000-000000000000}"/>
          </ac:spMkLst>
        </pc:spChg>
      </pc:sldChg>
      <pc:sldChg chg="modSp add del">
        <pc:chgData name="Rogerio Aguiar" userId="86fef4cc378c3954" providerId="LiveId" clId="{BC3CEA89-4DEE-4835-B614-57C3632A50E1}" dt="2019-11-05T23:46:36.218" v="3504" actId="2696"/>
        <pc:sldMkLst>
          <pc:docMk/>
          <pc:sldMk cId="2537472509" sldId="600"/>
        </pc:sldMkLst>
        <pc:picChg chg="mod">
          <ac:chgData name="Rogerio Aguiar" userId="86fef4cc378c3954" providerId="LiveId" clId="{BC3CEA89-4DEE-4835-B614-57C3632A50E1}" dt="2019-11-05T23:46:10.437" v="3502" actId="14100"/>
          <ac:picMkLst>
            <pc:docMk/>
            <pc:sldMk cId="2537472509" sldId="600"/>
            <ac:picMk id="59402" creationId="{00000000-0000-0000-0000-000000000000}"/>
          </ac:picMkLst>
        </pc:picChg>
      </pc:sldChg>
      <pc:sldChg chg="add del">
        <pc:chgData name="Rogerio Aguiar" userId="86fef4cc378c3954" providerId="LiveId" clId="{BC3CEA89-4DEE-4835-B614-57C3632A50E1}" dt="2019-11-05T23:58:44.384" v="3739" actId="2696"/>
        <pc:sldMkLst>
          <pc:docMk/>
          <pc:sldMk cId="21983908" sldId="601"/>
        </pc:sldMkLst>
      </pc:sldChg>
      <pc:sldChg chg="add del">
        <pc:chgData name="Rogerio Aguiar" userId="86fef4cc378c3954" providerId="LiveId" clId="{BC3CEA89-4DEE-4835-B614-57C3632A50E1}" dt="2019-11-06T00:21:10.260" v="4165" actId="2696"/>
        <pc:sldMkLst>
          <pc:docMk/>
          <pc:sldMk cId="860728328" sldId="602"/>
        </pc:sldMkLst>
      </pc:sldChg>
      <pc:sldChg chg="delSp modSp add modAnim">
        <pc:chgData name="Rogerio Aguiar" userId="86fef4cc378c3954" providerId="LiveId" clId="{BC3CEA89-4DEE-4835-B614-57C3632A50E1}" dt="2019-11-06T00:36:05.970" v="4423" actId="1076"/>
        <pc:sldMkLst>
          <pc:docMk/>
          <pc:sldMk cId="0" sldId="603"/>
        </pc:sldMkLst>
        <pc:spChg chg="mod">
          <ac:chgData name="Rogerio Aguiar" userId="86fef4cc378c3954" providerId="LiveId" clId="{BC3CEA89-4DEE-4835-B614-57C3632A50E1}" dt="2019-11-06T00:36:05.970" v="4423" actId="1076"/>
          <ac:spMkLst>
            <pc:docMk/>
            <pc:sldMk cId="0" sldId="603"/>
            <ac:spMk id="92163" creationId="{00000000-0000-0000-0000-000000000000}"/>
          </ac:spMkLst>
        </pc:spChg>
        <pc:spChg chg="del mod">
          <ac:chgData name="Rogerio Aguiar" userId="86fef4cc378c3954" providerId="LiveId" clId="{BC3CEA89-4DEE-4835-B614-57C3632A50E1}" dt="2019-11-06T00:35:08.787" v="4407" actId="478"/>
          <ac:spMkLst>
            <pc:docMk/>
            <pc:sldMk cId="0" sldId="603"/>
            <ac:spMk id="483332" creationId="{00000000-0000-0000-0000-000000000000}"/>
          </ac:spMkLst>
        </pc:spChg>
        <pc:grpChg chg="mod">
          <ac:chgData name="Rogerio Aguiar" userId="86fef4cc378c3954" providerId="LiveId" clId="{BC3CEA89-4DEE-4835-B614-57C3632A50E1}" dt="2019-11-06T00:36:01.774" v="4422" actId="1076"/>
          <ac:grpSpMkLst>
            <pc:docMk/>
            <pc:sldMk cId="0" sldId="603"/>
            <ac:grpSpMk id="2" creationId="{84C48CBA-A6BD-4A76-A9E0-F957F634D04F}"/>
          </ac:grpSpMkLst>
        </pc:grpChg>
      </pc:sldChg>
      <pc:sldChg chg="delSp modSp add modAnim">
        <pc:chgData name="Rogerio Aguiar" userId="86fef4cc378c3954" providerId="LiveId" clId="{BC3CEA89-4DEE-4835-B614-57C3632A50E1}" dt="2019-11-06T00:34:56.357" v="4406" actId="1076"/>
        <pc:sldMkLst>
          <pc:docMk/>
          <pc:sldMk cId="0" sldId="605"/>
        </pc:sldMkLst>
        <pc:spChg chg="mod">
          <ac:chgData name="Rogerio Aguiar" userId="86fef4cc378c3954" providerId="LiveId" clId="{BC3CEA89-4DEE-4835-B614-57C3632A50E1}" dt="2019-11-06T00:34:36.706" v="4403" actId="14100"/>
          <ac:spMkLst>
            <pc:docMk/>
            <pc:sldMk cId="0" sldId="605"/>
            <ac:spMk id="94211" creationId="{00000000-0000-0000-0000-000000000000}"/>
          </ac:spMkLst>
        </pc:spChg>
        <pc:spChg chg="del">
          <ac:chgData name="Rogerio Aguiar" userId="86fef4cc378c3954" providerId="LiveId" clId="{BC3CEA89-4DEE-4835-B614-57C3632A50E1}" dt="2019-11-06T00:34:43.947" v="4404" actId="478"/>
          <ac:spMkLst>
            <pc:docMk/>
            <pc:sldMk cId="0" sldId="605"/>
            <ac:spMk id="48538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34:56.357" v="4406" actId="1076"/>
          <ac:spMkLst>
            <pc:docMk/>
            <pc:sldMk cId="0" sldId="605"/>
            <ac:spMk id="485382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34:50.625" v="4405" actId="1076"/>
          <ac:spMkLst>
            <pc:docMk/>
            <pc:sldMk cId="0" sldId="605"/>
            <ac:spMk id="485383" creationId="{00000000-0000-0000-0000-000000000000}"/>
          </ac:spMkLst>
        </pc:spChg>
      </pc:sldChg>
      <pc:sldChg chg="modSp add">
        <pc:chgData name="Rogerio Aguiar" userId="86fef4cc378c3954" providerId="LiveId" clId="{BC3CEA89-4DEE-4835-B614-57C3632A50E1}" dt="2019-11-06T00:40:47.827" v="4488" actId="14100"/>
        <pc:sldMkLst>
          <pc:docMk/>
          <pc:sldMk cId="0" sldId="607"/>
        </pc:sldMkLst>
        <pc:spChg chg="mod">
          <ac:chgData name="Rogerio Aguiar" userId="86fef4cc378c3954" providerId="LiveId" clId="{BC3CEA89-4DEE-4835-B614-57C3632A50E1}" dt="2019-11-06T00:40:40.677" v="4487" actId="1076"/>
          <ac:spMkLst>
            <pc:docMk/>
            <pc:sldMk cId="0" sldId="607"/>
            <ac:spMk id="96260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38:51.311" v="4473" actId="1076"/>
          <ac:spMkLst>
            <pc:docMk/>
            <pc:sldMk cId="0" sldId="607"/>
            <ac:spMk id="96268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39:56.932" v="4484" actId="1076"/>
          <ac:spMkLst>
            <pc:docMk/>
            <pc:sldMk cId="0" sldId="607"/>
            <ac:spMk id="96272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39:44.844" v="4482" actId="1076"/>
          <ac:spMkLst>
            <pc:docMk/>
            <pc:sldMk cId="0" sldId="607"/>
            <ac:spMk id="487433" creationId="{00000000-0000-0000-0000-000000000000}"/>
          </ac:spMkLst>
        </pc:spChg>
        <pc:spChg chg="mod">
          <ac:chgData name="Rogerio Aguiar" userId="86fef4cc378c3954" providerId="LiveId" clId="{BC3CEA89-4DEE-4835-B614-57C3632A50E1}" dt="2019-11-06T00:39:50.197" v="4483" actId="1076"/>
          <ac:spMkLst>
            <pc:docMk/>
            <pc:sldMk cId="0" sldId="607"/>
            <ac:spMk id="487439" creationId="{00000000-0000-0000-0000-000000000000}"/>
          </ac:spMkLst>
        </pc:spChg>
        <pc:grpChg chg="mod">
          <ac:chgData name="Rogerio Aguiar" userId="86fef4cc378c3954" providerId="LiveId" clId="{BC3CEA89-4DEE-4835-B614-57C3632A50E1}" dt="2019-11-06T00:38:28.275" v="4470" actId="1076"/>
          <ac:grpSpMkLst>
            <pc:docMk/>
            <pc:sldMk cId="0" sldId="607"/>
            <ac:grpSpMk id="2" creationId="{00000000-0000-0000-0000-000000000000}"/>
          </ac:grpSpMkLst>
        </pc:grpChg>
        <pc:grpChg chg="mod">
          <ac:chgData name="Rogerio Aguiar" userId="86fef4cc378c3954" providerId="LiveId" clId="{BC3CEA89-4DEE-4835-B614-57C3632A50E1}" dt="2019-11-06T00:38:33.876" v="4471" actId="1076"/>
          <ac:grpSpMkLst>
            <pc:docMk/>
            <pc:sldMk cId="0" sldId="607"/>
            <ac:grpSpMk id="6" creationId="{00000000-0000-0000-0000-000000000000}"/>
          </ac:grpSpMkLst>
        </pc:grpChg>
        <pc:grpChg chg="mod">
          <ac:chgData name="Rogerio Aguiar" userId="86fef4cc378c3954" providerId="LiveId" clId="{BC3CEA89-4DEE-4835-B614-57C3632A50E1}" dt="2019-11-06T00:40:47.827" v="4488" actId="14100"/>
          <ac:grpSpMkLst>
            <pc:docMk/>
            <pc:sldMk cId="0" sldId="607"/>
            <ac:grpSpMk id="20" creationId="{0248E445-7E68-47ED-AF11-98AE8AA63244}"/>
          </ac:grpSpMkLst>
        </pc:grpChg>
      </pc:sldChg>
      <pc:sldChg chg="modSp add">
        <pc:chgData name="Rogerio Aguiar" userId="86fef4cc378c3954" providerId="LiveId" clId="{BC3CEA89-4DEE-4835-B614-57C3632A50E1}" dt="2019-11-05T23:36:37.309" v="3442" actId="1076"/>
        <pc:sldMkLst>
          <pc:docMk/>
          <pc:sldMk cId="510072440" sldId="608"/>
        </pc:sldMkLst>
        <pc:spChg chg="mod">
          <ac:chgData name="Rogerio Aguiar" userId="86fef4cc378c3954" providerId="LiveId" clId="{BC3CEA89-4DEE-4835-B614-57C3632A50E1}" dt="2019-11-05T23:36:20.813" v="3439" actId="1076"/>
          <ac:spMkLst>
            <pc:docMk/>
            <pc:sldMk cId="510072440" sldId="608"/>
            <ac:spMk id="6" creationId="{DA1F7D3A-391C-4F0B-8EF2-97CC1DE91FD8}"/>
          </ac:spMkLst>
        </pc:spChg>
        <pc:spChg chg="mod">
          <ac:chgData name="Rogerio Aguiar" userId="86fef4cc378c3954" providerId="LiveId" clId="{BC3CEA89-4DEE-4835-B614-57C3632A50E1}" dt="2019-11-05T23:36:31.096" v="3441" actId="1076"/>
          <ac:spMkLst>
            <pc:docMk/>
            <pc:sldMk cId="510072440" sldId="608"/>
            <ac:spMk id="9" creationId="{8D2F4078-A453-4661-BE3C-21FB8CAA91C1}"/>
          </ac:spMkLst>
        </pc:spChg>
        <pc:spChg chg="mod">
          <ac:chgData name="Rogerio Aguiar" userId="86fef4cc378c3954" providerId="LiveId" clId="{BC3CEA89-4DEE-4835-B614-57C3632A50E1}" dt="2019-11-05T23:36:37.309" v="3442" actId="1076"/>
          <ac:spMkLst>
            <pc:docMk/>
            <pc:sldMk cId="510072440" sldId="608"/>
            <ac:spMk id="72706" creationId="{00000000-0000-0000-0000-000000000000}"/>
          </ac:spMkLst>
        </pc:spChg>
        <pc:picChg chg="mod">
          <ac:chgData name="Rogerio Aguiar" userId="86fef4cc378c3954" providerId="LiveId" clId="{BC3CEA89-4DEE-4835-B614-57C3632A50E1}" dt="2019-11-05T23:36:14.861" v="3438" actId="1035"/>
          <ac:picMkLst>
            <pc:docMk/>
            <pc:sldMk cId="510072440" sldId="608"/>
            <ac:picMk id="3" creationId="{47B9DC2D-2282-4B2C-AACA-9ACA9595F728}"/>
          </ac:picMkLst>
        </pc:picChg>
      </pc:sldChg>
      <pc:sldChg chg="modSp add">
        <pc:chgData name="Rogerio Aguiar" userId="86fef4cc378c3954" providerId="LiveId" clId="{BC3CEA89-4DEE-4835-B614-57C3632A50E1}" dt="2019-11-05T23:35:08.540" v="3433" actId="1076"/>
        <pc:sldMkLst>
          <pc:docMk/>
          <pc:sldMk cId="3094689190" sldId="609"/>
        </pc:sldMkLst>
        <pc:spChg chg="mod">
          <ac:chgData name="Rogerio Aguiar" userId="86fef4cc378c3954" providerId="LiveId" clId="{BC3CEA89-4DEE-4835-B614-57C3632A50E1}" dt="2019-11-05T23:35:08.540" v="3433" actId="1076"/>
          <ac:spMkLst>
            <pc:docMk/>
            <pc:sldMk cId="3094689190" sldId="609"/>
            <ac:spMk id="2" creationId="{0F09BC43-E517-4F71-B5A4-0D0FCA14C7A5}"/>
          </ac:spMkLst>
        </pc:spChg>
      </pc:sldChg>
      <pc:sldChg chg="modSp add">
        <pc:chgData name="Rogerio Aguiar" userId="86fef4cc378c3954" providerId="LiveId" clId="{BC3CEA89-4DEE-4835-B614-57C3632A50E1}" dt="2019-11-05T23:36:57.998" v="3443" actId="1076"/>
        <pc:sldMkLst>
          <pc:docMk/>
          <pc:sldMk cId="2828699062" sldId="610"/>
        </pc:sldMkLst>
        <pc:spChg chg="mod">
          <ac:chgData name="Rogerio Aguiar" userId="86fef4cc378c3954" providerId="LiveId" clId="{BC3CEA89-4DEE-4835-B614-57C3632A50E1}" dt="2019-11-05T23:36:57.998" v="3443" actId="1076"/>
          <ac:spMkLst>
            <pc:docMk/>
            <pc:sldMk cId="2828699062" sldId="610"/>
            <ac:spMk id="2" creationId="{0F09BC43-E517-4F71-B5A4-0D0FCA14C7A5}"/>
          </ac:spMkLst>
        </pc:spChg>
      </pc:sldChg>
      <pc:sldChg chg="add del">
        <pc:chgData name="Rogerio Aguiar" userId="86fef4cc378c3954" providerId="LiveId" clId="{BC3CEA89-4DEE-4835-B614-57C3632A50E1}" dt="2019-11-06T00:54:31.578" v="4658" actId="2696"/>
        <pc:sldMkLst>
          <pc:docMk/>
          <pc:sldMk cId="3379599797" sldId="611"/>
        </pc:sldMkLst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0" sldId="612"/>
        </pc:sldMkLst>
      </pc:sldChg>
      <pc:sldChg chg="add del">
        <pc:chgData name="Rogerio Aguiar" userId="86fef4cc378c3954" providerId="LiveId" clId="{BC3CEA89-4DEE-4835-B614-57C3632A50E1}" dt="2019-11-06T01:13:14.351" v="5127" actId="2696"/>
        <pc:sldMkLst>
          <pc:docMk/>
          <pc:sldMk cId="1299703607" sldId="613"/>
        </pc:sldMkLst>
      </pc:sldChg>
      <pc:sldChg chg="modSp add">
        <pc:chgData name="Rogerio Aguiar" userId="86fef4cc378c3954" providerId="LiveId" clId="{BC3CEA89-4DEE-4835-B614-57C3632A50E1}" dt="2019-11-05T23:25:26.297" v="3366" actId="14100"/>
        <pc:sldMkLst>
          <pc:docMk/>
          <pc:sldMk cId="2370308354" sldId="2451"/>
        </pc:sldMkLst>
        <pc:spChg chg="mod">
          <ac:chgData name="Rogerio Aguiar" userId="86fef4cc378c3954" providerId="LiveId" clId="{BC3CEA89-4DEE-4835-B614-57C3632A50E1}" dt="2019-11-05T23:25:19.595" v="3363" actId="404"/>
          <ac:spMkLst>
            <pc:docMk/>
            <pc:sldMk cId="2370308354" sldId="2451"/>
            <ac:spMk id="2" creationId="{0F1F94D3-9877-415B-BA3C-0E965ABFEAA5}"/>
          </ac:spMkLst>
        </pc:spChg>
        <pc:picChg chg="mod">
          <ac:chgData name="Rogerio Aguiar" userId="86fef4cc378c3954" providerId="LiveId" clId="{BC3CEA89-4DEE-4835-B614-57C3632A50E1}" dt="2019-11-05T23:25:26.297" v="3366" actId="14100"/>
          <ac:picMkLst>
            <pc:docMk/>
            <pc:sldMk cId="2370308354" sldId="2451"/>
            <ac:picMk id="5" creationId="{D82C1033-7703-4E1C-94CF-E8504B4859E0}"/>
          </ac:picMkLst>
        </pc:picChg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1994003156" sldId="2453"/>
        </pc:sldMkLst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3104298338" sldId="2454"/>
        </pc:sldMkLst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630743554" sldId="2455"/>
        </pc:sldMkLst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3441827412" sldId="2456"/>
        </pc:sldMkLst>
      </pc:sldChg>
      <pc:sldChg chg="modSp add">
        <pc:chgData name="Rogerio Aguiar" userId="86fef4cc378c3954" providerId="LiveId" clId="{BC3CEA89-4DEE-4835-B614-57C3632A50E1}" dt="2019-11-05T23:27:32.453" v="3379" actId="14100"/>
        <pc:sldMkLst>
          <pc:docMk/>
          <pc:sldMk cId="149253308" sldId="2457"/>
        </pc:sldMkLst>
        <pc:spChg chg="mod ord">
          <ac:chgData name="Rogerio Aguiar" userId="86fef4cc378c3954" providerId="LiveId" clId="{BC3CEA89-4DEE-4835-B614-57C3632A50E1}" dt="2019-11-05T23:27:26.235" v="3376" actId="1076"/>
          <ac:spMkLst>
            <pc:docMk/>
            <pc:sldMk cId="149253308" sldId="2457"/>
            <ac:spMk id="2" creationId="{E267F883-891A-4A17-B8E1-9B22B7BD241C}"/>
          </ac:spMkLst>
        </pc:spChg>
        <pc:picChg chg="mod">
          <ac:chgData name="Rogerio Aguiar" userId="86fef4cc378c3954" providerId="LiveId" clId="{BC3CEA89-4DEE-4835-B614-57C3632A50E1}" dt="2019-11-05T23:27:22.782" v="3375" actId="1076"/>
          <ac:picMkLst>
            <pc:docMk/>
            <pc:sldMk cId="149253308" sldId="2457"/>
            <ac:picMk id="4" creationId="{8753BE87-EB6E-4E39-A7B2-0094ECBA2387}"/>
          </ac:picMkLst>
        </pc:picChg>
        <pc:cxnChg chg="mod">
          <ac:chgData name="Rogerio Aguiar" userId="86fef4cc378c3954" providerId="LiveId" clId="{BC3CEA89-4DEE-4835-B614-57C3632A50E1}" dt="2019-11-05T23:27:32.453" v="3379" actId="14100"/>
          <ac:cxnSpMkLst>
            <pc:docMk/>
            <pc:sldMk cId="149253308" sldId="2457"/>
            <ac:cxnSpMk id="7" creationId="{9F830ECF-7447-424E-ACD3-D387639AA672}"/>
          </ac:cxnSpMkLst>
        </pc:cxnChg>
        <pc:cxnChg chg="mod">
          <ac:chgData name="Rogerio Aguiar" userId="86fef4cc378c3954" providerId="LiveId" clId="{BC3CEA89-4DEE-4835-B614-57C3632A50E1}" dt="2019-11-05T23:26:51.241" v="3369" actId="1076"/>
          <ac:cxnSpMkLst>
            <pc:docMk/>
            <pc:sldMk cId="149253308" sldId="2457"/>
            <ac:cxnSpMk id="8" creationId="{A3B409E6-CC01-4001-AA3B-F56B9983F13B}"/>
          </ac:cxnSpMkLst>
        </pc:cxnChg>
      </pc:sldChg>
      <pc:sldChg chg="add">
        <pc:chgData name="Rogerio Aguiar" userId="86fef4cc378c3954" providerId="LiveId" clId="{BC3CEA89-4DEE-4835-B614-57C3632A50E1}" dt="2019-11-05T21:51:23.636" v="2941"/>
        <pc:sldMkLst>
          <pc:docMk/>
          <pc:sldMk cId="810684419" sldId="2458"/>
        </pc:sldMkLst>
      </pc:sldChg>
      <pc:sldChg chg="addSp delSp modSp add mod setBg delDesignElem">
        <pc:chgData name="Rogerio Aguiar" userId="86fef4cc378c3954" providerId="LiveId" clId="{BC3CEA89-4DEE-4835-B614-57C3632A50E1}" dt="2019-11-05T23:24:19.627" v="3284" actId="26606"/>
        <pc:sldMkLst>
          <pc:docMk/>
          <pc:sldMk cId="620417870" sldId="2459"/>
        </pc:sldMkLst>
        <pc:spChg chg="mod">
          <ac:chgData name="Rogerio Aguiar" userId="86fef4cc378c3954" providerId="LiveId" clId="{BC3CEA89-4DEE-4835-B614-57C3632A50E1}" dt="2019-11-05T23:24:19.627" v="3284" actId="26606"/>
          <ac:spMkLst>
            <pc:docMk/>
            <pc:sldMk cId="620417870" sldId="2459"/>
            <ac:spMk id="2" creationId="{20CAA0CE-BE02-4756-891C-538173326C35}"/>
          </ac:spMkLst>
        </pc:spChg>
        <pc:spChg chg="add del">
          <ac:chgData name="Rogerio Aguiar" userId="86fef4cc378c3954" providerId="LiveId" clId="{BC3CEA89-4DEE-4835-B614-57C3632A50E1}" dt="2019-11-05T23:24:19.627" v="3284" actId="26606"/>
          <ac:spMkLst>
            <pc:docMk/>
            <pc:sldMk cId="620417870" sldId="2459"/>
            <ac:spMk id="11" creationId="{CDA1A2E9-63FE-408D-A803-8E306ECAB4B3}"/>
          </ac:spMkLst>
        </pc:spChg>
        <pc:spChg chg="add del">
          <ac:chgData name="Rogerio Aguiar" userId="86fef4cc378c3954" providerId="LiveId" clId="{BC3CEA89-4DEE-4835-B614-57C3632A50E1}" dt="2019-11-05T23:24:19.627" v="3284" actId="26606"/>
          <ac:spMkLst>
            <pc:docMk/>
            <pc:sldMk cId="620417870" sldId="2459"/>
            <ac:spMk id="13" creationId="{FBE9F90C-C163-435B-9A68-D15C92D1CF2B}"/>
          </ac:spMkLst>
        </pc:spChg>
        <pc:spChg chg="add del">
          <ac:chgData name="Rogerio Aguiar" userId="86fef4cc378c3954" providerId="LiveId" clId="{BC3CEA89-4DEE-4835-B614-57C3632A50E1}" dt="2019-11-05T23:24:19.627" v="3284" actId="26606"/>
          <ac:spMkLst>
            <pc:docMk/>
            <pc:sldMk cId="620417870" sldId="2459"/>
            <ac:spMk id="15" creationId="{1A882A9F-F4E9-4E23-8F0B-20B5DF42EAA9}"/>
          </ac:spMkLst>
        </pc:spChg>
        <pc:spChg chg="add">
          <ac:chgData name="Rogerio Aguiar" userId="86fef4cc378c3954" providerId="LiveId" clId="{BC3CEA89-4DEE-4835-B614-57C3632A50E1}" dt="2019-11-05T23:24:19.627" v="3284" actId="26606"/>
          <ac:spMkLst>
            <pc:docMk/>
            <pc:sldMk cId="620417870" sldId="2459"/>
            <ac:spMk id="20" creationId="{C0B27210-D0CA-4654-B3E3-9ABB4F178EA1}"/>
          </ac:spMkLst>
        </pc:spChg>
        <pc:spChg chg="add">
          <ac:chgData name="Rogerio Aguiar" userId="86fef4cc378c3954" providerId="LiveId" clId="{BC3CEA89-4DEE-4835-B614-57C3632A50E1}" dt="2019-11-05T23:24:19.627" v="3284" actId="26606"/>
          <ac:spMkLst>
            <pc:docMk/>
            <pc:sldMk cId="620417870" sldId="2459"/>
            <ac:spMk id="22" creationId="{1DB7C82F-AB7E-4F0C-B829-FA1B9C415180}"/>
          </ac:spMkLst>
        </pc:spChg>
        <pc:spChg chg="del">
          <ac:chgData name="Rogerio Aguiar" userId="86fef4cc378c3954" providerId="LiveId" clId="{BC3CEA89-4DEE-4835-B614-57C3632A50E1}" dt="2019-11-05T21:51:23.636" v="2941"/>
          <ac:spMkLst>
            <pc:docMk/>
            <pc:sldMk cId="620417870" sldId="2459"/>
            <ac:spMk id="23" creationId="{823AC064-BC96-4F32-8AE1-B2FD38754823}"/>
          </ac:spMkLst>
        </pc:spChg>
        <pc:spChg chg="add">
          <ac:chgData name="Rogerio Aguiar" userId="86fef4cc378c3954" providerId="LiveId" clId="{BC3CEA89-4DEE-4835-B614-57C3632A50E1}" dt="2019-11-05T23:24:19.627" v="3284" actId="26606"/>
          <ac:spMkLst>
            <pc:docMk/>
            <pc:sldMk cId="620417870" sldId="2459"/>
            <ac:spMk id="24" creationId="{70B66945-4967-4040-926D-DCA44313CDAB}"/>
          </ac:spMkLst>
        </pc:spChg>
        <pc:picChg chg="mod">
          <ac:chgData name="Rogerio Aguiar" userId="86fef4cc378c3954" providerId="LiveId" clId="{BC3CEA89-4DEE-4835-B614-57C3632A50E1}" dt="2019-11-05T23:24:19.627" v="3284" actId="26606"/>
          <ac:picMkLst>
            <pc:docMk/>
            <pc:sldMk cId="620417870" sldId="2459"/>
            <ac:picMk id="6" creationId="{7AC26535-80F6-45AD-A1DD-F285CBA99FDA}"/>
          </ac:picMkLst>
        </pc:picChg>
        <pc:cxnChg chg="del">
          <ac:chgData name="Rogerio Aguiar" userId="86fef4cc378c3954" providerId="LiveId" clId="{BC3CEA89-4DEE-4835-B614-57C3632A50E1}" dt="2019-11-05T21:51:23.636" v="2941"/>
          <ac:cxnSpMkLst>
            <pc:docMk/>
            <pc:sldMk cId="620417870" sldId="2459"/>
            <ac:cxnSpMk id="25" creationId="{7E7C77BC-7138-40B1-A15B-20F57A494629}"/>
          </ac:cxnSpMkLst>
        </pc:cxnChg>
      </pc:sldChg>
      <pc:sldChg chg="modSp add">
        <pc:chgData name="Rogerio Aguiar" userId="86fef4cc378c3954" providerId="LiveId" clId="{BC3CEA89-4DEE-4835-B614-57C3632A50E1}" dt="2019-11-05T23:44:34.348" v="3494" actId="14100"/>
        <pc:sldMkLst>
          <pc:docMk/>
          <pc:sldMk cId="1313745562" sldId="2460"/>
        </pc:sldMkLst>
        <pc:spChg chg="mod">
          <ac:chgData name="Rogerio Aguiar" userId="86fef4cc378c3954" providerId="LiveId" clId="{BC3CEA89-4DEE-4835-B614-57C3632A50E1}" dt="2019-11-05T23:44:13.128" v="3491" actId="1076"/>
          <ac:spMkLst>
            <pc:docMk/>
            <pc:sldMk cId="1313745562" sldId="2460"/>
            <ac:spMk id="59395" creationId="{00000000-0000-0000-0000-000000000000}"/>
          </ac:spMkLst>
        </pc:spChg>
        <pc:grpChg chg="mod">
          <ac:chgData name="Rogerio Aguiar" userId="86fef4cc378c3954" providerId="LiveId" clId="{BC3CEA89-4DEE-4835-B614-57C3632A50E1}" dt="2019-11-05T23:44:34.348" v="3494" actId="14100"/>
          <ac:grpSpMkLst>
            <pc:docMk/>
            <pc:sldMk cId="1313745562" sldId="2460"/>
            <ac:grpSpMk id="7" creationId="{EBCAE243-FC7B-4AF1-9F2D-6B5051FEB4D6}"/>
          </ac:grpSpMkLst>
        </pc:grpChg>
        <pc:grpChg chg="mod">
          <ac:chgData name="Rogerio Aguiar" userId="86fef4cc378c3954" providerId="LiveId" clId="{BC3CEA89-4DEE-4835-B614-57C3632A50E1}" dt="2019-11-05T23:44:18.418" v="3492" actId="1076"/>
          <ac:grpSpMkLst>
            <pc:docMk/>
            <pc:sldMk cId="1313745562" sldId="2460"/>
            <ac:grpSpMk id="11" creationId="{A857D2C0-0280-4971-941B-F93E95A27CD6}"/>
          </ac:grpSpMkLst>
        </pc:grpChg>
      </pc:sldChg>
      <pc:sldChg chg="modSp add">
        <pc:chgData name="Rogerio Aguiar" userId="86fef4cc378c3954" providerId="LiveId" clId="{BC3CEA89-4DEE-4835-B614-57C3632A50E1}" dt="2019-11-05T23:45:54.324" v="3501" actId="113"/>
        <pc:sldMkLst>
          <pc:docMk/>
          <pc:sldMk cId="2868442468" sldId="2461"/>
        </pc:sldMkLst>
        <pc:spChg chg="mod">
          <ac:chgData name="Rogerio Aguiar" userId="86fef4cc378c3954" providerId="LiveId" clId="{BC3CEA89-4DEE-4835-B614-57C3632A50E1}" dt="2019-11-05T23:45:44.726" v="3500" actId="1076"/>
          <ac:spMkLst>
            <pc:docMk/>
            <pc:sldMk cId="2868442468" sldId="2461"/>
            <ac:spMk id="60418" creationId="{00000000-0000-0000-0000-000000000000}"/>
          </ac:spMkLst>
        </pc:spChg>
        <pc:spChg chg="mod">
          <ac:chgData name="Rogerio Aguiar" userId="86fef4cc378c3954" providerId="LiveId" clId="{BC3CEA89-4DEE-4835-B614-57C3632A50E1}" dt="2019-11-05T23:45:54.324" v="3501" actId="113"/>
          <ac:spMkLst>
            <pc:docMk/>
            <pc:sldMk cId="2868442468" sldId="2461"/>
            <ac:spMk id="60419" creationId="{00000000-0000-0000-0000-000000000000}"/>
          </ac:spMkLst>
        </pc:spChg>
      </pc:sldChg>
      <pc:sldChg chg="modSp add">
        <pc:chgData name="Rogerio Aguiar" userId="86fef4cc378c3954" providerId="LiveId" clId="{BC3CEA89-4DEE-4835-B614-57C3632A50E1}" dt="2019-11-06T00:19:27.806" v="4139" actId="113"/>
        <pc:sldMkLst>
          <pc:docMk/>
          <pc:sldMk cId="1998333819" sldId="2462"/>
        </pc:sldMkLst>
        <pc:spChg chg="mod">
          <ac:chgData name="Rogerio Aguiar" userId="86fef4cc378c3954" providerId="LiveId" clId="{BC3CEA89-4DEE-4835-B614-57C3632A50E1}" dt="2019-11-06T00:19:20.150" v="4136" actId="6549"/>
          <ac:spMkLst>
            <pc:docMk/>
            <pc:sldMk cId="1998333819" sldId="2462"/>
            <ac:spMk id="2" creationId="{C779385E-AE1A-471C-888C-BC17F1FB6CD3}"/>
          </ac:spMkLst>
        </pc:spChg>
        <pc:spChg chg="mod">
          <ac:chgData name="Rogerio Aguiar" userId="86fef4cc378c3954" providerId="LiveId" clId="{BC3CEA89-4DEE-4835-B614-57C3632A50E1}" dt="2019-11-06T00:19:27.806" v="4139" actId="113"/>
          <ac:spMkLst>
            <pc:docMk/>
            <pc:sldMk cId="1998333819" sldId="2462"/>
            <ac:spMk id="3" creationId="{BA5FF79E-D557-4140-84E9-582C2002A972}"/>
          </ac:spMkLst>
        </pc:spChg>
      </pc:sldChg>
      <pc:sldChg chg="add">
        <pc:chgData name="Rogerio Aguiar" userId="86fef4cc378c3954" providerId="LiveId" clId="{BC3CEA89-4DEE-4835-B614-57C3632A50E1}" dt="2019-11-05T23:46:32.030" v="3503"/>
        <pc:sldMkLst>
          <pc:docMk/>
          <pc:sldMk cId="909656140" sldId="2463"/>
        </pc:sldMkLst>
      </pc:sldChg>
      <pc:sldChg chg="add">
        <pc:chgData name="Rogerio Aguiar" userId="86fef4cc378c3954" providerId="LiveId" clId="{BC3CEA89-4DEE-4835-B614-57C3632A50E1}" dt="2019-11-05T23:58:41.455" v="3738"/>
        <pc:sldMkLst>
          <pc:docMk/>
          <pc:sldMk cId="2355827610" sldId="2464"/>
        </pc:sldMkLst>
      </pc:sldChg>
      <pc:sldChg chg="add">
        <pc:chgData name="Rogerio Aguiar" userId="86fef4cc378c3954" providerId="LiveId" clId="{BC3CEA89-4DEE-4835-B614-57C3632A50E1}" dt="2019-11-06T00:21:13.477" v="4166"/>
        <pc:sldMkLst>
          <pc:docMk/>
          <pc:sldMk cId="4265266537" sldId="2465"/>
        </pc:sldMkLst>
      </pc:sldChg>
      <pc:sldChg chg="add">
        <pc:chgData name="Rogerio Aguiar" userId="86fef4cc378c3954" providerId="LiveId" clId="{BC3CEA89-4DEE-4835-B614-57C3632A50E1}" dt="2019-11-06T00:54:29.427" v="4657"/>
        <pc:sldMkLst>
          <pc:docMk/>
          <pc:sldMk cId="1978549278" sldId="2466"/>
        </pc:sldMkLst>
      </pc:sldChg>
      <pc:sldChg chg="add">
        <pc:chgData name="Rogerio Aguiar" userId="86fef4cc378c3954" providerId="LiveId" clId="{BC3CEA89-4DEE-4835-B614-57C3632A50E1}" dt="2019-11-06T01:13:11.547" v="5126"/>
        <pc:sldMkLst>
          <pc:docMk/>
          <pc:sldMk cId="362274917" sldId="2467"/>
        </pc:sldMkLst>
      </pc:sldChg>
      <pc:sldMasterChg chg="addSp delSp modSp delSldLayout modSldLayout">
        <pc:chgData name="Rogerio Aguiar" userId="86fef4cc378c3954" providerId="LiveId" clId="{BC3CEA89-4DEE-4835-B614-57C3632A50E1}" dt="2019-11-05T23:23:57.215" v="3283" actId="478"/>
        <pc:sldMasterMkLst>
          <pc:docMk/>
          <pc:sldMasterMk cId="2287710059" sldId="2147483666"/>
        </pc:sldMasterMkLst>
        <pc:spChg chg="add del mod">
          <ac:chgData name="Rogerio Aguiar" userId="86fef4cc378c3954" providerId="LiveId" clId="{BC3CEA89-4DEE-4835-B614-57C3632A50E1}" dt="2019-11-04T23:52:02.776" v="62" actId="478"/>
          <ac:spMkLst>
            <pc:docMk/>
            <pc:sldMasterMk cId="2287710059" sldId="2147483666"/>
            <ac:spMk id="2" creationId="{40ADF5A1-BE0C-4593-94D6-A779BBA2C6F2}"/>
          </ac:spMkLst>
        </pc:spChg>
        <pc:spChg chg="add del mod">
          <ac:chgData name="Rogerio Aguiar" userId="86fef4cc378c3954" providerId="LiveId" clId="{BC3CEA89-4DEE-4835-B614-57C3632A50E1}" dt="2019-11-04T23:52:05.348" v="63" actId="478"/>
          <ac:spMkLst>
            <pc:docMk/>
            <pc:sldMasterMk cId="2287710059" sldId="2147483666"/>
            <ac:spMk id="3" creationId="{CA43B0E9-D010-433B-814C-09617A733AFC}"/>
          </ac:spMkLst>
        </pc:spChg>
        <pc:spChg chg="add mod">
          <ac:chgData name="Rogerio Aguiar" userId="86fef4cc378c3954" providerId="LiveId" clId="{BC3CEA89-4DEE-4835-B614-57C3632A50E1}" dt="2019-11-04T23:42:45.322" v="29"/>
          <ac:spMkLst>
            <pc:docMk/>
            <pc:sldMasterMk cId="2287710059" sldId="2147483666"/>
            <ac:spMk id="4" creationId="{F1C3799D-6646-487D-80DC-18CE79B8EF92}"/>
          </ac:spMkLst>
        </pc:spChg>
        <pc:spChg chg="add mod">
          <ac:chgData name="Rogerio Aguiar" userId="86fef4cc378c3954" providerId="LiveId" clId="{BC3CEA89-4DEE-4835-B614-57C3632A50E1}" dt="2019-11-04T23:42:45.322" v="29"/>
          <ac:spMkLst>
            <pc:docMk/>
            <pc:sldMasterMk cId="2287710059" sldId="2147483666"/>
            <ac:spMk id="5" creationId="{BCBDB6E6-25B8-4230-AE53-F4C9375D634B}"/>
          </ac:spMkLst>
        </pc:spChg>
        <pc:spChg chg="add mod">
          <ac:chgData name="Rogerio Aguiar" userId="86fef4cc378c3954" providerId="LiveId" clId="{BC3CEA89-4DEE-4835-B614-57C3632A50E1}" dt="2019-11-04T23:42:45.322" v="29"/>
          <ac:spMkLst>
            <pc:docMk/>
            <pc:sldMasterMk cId="2287710059" sldId="2147483666"/>
            <ac:spMk id="6" creationId="{A656FD68-87AE-4DB8-A1BD-0CDFF804CB54}"/>
          </ac:spMkLst>
        </pc:spChg>
        <pc:spChg chg="add del mod ord">
          <ac:chgData name="Rogerio Aguiar" userId="86fef4cc378c3954" providerId="LiveId" clId="{BC3CEA89-4DEE-4835-B614-57C3632A50E1}" dt="2019-11-04T23:56:21.527" v="92" actId="478"/>
          <ac:spMkLst>
            <pc:docMk/>
            <pc:sldMasterMk cId="2287710059" sldId="2147483666"/>
            <ac:spMk id="9" creationId="{178E8BF5-56C2-49DF-83AD-9C03A5E86F67}"/>
          </ac:spMkLst>
        </pc:spChg>
        <pc:spChg chg="add del mod">
          <ac:chgData name="Rogerio Aguiar" userId="86fef4cc378c3954" providerId="LiveId" clId="{BC3CEA89-4DEE-4835-B614-57C3632A50E1}" dt="2019-11-05T00:08:29.170" v="205" actId="478"/>
          <ac:spMkLst>
            <pc:docMk/>
            <pc:sldMasterMk cId="2287710059" sldId="2147483666"/>
            <ac:spMk id="10" creationId="{BED2540A-A1F5-44A5-B0DF-7B3E7164FB23}"/>
          </ac:spMkLst>
        </pc:spChg>
        <pc:spChg chg="add mod">
          <ac:chgData name="Rogerio Aguiar" userId="86fef4cc378c3954" providerId="LiveId" clId="{BC3CEA89-4DEE-4835-B614-57C3632A50E1}" dt="2019-11-05T00:11:12.086" v="281" actId="1036"/>
          <ac:spMkLst>
            <pc:docMk/>
            <pc:sldMasterMk cId="2287710059" sldId="2147483666"/>
            <ac:spMk id="11" creationId="{032BF1A3-4844-4F3E-BC58-288EF4F68624}"/>
          </ac:spMkLst>
        </pc:spChg>
        <pc:spChg chg="add mod">
          <ac:chgData name="Rogerio Aguiar" userId="86fef4cc378c3954" providerId="LiveId" clId="{BC3CEA89-4DEE-4835-B614-57C3632A50E1}" dt="2019-11-05T00:11:07.580" v="274" actId="14100"/>
          <ac:spMkLst>
            <pc:docMk/>
            <pc:sldMasterMk cId="2287710059" sldId="2147483666"/>
            <ac:spMk id="12" creationId="{14687055-DADE-49BD-B02A-667E7949D097}"/>
          </ac:spMkLst>
        </pc:spChg>
        <pc:spChg chg="add mod">
          <ac:chgData name="Rogerio Aguiar" userId="86fef4cc378c3954" providerId="LiveId" clId="{BC3CEA89-4DEE-4835-B614-57C3632A50E1}" dt="2019-11-05T00:11:24.489" v="286" actId="1076"/>
          <ac:spMkLst>
            <pc:docMk/>
            <pc:sldMasterMk cId="2287710059" sldId="2147483666"/>
            <ac:spMk id="13" creationId="{5E72F5FA-DFFC-4B53-94BA-D7EE10B4C3DE}"/>
          </ac:spMkLst>
        </pc:spChg>
        <pc:spChg chg="add mod">
          <ac:chgData name="Rogerio Aguiar" userId="86fef4cc378c3954" providerId="LiveId" clId="{BC3CEA89-4DEE-4835-B614-57C3632A50E1}" dt="2019-11-05T00:10:47.669" v="269" actId="1036"/>
          <ac:spMkLst>
            <pc:docMk/>
            <pc:sldMasterMk cId="2287710059" sldId="2147483666"/>
            <ac:spMk id="14" creationId="{A367BCA5-88C9-405B-8F28-67F39104D45F}"/>
          </ac:spMkLst>
        </pc:spChg>
        <pc:spChg chg="add mod">
          <ac:chgData name="Rogerio Aguiar" userId="86fef4cc378c3954" providerId="LiveId" clId="{BC3CEA89-4DEE-4835-B614-57C3632A50E1}" dt="2019-11-05T00:11:51.936" v="297" actId="20577"/>
          <ac:spMkLst>
            <pc:docMk/>
            <pc:sldMasterMk cId="2287710059" sldId="2147483666"/>
            <ac:spMk id="15" creationId="{E1DB5263-F56B-40D0-938C-66DD22E20C5B}"/>
          </ac:spMkLst>
        </pc:spChg>
        <pc:picChg chg="add mod">
          <ac:chgData name="Rogerio Aguiar" userId="86fef4cc378c3954" providerId="LiveId" clId="{BC3CEA89-4DEE-4835-B614-57C3632A50E1}" dt="2019-11-05T21:05:29.051" v="1953" actId="14100"/>
          <ac:picMkLst>
            <pc:docMk/>
            <pc:sldMasterMk cId="2287710059" sldId="2147483666"/>
            <ac:picMk id="5" creationId="{46F6FD7A-155A-43A9-9503-34077F254F43}"/>
          </ac:picMkLst>
        </pc:picChg>
        <pc:picChg chg="add del mod">
          <ac:chgData name="Rogerio Aguiar" userId="86fef4cc378c3954" providerId="LiveId" clId="{BC3CEA89-4DEE-4835-B614-57C3632A50E1}" dt="2019-11-05T21:03:42.966" v="1940" actId="478"/>
          <ac:picMkLst>
            <pc:docMk/>
            <pc:sldMasterMk cId="2287710059" sldId="2147483666"/>
            <ac:picMk id="7" creationId="{C6A94C0C-0EEB-4F6A-B8AB-2D021A98233D}"/>
          </ac:picMkLst>
        </pc:picChg>
        <pc:picChg chg="add del mod">
          <ac:chgData name="Rogerio Aguiar" userId="86fef4cc378c3954" providerId="LiveId" clId="{BC3CEA89-4DEE-4835-B614-57C3632A50E1}" dt="2019-11-05T00:05:20.953" v="184" actId="478"/>
          <ac:picMkLst>
            <pc:docMk/>
            <pc:sldMasterMk cId="2287710059" sldId="2147483666"/>
            <ac:picMk id="8" creationId="{E1785DCC-3494-4D83-A93F-8B64B78AD38F}"/>
          </ac:picMkLst>
        </pc:picChg>
        <pc:cxnChg chg="add mod">
          <ac:chgData name="Rogerio Aguiar" userId="86fef4cc378c3954" providerId="LiveId" clId="{BC3CEA89-4DEE-4835-B614-57C3632A50E1}" dt="2019-11-05T21:05:25.992" v="1952" actId="14100"/>
          <ac:cxnSpMkLst>
            <pc:docMk/>
            <pc:sldMasterMk cId="2287710059" sldId="2147483666"/>
            <ac:cxnSpMk id="3" creationId="{5DF72620-CC94-48B2-9CA0-99175298C71C}"/>
          </ac:cxnSpMkLst>
        </pc:cxnChg>
        <pc:sldLayoutChg chg="del">
          <pc:chgData name="Rogerio Aguiar" userId="86fef4cc378c3954" providerId="LiveId" clId="{BC3CEA89-4DEE-4835-B614-57C3632A50E1}" dt="2019-11-04T23:43:41.964" v="36" actId="2696"/>
          <pc:sldLayoutMkLst>
            <pc:docMk/>
            <pc:sldMasterMk cId="2287710059" sldId="2147483666"/>
            <pc:sldLayoutMk cId="61322139" sldId="2147483669"/>
          </pc:sldLayoutMkLst>
        </pc:sldLayoutChg>
        <pc:sldLayoutChg chg="del">
          <pc:chgData name="Rogerio Aguiar" userId="86fef4cc378c3954" providerId="LiveId" clId="{BC3CEA89-4DEE-4835-B614-57C3632A50E1}" dt="2019-11-04T23:43:39.808" v="35" actId="2696"/>
          <pc:sldLayoutMkLst>
            <pc:docMk/>
            <pc:sldMasterMk cId="2287710059" sldId="2147483666"/>
            <pc:sldLayoutMk cId="3601870186" sldId="2147483671"/>
          </pc:sldLayoutMkLst>
        </pc:sldLayoutChg>
        <pc:sldLayoutChg chg="delSp">
          <pc:chgData name="Rogerio Aguiar" userId="86fef4cc378c3954" providerId="LiveId" clId="{BC3CEA89-4DEE-4835-B614-57C3632A50E1}" dt="2019-11-04T23:52:44.152" v="70" actId="478"/>
          <pc:sldLayoutMkLst>
            <pc:docMk/>
            <pc:sldMasterMk cId="2287710059" sldId="2147483666"/>
            <pc:sldLayoutMk cId="1879520567" sldId="2147483673"/>
          </pc:sldLayoutMkLst>
          <pc:spChg chg="del">
            <ac:chgData name="Rogerio Aguiar" userId="86fef4cc378c3954" providerId="LiveId" clId="{BC3CEA89-4DEE-4835-B614-57C3632A50E1}" dt="2019-11-04T23:52:39.576" v="68" actId="478"/>
            <ac:spMkLst>
              <pc:docMk/>
              <pc:sldMasterMk cId="2287710059" sldId="2147483666"/>
              <pc:sldLayoutMk cId="1879520567" sldId="2147483673"/>
              <ac:spMk id="2" creationId="{1BB9F121-4457-4AE2-B471-A93E4AC4F4C3}"/>
            </ac:spMkLst>
          </pc:spChg>
          <pc:spChg chg="del">
            <ac:chgData name="Rogerio Aguiar" userId="86fef4cc378c3954" providerId="LiveId" clId="{BC3CEA89-4DEE-4835-B614-57C3632A50E1}" dt="2019-11-04T23:52:41.613" v="69" actId="478"/>
            <ac:spMkLst>
              <pc:docMk/>
              <pc:sldMasterMk cId="2287710059" sldId="2147483666"/>
              <pc:sldLayoutMk cId="1879520567" sldId="2147483673"/>
              <ac:spMk id="3" creationId="{68178FC4-15DE-4490-8697-CAD5E9BF2307}"/>
            </ac:spMkLst>
          </pc:spChg>
          <pc:spChg chg="del">
            <ac:chgData name="Rogerio Aguiar" userId="86fef4cc378c3954" providerId="LiveId" clId="{BC3CEA89-4DEE-4835-B614-57C3632A50E1}" dt="2019-11-04T23:52:44.152" v="70" actId="478"/>
            <ac:spMkLst>
              <pc:docMk/>
              <pc:sldMasterMk cId="2287710059" sldId="2147483666"/>
              <pc:sldLayoutMk cId="1879520567" sldId="2147483673"/>
              <ac:spMk id="4" creationId="{BA883016-302F-48EF-8255-7FB28CBF4FC3}"/>
            </ac:spMkLst>
          </pc:spChg>
        </pc:sldLayoutChg>
        <pc:sldLayoutChg chg="del">
          <pc:chgData name="Rogerio Aguiar" userId="86fef4cc378c3954" providerId="LiveId" clId="{BC3CEA89-4DEE-4835-B614-57C3632A50E1}" dt="2019-11-04T23:43:36.787" v="34" actId="2696"/>
          <pc:sldLayoutMkLst>
            <pc:docMk/>
            <pc:sldMasterMk cId="2287710059" sldId="2147483666"/>
            <pc:sldLayoutMk cId="2066523832" sldId="2147483674"/>
          </pc:sldLayoutMkLst>
        </pc:sldLayoutChg>
        <pc:sldLayoutChg chg="del">
          <pc:chgData name="Rogerio Aguiar" userId="86fef4cc378c3954" providerId="LiveId" clId="{BC3CEA89-4DEE-4835-B614-57C3632A50E1}" dt="2019-11-04T23:43:35.863" v="33" actId="2696"/>
          <pc:sldLayoutMkLst>
            <pc:docMk/>
            <pc:sldMasterMk cId="2287710059" sldId="2147483666"/>
            <pc:sldLayoutMk cId="2957698969" sldId="2147483675"/>
          </pc:sldLayoutMkLst>
        </pc:sldLayoutChg>
        <pc:sldLayoutChg chg="del">
          <pc:chgData name="Rogerio Aguiar" userId="86fef4cc378c3954" providerId="LiveId" clId="{BC3CEA89-4DEE-4835-B614-57C3632A50E1}" dt="2019-11-04T23:43:35.138" v="32" actId="2696"/>
          <pc:sldLayoutMkLst>
            <pc:docMk/>
            <pc:sldMasterMk cId="2287710059" sldId="2147483666"/>
            <pc:sldLayoutMk cId="1382444931" sldId="2147483676"/>
          </pc:sldLayoutMkLst>
        </pc:sldLayoutChg>
        <pc:sldLayoutChg chg="del">
          <pc:chgData name="Rogerio Aguiar" userId="86fef4cc378c3954" providerId="LiveId" clId="{BC3CEA89-4DEE-4835-B614-57C3632A50E1}" dt="2019-11-04T23:43:33.903" v="31" actId="2696"/>
          <pc:sldLayoutMkLst>
            <pc:docMk/>
            <pc:sldMasterMk cId="2287710059" sldId="2147483666"/>
            <pc:sldLayoutMk cId="2810308669" sldId="2147483677"/>
          </pc:sldLayoutMkLst>
        </pc:sldLayoutChg>
        <pc:sldLayoutChg chg="delSp">
          <pc:chgData name="Rogerio Aguiar" userId="86fef4cc378c3954" providerId="LiveId" clId="{BC3CEA89-4DEE-4835-B614-57C3632A50E1}" dt="2019-11-04T23:43:16.900" v="30"/>
          <pc:sldLayoutMkLst>
            <pc:docMk/>
            <pc:sldMasterMk cId="2287710059" sldId="2147483666"/>
            <pc:sldLayoutMk cId="3931889395" sldId="2147483678"/>
          </pc:sldLayoutMkLst>
          <pc:grpChg chg="del">
            <ac:chgData name="Rogerio Aguiar" userId="86fef4cc378c3954" providerId="LiveId" clId="{BC3CEA89-4DEE-4835-B614-57C3632A50E1}" dt="2019-11-04T23:43:16.900" v="30"/>
            <ac:grpSpMkLst>
              <pc:docMk/>
              <pc:sldMasterMk cId="2287710059" sldId="2147483666"/>
              <pc:sldLayoutMk cId="3931889395" sldId="2147483678"/>
              <ac:grpSpMk id="10" creationId="{00000000-0000-0000-0000-000000000000}"/>
            </ac:grpSpMkLst>
          </pc:grpChg>
          <pc:grpChg chg="del">
            <ac:chgData name="Rogerio Aguiar" userId="86fef4cc378c3954" providerId="LiveId" clId="{BC3CEA89-4DEE-4835-B614-57C3632A50E1}" dt="2019-11-04T23:43:16.900" v="30"/>
            <ac:grpSpMkLst>
              <pc:docMk/>
              <pc:sldMasterMk cId="2287710059" sldId="2147483666"/>
              <pc:sldLayoutMk cId="3931889395" sldId="2147483678"/>
              <ac:grpSpMk id="24" creationId="{00000000-0000-0000-0000-000000000000}"/>
            </ac:grpSpMkLst>
          </pc:grpChg>
          <pc:grpChg chg="del">
            <ac:chgData name="Rogerio Aguiar" userId="86fef4cc378c3954" providerId="LiveId" clId="{BC3CEA89-4DEE-4835-B614-57C3632A50E1}" dt="2019-11-04T23:43:16.900" v="30"/>
            <ac:grpSpMkLst>
              <pc:docMk/>
              <pc:sldMasterMk cId="2287710059" sldId="2147483666"/>
              <pc:sldLayoutMk cId="3931889395" sldId="2147483678"/>
              <ac:grpSpMk id="79" creationId="{00000000-0000-0000-0000-000000000000}"/>
            </ac:grpSpMkLst>
          </pc:grpChg>
        </pc:sldLayoutChg>
        <pc:sldLayoutChg chg="delSp">
          <pc:chgData name="Rogerio Aguiar" userId="86fef4cc378c3954" providerId="LiveId" clId="{BC3CEA89-4DEE-4835-B614-57C3632A50E1}" dt="2019-11-04T23:43:16.900" v="30"/>
          <pc:sldLayoutMkLst>
            <pc:docMk/>
            <pc:sldMasterMk cId="2287710059" sldId="2147483666"/>
            <pc:sldLayoutMk cId="3294143489" sldId="2147483679"/>
          </pc:sldLayoutMkLst>
          <pc:grpChg chg="del">
            <ac:chgData name="Rogerio Aguiar" userId="86fef4cc378c3954" providerId="LiveId" clId="{BC3CEA89-4DEE-4835-B614-57C3632A50E1}" dt="2019-11-04T23:43:16.900" v="30"/>
            <ac:grpSpMkLst>
              <pc:docMk/>
              <pc:sldMasterMk cId="2287710059" sldId="2147483666"/>
              <pc:sldLayoutMk cId="3294143489" sldId="2147483679"/>
              <ac:grpSpMk id="304" creationId="{00000000-0000-0000-0000-000000000000}"/>
            </ac:grpSpMkLst>
          </pc:grpChg>
          <pc:grpChg chg="del">
            <ac:chgData name="Rogerio Aguiar" userId="86fef4cc378c3954" providerId="LiveId" clId="{BC3CEA89-4DEE-4835-B614-57C3632A50E1}" dt="2019-11-04T23:43:16.900" v="30"/>
            <ac:grpSpMkLst>
              <pc:docMk/>
              <pc:sldMasterMk cId="2287710059" sldId="2147483666"/>
              <pc:sldLayoutMk cId="3294143489" sldId="2147483679"/>
              <ac:grpSpMk id="328" creationId="{00000000-0000-0000-0000-000000000000}"/>
            </ac:grpSpMkLst>
          </pc:grpChg>
        </pc:sldLayoutChg>
        <pc:sldLayoutChg chg="delSp del">
          <pc:chgData name="Rogerio Aguiar" userId="86fef4cc378c3954" providerId="LiveId" clId="{BC3CEA89-4DEE-4835-B614-57C3632A50E1}" dt="2019-11-05T21:06:34.189" v="2035" actId="2696"/>
          <pc:sldLayoutMkLst>
            <pc:docMk/>
            <pc:sldMasterMk cId="2287710059" sldId="2147483666"/>
            <pc:sldLayoutMk cId="621491009" sldId="2147483680"/>
          </pc:sldLayoutMkLst>
          <pc:grpChg chg="del">
            <ac:chgData name="Rogerio Aguiar" userId="86fef4cc378c3954" providerId="LiveId" clId="{BC3CEA89-4DEE-4835-B614-57C3632A50E1}" dt="2019-11-04T23:43:16.900" v="30"/>
            <ac:grpSpMkLst>
              <pc:docMk/>
              <pc:sldMasterMk cId="2287710059" sldId="2147483666"/>
              <pc:sldLayoutMk cId="621491009" sldId="2147483680"/>
              <ac:grpSpMk id="573" creationId="{00000000-0000-0000-0000-000000000000}"/>
            </ac:grpSpMkLst>
          </pc:grpChg>
        </pc:sldLayoutChg>
        <pc:sldLayoutChg chg="delSp">
          <pc:chgData name="Rogerio Aguiar" userId="86fef4cc378c3954" providerId="LiveId" clId="{BC3CEA89-4DEE-4835-B614-57C3632A50E1}" dt="2019-11-05T23:23:57.215" v="3283" actId="478"/>
          <pc:sldLayoutMkLst>
            <pc:docMk/>
            <pc:sldMasterMk cId="2287710059" sldId="2147483666"/>
            <pc:sldLayoutMk cId="3252675239" sldId="2147483680"/>
          </pc:sldLayoutMkLst>
          <pc:spChg chg="del">
            <ac:chgData name="Rogerio Aguiar" userId="86fef4cc378c3954" providerId="LiveId" clId="{BC3CEA89-4DEE-4835-B614-57C3632A50E1}" dt="2019-11-05T23:23:42.332" v="3280" actId="478"/>
            <ac:spMkLst>
              <pc:docMk/>
              <pc:sldMasterMk cId="2287710059" sldId="2147483666"/>
              <pc:sldLayoutMk cId="3252675239" sldId="2147483680"/>
              <ac:spMk id="7" creationId="{88A5D699-194B-4EE0-AD2A-9FC955E5EACB}"/>
            </ac:spMkLst>
          </pc:spChg>
          <pc:spChg chg="del">
            <ac:chgData name="Rogerio Aguiar" userId="86fef4cc378c3954" providerId="LiveId" clId="{BC3CEA89-4DEE-4835-B614-57C3632A50E1}" dt="2019-11-05T23:23:37.549" v="3279" actId="478"/>
            <ac:spMkLst>
              <pc:docMk/>
              <pc:sldMasterMk cId="2287710059" sldId="2147483666"/>
              <pc:sldLayoutMk cId="3252675239" sldId="2147483680"/>
              <ac:spMk id="9" creationId="{DF207585-FBE0-4A15-84C8-64B474FA80D9}"/>
            </ac:spMkLst>
          </pc:spChg>
          <pc:spChg chg="del">
            <ac:chgData name="Rogerio Aguiar" userId="86fef4cc378c3954" providerId="LiveId" clId="{BC3CEA89-4DEE-4835-B614-57C3632A50E1}" dt="2019-11-05T23:23:55.678" v="3282" actId="478"/>
            <ac:spMkLst>
              <pc:docMk/>
              <pc:sldMasterMk cId="2287710059" sldId="2147483666"/>
              <pc:sldLayoutMk cId="3252675239" sldId="2147483680"/>
              <ac:spMk id="10" creationId="{0FD621B6-9354-4203-AE2F-546E9693A697}"/>
            </ac:spMkLst>
          </pc:spChg>
          <pc:spChg chg="del">
            <ac:chgData name="Rogerio Aguiar" userId="86fef4cc378c3954" providerId="LiveId" clId="{BC3CEA89-4DEE-4835-B614-57C3632A50E1}" dt="2019-11-05T23:23:45.238" v="3281" actId="478"/>
            <ac:spMkLst>
              <pc:docMk/>
              <pc:sldMasterMk cId="2287710059" sldId="2147483666"/>
              <pc:sldLayoutMk cId="3252675239" sldId="2147483680"/>
              <ac:spMk id="12" creationId="{4E5D6C3C-6CC8-42F8-8135-B566AF7C8CD5}"/>
            </ac:spMkLst>
          </pc:spChg>
          <pc:spChg chg="del">
            <ac:chgData name="Rogerio Aguiar" userId="86fef4cc378c3954" providerId="LiveId" clId="{BC3CEA89-4DEE-4835-B614-57C3632A50E1}" dt="2019-11-05T23:23:57.215" v="3283" actId="478"/>
            <ac:spMkLst>
              <pc:docMk/>
              <pc:sldMasterMk cId="2287710059" sldId="2147483666"/>
              <pc:sldLayoutMk cId="3252675239" sldId="2147483680"/>
              <ac:spMk id="13" creationId="{EA07352F-0462-4518-8819-01FDFDA460F9}"/>
            </ac:spMkLst>
          </pc:spChg>
          <pc:picChg chg="del">
            <ac:chgData name="Rogerio Aguiar" userId="86fef4cc378c3954" providerId="LiveId" clId="{BC3CEA89-4DEE-4835-B614-57C3632A50E1}" dt="2019-11-05T23:23:34.406" v="3278" actId="478"/>
            <ac:picMkLst>
              <pc:docMk/>
              <pc:sldMasterMk cId="2287710059" sldId="2147483666"/>
              <pc:sldLayoutMk cId="3252675239" sldId="2147483680"/>
              <ac:picMk id="14" creationId="{DC49F1DE-3F73-44E8-9CF5-C508B675C051}"/>
            </ac:picMkLst>
          </pc:picChg>
        </pc:sldLayoutChg>
        <pc:sldLayoutChg chg="delSp del">
          <pc:chgData name="Rogerio Aguiar" userId="86fef4cc378c3954" providerId="LiveId" clId="{BC3CEA89-4DEE-4835-B614-57C3632A50E1}" dt="2019-11-05T21:06:34.262" v="2037" actId="2696"/>
          <pc:sldLayoutMkLst>
            <pc:docMk/>
            <pc:sldMasterMk cId="2287710059" sldId="2147483666"/>
            <pc:sldLayoutMk cId="667054100" sldId="2147483681"/>
          </pc:sldLayoutMkLst>
          <pc:grpChg chg="del">
            <ac:chgData name="Rogerio Aguiar" userId="86fef4cc378c3954" providerId="LiveId" clId="{BC3CEA89-4DEE-4835-B614-57C3632A50E1}" dt="2019-11-04T23:43:16.900" v="30"/>
            <ac:grpSpMkLst>
              <pc:docMk/>
              <pc:sldMasterMk cId="2287710059" sldId="2147483666"/>
              <pc:sldLayoutMk cId="667054100" sldId="2147483681"/>
              <ac:grpSpMk id="95" creationId="{00000000-0000-0000-0000-000000000000}"/>
            </ac:grpSpMkLst>
          </pc:grpChg>
        </pc:sldLayoutChg>
        <pc:sldLayoutChg chg="delSp del">
          <pc:chgData name="Rogerio Aguiar" userId="86fef4cc378c3954" providerId="LiveId" clId="{BC3CEA89-4DEE-4835-B614-57C3632A50E1}" dt="2019-11-05T21:06:34.304" v="2041" actId="2696"/>
          <pc:sldLayoutMkLst>
            <pc:docMk/>
            <pc:sldMasterMk cId="2287710059" sldId="2147483666"/>
            <pc:sldLayoutMk cId="964049489" sldId="2147483682"/>
          </pc:sldLayoutMkLst>
          <pc:grpChg chg="del">
            <ac:chgData name="Rogerio Aguiar" userId="86fef4cc378c3954" providerId="LiveId" clId="{BC3CEA89-4DEE-4835-B614-57C3632A50E1}" dt="2019-11-04T23:43:16.900" v="30"/>
            <ac:grpSpMkLst>
              <pc:docMk/>
              <pc:sldMasterMk cId="2287710059" sldId="2147483666"/>
              <pc:sldLayoutMk cId="964049489" sldId="2147483682"/>
              <ac:grpSpMk id="535" creationId="{00000000-0000-0000-0000-000000000000}"/>
            </ac:grpSpMkLst>
          </pc:grpChg>
        </pc:sldLayoutChg>
      </pc:sldMasterChg>
    </pc:docChg>
  </pc:docChgLst>
  <pc:docChgLst>
    <pc:chgData name="Rogerio Aguiar" userId="86fef4cc378c3954" providerId="LiveId" clId="{72B6E47E-4EDE-4762-97BA-4932EB5A0ECC}"/>
    <pc:docChg chg="undo custSel addSld delSld modSld sldOrd modSection">
      <pc:chgData name="Rogerio Aguiar" userId="86fef4cc378c3954" providerId="LiveId" clId="{72B6E47E-4EDE-4762-97BA-4932EB5A0ECC}" dt="2023-06-09T20:11:32.204" v="4065"/>
      <pc:docMkLst>
        <pc:docMk/>
      </pc:docMkLst>
      <pc:sldChg chg="del">
        <pc:chgData name="Rogerio Aguiar" userId="86fef4cc378c3954" providerId="LiveId" clId="{72B6E47E-4EDE-4762-97BA-4932EB5A0ECC}" dt="2023-05-19T19:46:48.911" v="48" actId="47"/>
        <pc:sldMkLst>
          <pc:docMk/>
          <pc:sldMk cId="1945280476" sldId="256"/>
        </pc:sldMkLst>
      </pc:sldChg>
      <pc:sldChg chg="del">
        <pc:chgData name="Rogerio Aguiar" userId="86fef4cc378c3954" providerId="LiveId" clId="{72B6E47E-4EDE-4762-97BA-4932EB5A0ECC}" dt="2023-05-19T19:46:49.801" v="49" actId="47"/>
        <pc:sldMkLst>
          <pc:docMk/>
          <pc:sldMk cId="1923113677" sldId="259"/>
        </pc:sldMkLst>
      </pc:sldChg>
      <pc:sldChg chg="del">
        <pc:chgData name="Rogerio Aguiar" userId="86fef4cc378c3954" providerId="LiveId" clId="{72B6E47E-4EDE-4762-97BA-4932EB5A0ECC}" dt="2023-05-19T19:46:50.348" v="50" actId="47"/>
        <pc:sldMkLst>
          <pc:docMk/>
          <pc:sldMk cId="1246501427" sldId="261"/>
        </pc:sldMkLst>
      </pc:sldChg>
      <pc:sldChg chg="del">
        <pc:chgData name="Rogerio Aguiar" userId="86fef4cc378c3954" providerId="LiveId" clId="{72B6E47E-4EDE-4762-97BA-4932EB5A0ECC}" dt="2023-05-19T19:46:50.910" v="51" actId="47"/>
        <pc:sldMkLst>
          <pc:docMk/>
          <pc:sldMk cId="2050265869" sldId="262"/>
        </pc:sldMkLst>
      </pc:sldChg>
      <pc:sldChg chg="del">
        <pc:chgData name="Rogerio Aguiar" userId="86fef4cc378c3954" providerId="LiveId" clId="{72B6E47E-4EDE-4762-97BA-4932EB5A0ECC}" dt="2023-05-19T19:46:51.457" v="52" actId="47"/>
        <pc:sldMkLst>
          <pc:docMk/>
          <pc:sldMk cId="4263887703" sldId="263"/>
        </pc:sldMkLst>
      </pc:sldChg>
      <pc:sldChg chg="add del">
        <pc:chgData name="Rogerio Aguiar" userId="86fef4cc378c3954" providerId="LiveId" clId="{72B6E47E-4EDE-4762-97BA-4932EB5A0ECC}" dt="2023-05-19T19:47:00.049" v="55" actId="47"/>
        <pc:sldMkLst>
          <pc:docMk/>
          <pc:sldMk cId="3919173238" sldId="264"/>
        </pc:sldMkLst>
      </pc:sldChg>
      <pc:sldChg chg="del">
        <pc:chgData name="Rogerio Aguiar" userId="86fef4cc378c3954" providerId="LiveId" clId="{72B6E47E-4EDE-4762-97BA-4932EB5A0ECC}" dt="2023-05-19T19:47:01.017" v="56" actId="47"/>
        <pc:sldMkLst>
          <pc:docMk/>
          <pc:sldMk cId="3857148202" sldId="265"/>
        </pc:sldMkLst>
      </pc:sldChg>
      <pc:sldChg chg="del">
        <pc:chgData name="Rogerio Aguiar" userId="86fef4cc378c3954" providerId="LiveId" clId="{72B6E47E-4EDE-4762-97BA-4932EB5A0ECC}" dt="2023-05-19T19:47:01.751" v="57" actId="47"/>
        <pc:sldMkLst>
          <pc:docMk/>
          <pc:sldMk cId="455472089" sldId="266"/>
        </pc:sldMkLst>
      </pc:sldChg>
      <pc:sldChg chg="del">
        <pc:chgData name="Rogerio Aguiar" userId="86fef4cc378c3954" providerId="LiveId" clId="{72B6E47E-4EDE-4762-97BA-4932EB5A0ECC}" dt="2023-05-19T19:47:02.485" v="58" actId="47"/>
        <pc:sldMkLst>
          <pc:docMk/>
          <pc:sldMk cId="4086099785" sldId="267"/>
        </pc:sldMkLst>
      </pc:sldChg>
      <pc:sldChg chg="del">
        <pc:chgData name="Rogerio Aguiar" userId="86fef4cc378c3954" providerId="LiveId" clId="{72B6E47E-4EDE-4762-97BA-4932EB5A0ECC}" dt="2023-05-19T19:47:03.141" v="59" actId="47"/>
        <pc:sldMkLst>
          <pc:docMk/>
          <pc:sldMk cId="3029253920" sldId="268"/>
        </pc:sldMkLst>
      </pc:sldChg>
      <pc:sldChg chg="del">
        <pc:chgData name="Rogerio Aguiar" userId="86fef4cc378c3954" providerId="LiveId" clId="{72B6E47E-4EDE-4762-97BA-4932EB5A0ECC}" dt="2023-05-19T19:47:03.782" v="60" actId="47"/>
        <pc:sldMkLst>
          <pc:docMk/>
          <pc:sldMk cId="1938772491" sldId="269"/>
        </pc:sldMkLst>
      </pc:sldChg>
      <pc:sldChg chg="delSp modSp del mod delAnim">
        <pc:chgData name="Rogerio Aguiar" userId="86fef4cc378c3954" providerId="LiveId" clId="{72B6E47E-4EDE-4762-97BA-4932EB5A0ECC}" dt="2023-05-19T19:47:04.656" v="61" actId="47"/>
        <pc:sldMkLst>
          <pc:docMk/>
          <pc:sldMk cId="2984085888" sldId="271"/>
        </pc:sldMkLst>
        <pc:picChg chg="mod">
          <ac:chgData name="Rogerio Aguiar" userId="86fef4cc378c3954" providerId="LiveId" clId="{72B6E47E-4EDE-4762-97BA-4932EB5A0ECC}" dt="2023-05-19T19:15:41.916" v="0" actId="1076"/>
          <ac:picMkLst>
            <pc:docMk/>
            <pc:sldMk cId="2984085888" sldId="271"/>
            <ac:picMk id="5" creationId="{F37D3CF2-5941-4EA3-99D7-5546A24B5C84}"/>
          </ac:picMkLst>
        </pc:picChg>
        <pc:picChg chg="del">
          <ac:chgData name="Rogerio Aguiar" userId="86fef4cc378c3954" providerId="LiveId" clId="{72B6E47E-4EDE-4762-97BA-4932EB5A0ECC}" dt="2023-05-19T19:15:46.964" v="1" actId="478"/>
          <ac:picMkLst>
            <pc:docMk/>
            <pc:sldMk cId="2984085888" sldId="271"/>
            <ac:picMk id="6" creationId="{67542426-16F3-E1AC-4239-FE742948C9E9}"/>
          </ac:picMkLst>
        </pc:picChg>
      </pc:sldChg>
      <pc:sldChg chg="addSp modSp mod">
        <pc:chgData name="Rogerio Aguiar" userId="86fef4cc378c3954" providerId="LiveId" clId="{72B6E47E-4EDE-4762-97BA-4932EB5A0ECC}" dt="2023-05-19T19:45:49.280" v="45" actId="20577"/>
        <pc:sldMkLst>
          <pc:docMk/>
          <pc:sldMk cId="0" sldId="305"/>
        </pc:sldMkLst>
        <pc:spChg chg="add mod">
          <ac:chgData name="Rogerio Aguiar" userId="86fef4cc378c3954" providerId="LiveId" clId="{72B6E47E-4EDE-4762-97BA-4932EB5A0ECC}" dt="2023-05-19T19:43:09.791" v="19" actId="21"/>
          <ac:spMkLst>
            <pc:docMk/>
            <pc:sldMk cId="0" sldId="305"/>
            <ac:spMk id="2" creationId="{B7E6282B-9918-5C4F-F21D-56423DDF9DB8}"/>
          </ac:spMkLst>
        </pc:spChg>
        <pc:spChg chg="mod">
          <ac:chgData name="Rogerio Aguiar" userId="86fef4cc378c3954" providerId="LiveId" clId="{72B6E47E-4EDE-4762-97BA-4932EB5A0ECC}" dt="2023-05-19T19:45:49.280" v="45" actId="20577"/>
          <ac:spMkLst>
            <pc:docMk/>
            <pc:sldMk cId="0" sldId="305"/>
            <ac:spMk id="182275" creationId="{87960088-159D-49AB-842B-E8127F92C9B8}"/>
          </ac:spMkLst>
        </pc:spChg>
      </pc:sldChg>
      <pc:sldChg chg="del">
        <pc:chgData name="Rogerio Aguiar" userId="86fef4cc378c3954" providerId="LiveId" clId="{72B6E47E-4EDE-4762-97BA-4932EB5A0ECC}" dt="2023-05-19T19:46:46.429" v="47" actId="47"/>
        <pc:sldMkLst>
          <pc:docMk/>
          <pc:sldMk cId="0" sldId="380"/>
        </pc:sldMkLst>
      </pc:sldChg>
      <pc:sldChg chg="modSp">
        <pc:chgData name="Rogerio Aguiar" userId="86fef4cc378c3954" providerId="LiveId" clId="{72B6E47E-4EDE-4762-97BA-4932EB5A0ECC}" dt="2023-05-19T19:39:13.597" v="12" actId="20577"/>
        <pc:sldMkLst>
          <pc:docMk/>
          <pc:sldMk cId="2077732019" sldId="2510"/>
        </pc:sldMkLst>
        <pc:graphicFrameChg chg="mod">
          <ac:chgData name="Rogerio Aguiar" userId="86fef4cc378c3954" providerId="LiveId" clId="{72B6E47E-4EDE-4762-97BA-4932EB5A0ECC}" dt="2023-05-19T19:39:13.597" v="12" actId="20577"/>
          <ac:graphicFrameMkLst>
            <pc:docMk/>
            <pc:sldMk cId="2077732019" sldId="2510"/>
            <ac:graphicFrameMk id="11" creationId="{3938345D-1D71-3BF3-3D7A-FB7618EB1522}"/>
          </ac:graphicFrameMkLst>
        </pc:graphicFrameChg>
      </pc:sldChg>
      <pc:sldChg chg="delSp modSp mod delAnim">
        <pc:chgData name="Rogerio Aguiar" userId="86fef4cc378c3954" providerId="LiveId" clId="{72B6E47E-4EDE-4762-97BA-4932EB5A0ECC}" dt="2023-05-19T19:41:09.403" v="15" actId="1076"/>
        <pc:sldMkLst>
          <pc:docMk/>
          <pc:sldMk cId="3219781520" sldId="2513"/>
        </pc:sldMkLst>
        <pc:picChg chg="del">
          <ac:chgData name="Rogerio Aguiar" userId="86fef4cc378c3954" providerId="LiveId" clId="{72B6E47E-4EDE-4762-97BA-4932EB5A0ECC}" dt="2023-05-19T19:41:02.537" v="13" actId="478"/>
          <ac:picMkLst>
            <pc:docMk/>
            <pc:sldMk cId="3219781520" sldId="2513"/>
            <ac:picMk id="4" creationId="{8605C0EA-2DA4-BAB3-FC80-3839376D8F89}"/>
          </ac:picMkLst>
        </pc:picChg>
        <pc:picChg chg="mod">
          <ac:chgData name="Rogerio Aguiar" userId="86fef4cc378c3954" providerId="LiveId" clId="{72B6E47E-4EDE-4762-97BA-4932EB5A0ECC}" dt="2023-05-19T19:41:09.403" v="15" actId="1076"/>
          <ac:picMkLst>
            <pc:docMk/>
            <pc:sldMk cId="3219781520" sldId="2513"/>
            <ac:picMk id="5" creationId="{CC781916-C93B-DFBC-895B-832BF10003BF}"/>
          </ac:picMkLst>
        </pc:picChg>
        <pc:cxnChg chg="del mod">
          <ac:chgData name="Rogerio Aguiar" userId="86fef4cc378c3954" providerId="LiveId" clId="{72B6E47E-4EDE-4762-97BA-4932EB5A0ECC}" dt="2023-05-19T19:41:05.637" v="14" actId="478"/>
          <ac:cxnSpMkLst>
            <pc:docMk/>
            <pc:sldMk cId="3219781520" sldId="2513"/>
            <ac:cxnSpMk id="7" creationId="{ECA61C33-6D48-DF12-9A90-78194D2AFBC7}"/>
          </ac:cxnSpMkLst>
        </pc:cxnChg>
        <pc:cxnChg chg="mod">
          <ac:chgData name="Rogerio Aguiar" userId="86fef4cc378c3954" providerId="LiveId" clId="{72B6E47E-4EDE-4762-97BA-4932EB5A0ECC}" dt="2023-05-19T19:41:09.403" v="15" actId="1076"/>
          <ac:cxnSpMkLst>
            <pc:docMk/>
            <pc:sldMk cId="3219781520" sldId="2513"/>
            <ac:cxnSpMk id="8" creationId="{7A31C3D2-D8FE-17E3-FEEE-CF87DF2C1EA0}"/>
          </ac:cxnSpMkLst>
        </pc:cxnChg>
      </pc:sldChg>
      <pc:sldChg chg="delSp del">
        <pc:chgData name="Rogerio Aguiar" userId="86fef4cc378c3954" providerId="LiveId" clId="{72B6E47E-4EDE-4762-97BA-4932EB5A0ECC}" dt="2023-05-19T19:46:10.662" v="46" actId="47"/>
        <pc:sldMkLst>
          <pc:docMk/>
          <pc:sldMk cId="2364175685" sldId="2514"/>
        </pc:sldMkLst>
        <pc:spChg chg="del">
          <ac:chgData name="Rogerio Aguiar" userId="86fef4cc378c3954" providerId="LiveId" clId="{72B6E47E-4EDE-4762-97BA-4932EB5A0ECC}" dt="2023-05-19T19:42:53.164" v="16" actId="21"/>
          <ac:spMkLst>
            <pc:docMk/>
            <pc:sldMk cId="2364175685" sldId="2514"/>
            <ac:spMk id="182275" creationId="{87960088-159D-49AB-842B-E8127F92C9B8}"/>
          </ac:spMkLst>
        </pc:spChg>
      </pc:sldChg>
      <pc:sldChg chg="addSp delSp modSp mod delAnim modAnim">
        <pc:chgData name="Rogerio Aguiar" userId="86fef4cc378c3954" providerId="LiveId" clId="{72B6E47E-4EDE-4762-97BA-4932EB5A0ECC}" dt="2023-06-09T19:04:46.861" v="3195" actId="20577"/>
        <pc:sldMkLst>
          <pc:docMk/>
          <pc:sldMk cId="3146303695" sldId="2553"/>
        </pc:sldMkLst>
        <pc:spChg chg="mod">
          <ac:chgData name="Rogerio Aguiar" userId="86fef4cc378c3954" providerId="LiveId" clId="{72B6E47E-4EDE-4762-97BA-4932EB5A0ECC}" dt="2023-05-26T18:26:34.573" v="3104" actId="20577"/>
          <ac:spMkLst>
            <pc:docMk/>
            <pc:sldMk cId="3146303695" sldId="2553"/>
            <ac:spMk id="6" creationId="{09B58E2E-39A7-EA80-1FF4-86599EE0153F}"/>
          </ac:spMkLst>
        </pc:spChg>
        <pc:spChg chg="del">
          <ac:chgData name="Rogerio Aguiar" userId="86fef4cc378c3954" providerId="LiveId" clId="{72B6E47E-4EDE-4762-97BA-4932EB5A0ECC}" dt="2023-05-26T18:07:34.572" v="2942" actId="478"/>
          <ac:spMkLst>
            <pc:docMk/>
            <pc:sldMk cId="3146303695" sldId="2553"/>
            <ac:spMk id="10" creationId="{9BEE3601-DA47-17CB-4DE5-37742FD77D11}"/>
          </ac:spMkLst>
        </pc:spChg>
        <pc:spChg chg="add del mod">
          <ac:chgData name="Rogerio Aguiar" userId="86fef4cc378c3954" providerId="LiveId" clId="{72B6E47E-4EDE-4762-97BA-4932EB5A0ECC}" dt="2023-05-26T18:13:54.682" v="3009" actId="478"/>
          <ac:spMkLst>
            <pc:docMk/>
            <pc:sldMk cId="3146303695" sldId="2553"/>
            <ac:spMk id="11" creationId="{1D99A880-C82A-5C51-8773-D9CE61303423}"/>
          </ac:spMkLst>
        </pc:spChg>
        <pc:spChg chg="add mod">
          <ac:chgData name="Rogerio Aguiar" userId="86fef4cc378c3954" providerId="LiveId" clId="{72B6E47E-4EDE-4762-97BA-4932EB5A0ECC}" dt="2023-05-26T18:29:23.401" v="3134" actId="20577"/>
          <ac:spMkLst>
            <pc:docMk/>
            <pc:sldMk cId="3146303695" sldId="2553"/>
            <ac:spMk id="12" creationId="{C95426BE-C57B-6CAD-B34B-4275B9F9E535}"/>
          </ac:spMkLst>
        </pc:spChg>
        <pc:spChg chg="add mod">
          <ac:chgData name="Rogerio Aguiar" userId="86fef4cc378c3954" providerId="LiveId" clId="{72B6E47E-4EDE-4762-97BA-4932EB5A0ECC}" dt="2023-05-26T18:24:25.859" v="3081" actId="20577"/>
          <ac:spMkLst>
            <pc:docMk/>
            <pc:sldMk cId="3146303695" sldId="2553"/>
            <ac:spMk id="13" creationId="{744EB943-6A48-B23E-7760-EC92E8F46B4A}"/>
          </ac:spMkLst>
        </pc:spChg>
        <pc:spChg chg="mod">
          <ac:chgData name="Rogerio Aguiar" userId="86fef4cc378c3954" providerId="LiveId" clId="{72B6E47E-4EDE-4762-97BA-4932EB5A0ECC}" dt="2023-05-26T18:28:48.311" v="3119" actId="113"/>
          <ac:spMkLst>
            <pc:docMk/>
            <pc:sldMk cId="3146303695" sldId="2553"/>
            <ac:spMk id="14" creationId="{EAF39B00-8097-BBB5-1E9C-E3D7E01AE284}"/>
          </ac:spMkLst>
        </pc:spChg>
        <pc:spChg chg="add mod">
          <ac:chgData name="Rogerio Aguiar" userId="86fef4cc378c3954" providerId="LiveId" clId="{72B6E47E-4EDE-4762-97BA-4932EB5A0ECC}" dt="2023-05-26T18:24:08.448" v="3074" actId="1076"/>
          <ac:spMkLst>
            <pc:docMk/>
            <pc:sldMk cId="3146303695" sldId="2553"/>
            <ac:spMk id="15" creationId="{B2179F69-8D2D-9215-44F1-EDCAE9C28D2D}"/>
          </ac:spMkLst>
        </pc:spChg>
        <pc:spChg chg="del">
          <ac:chgData name="Rogerio Aguiar" userId="86fef4cc378c3954" providerId="LiveId" clId="{72B6E47E-4EDE-4762-97BA-4932EB5A0ECC}" dt="2023-05-26T18:07:37.194" v="2943" actId="478"/>
          <ac:spMkLst>
            <pc:docMk/>
            <pc:sldMk cId="3146303695" sldId="2553"/>
            <ac:spMk id="16" creationId="{B3B4679A-87BD-CA0B-E313-D811A0789B9E}"/>
          </ac:spMkLst>
        </pc:spChg>
        <pc:spChg chg="del mod">
          <ac:chgData name="Rogerio Aguiar" userId="86fef4cc378c3954" providerId="LiveId" clId="{72B6E47E-4EDE-4762-97BA-4932EB5A0ECC}" dt="2023-05-26T18:07:41.137" v="2945" actId="478"/>
          <ac:spMkLst>
            <pc:docMk/>
            <pc:sldMk cId="3146303695" sldId="2553"/>
            <ac:spMk id="18" creationId="{5BBE8401-657A-355F-A4B6-E12DF9A11365}"/>
          </ac:spMkLst>
        </pc:spChg>
        <pc:spChg chg="add mod">
          <ac:chgData name="Rogerio Aguiar" userId="86fef4cc378c3954" providerId="LiveId" clId="{72B6E47E-4EDE-4762-97BA-4932EB5A0ECC}" dt="2023-06-09T19:04:46.861" v="3195" actId="20577"/>
          <ac:spMkLst>
            <pc:docMk/>
            <pc:sldMk cId="3146303695" sldId="2553"/>
            <ac:spMk id="25" creationId="{E7C2E7F9-B3A4-CA97-F229-0E3D8449D204}"/>
          </ac:spMkLst>
        </pc:spChg>
        <pc:spChg chg="del">
          <ac:chgData name="Rogerio Aguiar" userId="86fef4cc378c3954" providerId="LiveId" clId="{72B6E47E-4EDE-4762-97BA-4932EB5A0ECC}" dt="2023-05-26T18:07:46.932" v="2946" actId="478"/>
          <ac:spMkLst>
            <pc:docMk/>
            <pc:sldMk cId="3146303695" sldId="2553"/>
            <ac:spMk id="40" creationId="{476C0480-520F-F151-C256-17E1C55DA9F8}"/>
          </ac:spMkLst>
        </pc:spChg>
        <pc:grpChg chg="mod">
          <ac:chgData name="Rogerio Aguiar" userId="86fef4cc378c3954" providerId="LiveId" clId="{72B6E47E-4EDE-4762-97BA-4932EB5A0ECC}" dt="2023-05-26T18:26:42.269" v="3105" actId="1076"/>
          <ac:grpSpMkLst>
            <pc:docMk/>
            <pc:sldMk cId="3146303695" sldId="2553"/>
            <ac:grpSpMk id="2" creationId="{311D4CC9-C326-4F8F-E289-E01664BAB515}"/>
          </ac:grpSpMkLst>
        </pc:grpChg>
        <pc:picChg chg="add del mod">
          <ac:chgData name="Rogerio Aguiar" userId="86fef4cc378c3954" providerId="LiveId" clId="{72B6E47E-4EDE-4762-97BA-4932EB5A0ECC}" dt="2023-05-26T17:56:00.064" v="2888" actId="478"/>
          <ac:picMkLst>
            <pc:docMk/>
            <pc:sldMk cId="3146303695" sldId="2553"/>
            <ac:picMk id="8" creationId="{BF932529-F3A1-F14F-9E85-CC5EDB9676B6}"/>
          </ac:picMkLst>
        </pc:picChg>
        <pc:picChg chg="del mod">
          <ac:chgData name="Rogerio Aguiar" userId="86fef4cc378c3954" providerId="LiveId" clId="{72B6E47E-4EDE-4762-97BA-4932EB5A0ECC}" dt="2023-05-26T18:25:49.857" v="3098" actId="478"/>
          <ac:picMkLst>
            <pc:docMk/>
            <pc:sldMk cId="3146303695" sldId="2553"/>
            <ac:picMk id="9" creationId="{075AA760-0167-702A-9E7F-9C40D9447153}"/>
          </ac:picMkLst>
        </pc:picChg>
        <pc:picChg chg="add mod">
          <ac:chgData name="Rogerio Aguiar" userId="86fef4cc378c3954" providerId="LiveId" clId="{72B6E47E-4EDE-4762-97BA-4932EB5A0ECC}" dt="2023-05-26T18:25:57.349" v="3102" actId="1076"/>
          <ac:picMkLst>
            <pc:docMk/>
            <pc:sldMk cId="3146303695" sldId="2553"/>
            <ac:picMk id="23" creationId="{A0C891A4-2848-A177-3A1A-F76A9195B614}"/>
          </ac:picMkLst>
        </pc:picChg>
        <pc:picChg chg="add del mod">
          <ac:chgData name="Rogerio Aguiar" userId="86fef4cc378c3954" providerId="LiveId" clId="{72B6E47E-4EDE-4762-97BA-4932EB5A0ECC}" dt="2023-05-26T18:27:52.785" v="3116" actId="478"/>
          <ac:picMkLst>
            <pc:docMk/>
            <pc:sldMk cId="3146303695" sldId="2553"/>
            <ac:picMk id="24" creationId="{611701EE-EBAB-A5F6-63F5-7A3AF0A41A8F}"/>
          </ac:picMkLst>
        </pc:picChg>
        <pc:picChg chg="del">
          <ac:chgData name="Rogerio Aguiar" userId="86fef4cc378c3954" providerId="LiveId" clId="{72B6E47E-4EDE-4762-97BA-4932EB5A0ECC}" dt="2023-05-26T18:07:48.439" v="2947" actId="478"/>
          <ac:picMkLst>
            <pc:docMk/>
            <pc:sldMk cId="3146303695" sldId="2553"/>
            <ac:picMk id="38" creationId="{E1B124D0-D227-FE1D-6DB1-B32D60881E79}"/>
          </ac:picMkLst>
        </pc:picChg>
        <pc:cxnChg chg="add mod">
          <ac:chgData name="Rogerio Aguiar" userId="86fef4cc378c3954" providerId="LiveId" clId="{72B6E47E-4EDE-4762-97BA-4932EB5A0ECC}" dt="2023-05-26T18:24:13.398" v="3076" actId="14100"/>
          <ac:cxnSpMkLst>
            <pc:docMk/>
            <pc:sldMk cId="3146303695" sldId="2553"/>
            <ac:cxnSpMk id="17" creationId="{170A971E-378D-3236-6126-41168BE6CA15}"/>
          </ac:cxnSpMkLst>
        </pc:cxnChg>
        <pc:cxnChg chg="del mod">
          <ac:chgData name="Rogerio Aguiar" userId="86fef4cc378c3954" providerId="LiveId" clId="{72B6E47E-4EDE-4762-97BA-4932EB5A0ECC}" dt="2023-05-26T18:07:38.807" v="2944" actId="478"/>
          <ac:cxnSpMkLst>
            <pc:docMk/>
            <pc:sldMk cId="3146303695" sldId="2553"/>
            <ac:cxnSpMk id="20" creationId="{C479D94D-C12F-2A0E-1D8B-33656ED806A2}"/>
          </ac:cxnSpMkLst>
        </pc:cxnChg>
      </pc:sldChg>
      <pc:sldChg chg="del">
        <pc:chgData name="Rogerio Aguiar" userId="86fef4cc378c3954" providerId="LiveId" clId="{72B6E47E-4EDE-4762-97BA-4932EB5A0ECC}" dt="2023-05-19T19:47:52.044" v="62" actId="47"/>
        <pc:sldMkLst>
          <pc:docMk/>
          <pc:sldMk cId="2445309118" sldId="2557"/>
        </pc:sldMkLst>
      </pc:sldChg>
      <pc:sldChg chg="addSp delSp modSp mod addAnim delAnim">
        <pc:chgData name="Rogerio Aguiar" userId="86fef4cc378c3954" providerId="LiveId" clId="{72B6E47E-4EDE-4762-97BA-4932EB5A0ECC}" dt="2023-05-25T21:19:26.721" v="1448" actId="14100"/>
        <pc:sldMkLst>
          <pc:docMk/>
          <pc:sldMk cId="3246695481" sldId="2559"/>
        </pc:sldMkLst>
        <pc:spChg chg="mod">
          <ac:chgData name="Rogerio Aguiar" userId="86fef4cc378c3954" providerId="LiveId" clId="{72B6E47E-4EDE-4762-97BA-4932EB5A0ECC}" dt="2023-05-25T21:19:20.492" v="1447" actId="403"/>
          <ac:spMkLst>
            <pc:docMk/>
            <pc:sldMk cId="3246695481" sldId="2559"/>
            <ac:spMk id="5" creationId="{065EAE5A-2979-209A-12E2-6826C535B690}"/>
          </ac:spMkLst>
        </pc:spChg>
        <pc:spChg chg="mod">
          <ac:chgData name="Rogerio Aguiar" userId="86fef4cc378c3954" providerId="LiveId" clId="{72B6E47E-4EDE-4762-97BA-4932EB5A0ECC}" dt="2023-05-25T21:18:58.020" v="1445" actId="403"/>
          <ac:spMkLst>
            <pc:docMk/>
            <pc:sldMk cId="3246695481" sldId="2559"/>
            <ac:spMk id="7" creationId="{D1AE94B3-06C1-76E2-0075-FB3B4F589A67}"/>
          </ac:spMkLst>
        </pc:spChg>
        <pc:spChg chg="mod">
          <ac:chgData name="Rogerio Aguiar" userId="86fef4cc378c3954" providerId="LiveId" clId="{72B6E47E-4EDE-4762-97BA-4932EB5A0ECC}" dt="2023-05-25T21:18:15.031" v="1440" actId="1035"/>
          <ac:spMkLst>
            <pc:docMk/>
            <pc:sldMk cId="3246695481" sldId="2559"/>
            <ac:spMk id="10" creationId="{9A643F80-932B-741D-B333-499A6D26F4E2}"/>
          </ac:spMkLst>
        </pc:spChg>
        <pc:spChg chg="mod">
          <ac:chgData name="Rogerio Aguiar" userId="86fef4cc378c3954" providerId="LiveId" clId="{72B6E47E-4EDE-4762-97BA-4932EB5A0ECC}" dt="2023-05-25T21:18:15.031" v="1440" actId="1035"/>
          <ac:spMkLst>
            <pc:docMk/>
            <pc:sldMk cId="3246695481" sldId="2559"/>
            <ac:spMk id="12" creationId="{1E8D4647-3589-B4DE-2913-8ECF1B4CA3DE}"/>
          </ac:spMkLst>
        </pc:spChg>
        <pc:spChg chg="mod">
          <ac:chgData name="Rogerio Aguiar" userId="86fef4cc378c3954" providerId="LiveId" clId="{72B6E47E-4EDE-4762-97BA-4932EB5A0ECC}" dt="2023-05-25T21:13:12.080" v="1240" actId="20577"/>
          <ac:spMkLst>
            <pc:docMk/>
            <pc:sldMk cId="3246695481" sldId="2559"/>
            <ac:spMk id="15" creationId="{C3264064-903A-3F97-EB6A-80991F864613}"/>
          </ac:spMkLst>
        </pc:spChg>
        <pc:spChg chg="mod">
          <ac:chgData name="Rogerio Aguiar" userId="86fef4cc378c3954" providerId="LiveId" clId="{72B6E47E-4EDE-4762-97BA-4932EB5A0ECC}" dt="2023-05-25T21:17:01.835" v="1412" actId="1076"/>
          <ac:spMkLst>
            <pc:docMk/>
            <pc:sldMk cId="3246695481" sldId="2559"/>
            <ac:spMk id="24" creationId="{2BC2ECF3-C9FD-D73C-6CBB-5D8A6E6803EA}"/>
          </ac:spMkLst>
        </pc:spChg>
        <pc:spChg chg="mod">
          <ac:chgData name="Rogerio Aguiar" userId="86fef4cc378c3954" providerId="LiveId" clId="{72B6E47E-4EDE-4762-97BA-4932EB5A0ECC}" dt="2023-05-25T21:18:15.031" v="1440" actId="1035"/>
          <ac:spMkLst>
            <pc:docMk/>
            <pc:sldMk cId="3246695481" sldId="2559"/>
            <ac:spMk id="33" creationId="{E0AF176A-8BE4-F792-E30C-3089DCBFBBAF}"/>
          </ac:spMkLst>
        </pc:spChg>
        <pc:spChg chg="mod">
          <ac:chgData name="Rogerio Aguiar" userId="86fef4cc378c3954" providerId="LiveId" clId="{72B6E47E-4EDE-4762-97BA-4932EB5A0ECC}" dt="2023-05-25T21:18:15.031" v="1440" actId="1035"/>
          <ac:spMkLst>
            <pc:docMk/>
            <pc:sldMk cId="3246695481" sldId="2559"/>
            <ac:spMk id="35" creationId="{789A340A-B85B-976C-0362-5401835A5F50}"/>
          </ac:spMkLst>
        </pc:spChg>
        <pc:grpChg chg="add del mod">
          <ac:chgData name="Rogerio Aguiar" userId="86fef4cc378c3954" providerId="LiveId" clId="{72B6E47E-4EDE-4762-97BA-4932EB5A0ECC}" dt="2023-05-25T21:19:26.721" v="1448" actId="14100"/>
          <ac:grpSpMkLst>
            <pc:docMk/>
            <pc:sldMk cId="3246695481" sldId="2559"/>
            <ac:grpSpMk id="2" creationId="{BC13F50F-7103-7589-BC05-2FEEA758BC24}"/>
          </ac:grpSpMkLst>
        </pc:grpChg>
        <pc:grpChg chg="mod">
          <ac:chgData name="Rogerio Aguiar" userId="86fef4cc378c3954" providerId="LiveId" clId="{72B6E47E-4EDE-4762-97BA-4932EB5A0ECC}" dt="2023-05-25T21:18:48.559" v="1444" actId="14100"/>
          <ac:grpSpMkLst>
            <pc:docMk/>
            <pc:sldMk cId="3246695481" sldId="2559"/>
            <ac:grpSpMk id="3" creationId="{4AB42222-E8F7-E048-11ED-688FF5F16769}"/>
          </ac:grpSpMkLst>
        </pc:grpChg>
        <pc:grpChg chg="del">
          <ac:chgData name="Rogerio Aguiar" userId="86fef4cc378c3954" providerId="LiveId" clId="{72B6E47E-4EDE-4762-97BA-4932EB5A0ECC}" dt="2023-05-23T20:51:12.121" v="846" actId="478"/>
          <ac:grpSpMkLst>
            <pc:docMk/>
            <pc:sldMk cId="3246695481" sldId="2559"/>
            <ac:grpSpMk id="8" creationId="{15E14D99-50AB-B452-A275-9C47D846799B}"/>
          </ac:grpSpMkLst>
        </pc:grpChg>
        <pc:grpChg chg="del">
          <ac:chgData name="Rogerio Aguiar" userId="86fef4cc378c3954" providerId="LiveId" clId="{72B6E47E-4EDE-4762-97BA-4932EB5A0ECC}" dt="2023-05-25T21:08:49.429" v="1141" actId="478"/>
          <ac:grpSpMkLst>
            <pc:docMk/>
            <pc:sldMk cId="3246695481" sldId="2559"/>
            <ac:grpSpMk id="27" creationId="{AD817B37-0D51-DE90-3262-0D718350FC10}"/>
          </ac:grpSpMkLst>
        </pc:grpChg>
        <pc:picChg chg="mod">
          <ac:chgData name="Rogerio Aguiar" userId="86fef4cc378c3954" providerId="LiveId" clId="{72B6E47E-4EDE-4762-97BA-4932EB5A0ECC}" dt="2023-05-25T21:11:13.421" v="1223" actId="14100"/>
          <ac:picMkLst>
            <pc:docMk/>
            <pc:sldMk cId="3246695481" sldId="2559"/>
            <ac:picMk id="6" creationId="{932F01D9-9714-28B4-9828-CBD7D43A2D78}"/>
          </ac:picMkLst>
        </pc:picChg>
      </pc:sldChg>
      <pc:sldChg chg="addSp delSp modSp mod">
        <pc:chgData name="Rogerio Aguiar" userId="86fef4cc378c3954" providerId="LiveId" clId="{72B6E47E-4EDE-4762-97BA-4932EB5A0ECC}" dt="2023-05-25T23:22:06.904" v="2488" actId="1076"/>
        <pc:sldMkLst>
          <pc:docMk/>
          <pc:sldMk cId="3851583252" sldId="2560"/>
        </pc:sldMkLst>
        <pc:picChg chg="add mod">
          <ac:chgData name="Rogerio Aguiar" userId="86fef4cc378c3954" providerId="LiveId" clId="{72B6E47E-4EDE-4762-97BA-4932EB5A0ECC}" dt="2023-05-25T23:22:06.904" v="2488" actId="1076"/>
          <ac:picMkLst>
            <pc:docMk/>
            <pc:sldMk cId="3851583252" sldId="2560"/>
            <ac:picMk id="2" creationId="{69180AD4-9B73-9ED2-EFA3-69CA1157A478}"/>
          </ac:picMkLst>
        </pc:picChg>
        <pc:picChg chg="del">
          <ac:chgData name="Rogerio Aguiar" userId="86fef4cc378c3954" providerId="LiveId" clId="{72B6E47E-4EDE-4762-97BA-4932EB5A0ECC}" dt="2023-05-25T23:22:03.830" v="2487" actId="478"/>
          <ac:picMkLst>
            <pc:docMk/>
            <pc:sldMk cId="3851583252" sldId="2560"/>
            <ac:picMk id="17" creationId="{8E4AC79D-F622-7F25-CEC4-7346123B6681}"/>
          </ac:picMkLst>
        </pc:picChg>
      </pc:sldChg>
      <pc:sldChg chg="del">
        <pc:chgData name="Rogerio Aguiar" userId="86fef4cc378c3954" providerId="LiveId" clId="{72B6E47E-4EDE-4762-97BA-4932EB5A0ECC}" dt="2023-05-25T23:21:40.168" v="2485" actId="47"/>
        <pc:sldMkLst>
          <pc:docMk/>
          <pc:sldMk cId="2739159477" sldId="2562"/>
        </pc:sldMkLst>
      </pc:sldChg>
      <pc:sldChg chg="addSp delSp modSp mod delAnim modAnim">
        <pc:chgData name="Rogerio Aguiar" userId="86fef4cc378c3954" providerId="LiveId" clId="{72B6E47E-4EDE-4762-97BA-4932EB5A0ECC}" dt="2023-05-25T19:51:36.138" v="1053" actId="22"/>
        <pc:sldMkLst>
          <pc:docMk/>
          <pc:sldMk cId="1889888827" sldId="2574"/>
        </pc:sldMkLst>
        <pc:spChg chg="add mod">
          <ac:chgData name="Rogerio Aguiar" userId="86fef4cc378c3954" providerId="LiveId" clId="{72B6E47E-4EDE-4762-97BA-4932EB5A0ECC}" dt="2023-05-19T20:04:29.939" v="291" actId="20577"/>
          <ac:spMkLst>
            <pc:docMk/>
            <pc:sldMk cId="1889888827" sldId="2574"/>
            <ac:spMk id="6" creationId="{66ACD4CB-9A08-6470-FE63-28FC893229A8}"/>
          </ac:spMkLst>
        </pc:spChg>
        <pc:spChg chg="mod">
          <ac:chgData name="Rogerio Aguiar" userId="86fef4cc378c3954" providerId="LiveId" clId="{72B6E47E-4EDE-4762-97BA-4932EB5A0ECC}" dt="2023-05-19T20:03:12.579" v="272" actId="6549"/>
          <ac:spMkLst>
            <pc:docMk/>
            <pc:sldMk cId="1889888827" sldId="2574"/>
            <ac:spMk id="7" creationId="{6ACF4E1C-636C-2148-4E9C-B1BA8558F3BA}"/>
          </ac:spMkLst>
        </pc:spChg>
        <pc:spChg chg="mod">
          <ac:chgData name="Rogerio Aguiar" userId="86fef4cc378c3954" providerId="LiveId" clId="{72B6E47E-4EDE-4762-97BA-4932EB5A0ECC}" dt="2023-05-19T20:03:19" v="282" actId="6549"/>
          <ac:spMkLst>
            <pc:docMk/>
            <pc:sldMk cId="1889888827" sldId="2574"/>
            <ac:spMk id="8" creationId="{9D65230E-9B99-32E4-A616-DF387C17FEBB}"/>
          </ac:spMkLst>
        </pc:spChg>
        <pc:spChg chg="add mod">
          <ac:chgData name="Rogerio Aguiar" userId="86fef4cc378c3954" providerId="LiveId" clId="{72B6E47E-4EDE-4762-97BA-4932EB5A0ECC}" dt="2023-05-19T20:02:38.595" v="256" actId="1076"/>
          <ac:spMkLst>
            <pc:docMk/>
            <pc:sldMk cId="1889888827" sldId="2574"/>
            <ac:spMk id="9" creationId="{983F7038-3F3F-3597-193F-AB63E4ACF2E4}"/>
          </ac:spMkLst>
        </pc:spChg>
        <pc:spChg chg="mod">
          <ac:chgData name="Rogerio Aguiar" userId="86fef4cc378c3954" providerId="LiveId" clId="{72B6E47E-4EDE-4762-97BA-4932EB5A0ECC}" dt="2023-05-19T19:59:38.029" v="160" actId="20577"/>
          <ac:spMkLst>
            <pc:docMk/>
            <pc:sldMk cId="1889888827" sldId="2574"/>
            <ac:spMk id="10" creationId="{98EBA321-55DB-47BB-EF55-048744959C5A}"/>
          </ac:spMkLst>
        </pc:spChg>
        <pc:spChg chg="mod">
          <ac:chgData name="Rogerio Aguiar" userId="86fef4cc378c3954" providerId="LiveId" clId="{72B6E47E-4EDE-4762-97BA-4932EB5A0ECC}" dt="2023-05-19T20:00:44.512" v="180" actId="20577"/>
          <ac:spMkLst>
            <pc:docMk/>
            <pc:sldMk cId="1889888827" sldId="2574"/>
            <ac:spMk id="12" creationId="{8520F17E-9E6B-034F-63A3-7B7EDC0A23F5}"/>
          </ac:spMkLst>
        </pc:spChg>
        <pc:spChg chg="add del">
          <ac:chgData name="Rogerio Aguiar" userId="86fef4cc378c3954" providerId="LiveId" clId="{72B6E47E-4EDE-4762-97BA-4932EB5A0ECC}" dt="2023-05-25T19:51:36.138" v="1053" actId="22"/>
          <ac:spMkLst>
            <pc:docMk/>
            <pc:sldMk cId="1889888827" sldId="2574"/>
            <ac:spMk id="13" creationId="{BDD09B17-C2F7-CA54-7F29-367187DE975D}"/>
          </ac:spMkLst>
        </pc:spChg>
        <pc:spChg chg="mod">
          <ac:chgData name="Rogerio Aguiar" userId="86fef4cc378c3954" providerId="LiveId" clId="{72B6E47E-4EDE-4762-97BA-4932EB5A0ECC}" dt="2023-05-19T19:59:48.186" v="162" actId="1076"/>
          <ac:spMkLst>
            <pc:docMk/>
            <pc:sldMk cId="1889888827" sldId="2574"/>
            <ac:spMk id="18" creationId="{3A5DB811-1F29-0A30-DF04-F6D0BC3A262A}"/>
          </ac:spMkLst>
        </pc:spChg>
        <pc:spChg chg="mod">
          <ac:chgData name="Rogerio Aguiar" userId="86fef4cc378c3954" providerId="LiveId" clId="{72B6E47E-4EDE-4762-97BA-4932EB5A0ECC}" dt="2023-05-19T20:04:40.226" v="294" actId="20577"/>
          <ac:spMkLst>
            <pc:docMk/>
            <pc:sldMk cId="1889888827" sldId="2574"/>
            <ac:spMk id="20" creationId="{BF4EDE8C-E4F3-60F7-6F3D-F8907ED36258}"/>
          </ac:spMkLst>
        </pc:spChg>
        <pc:grpChg chg="del">
          <ac:chgData name="Rogerio Aguiar" userId="86fef4cc378c3954" providerId="LiveId" clId="{72B6E47E-4EDE-4762-97BA-4932EB5A0ECC}" dt="2023-05-25T19:23:48.576" v="1051" actId="478"/>
          <ac:grpSpMkLst>
            <pc:docMk/>
            <pc:sldMk cId="1889888827" sldId="2574"/>
            <ac:grpSpMk id="2" creationId="{866B0656-AFFB-B0D3-B3EF-E1D495496643}"/>
          </ac:grpSpMkLst>
        </pc:grpChg>
        <pc:grpChg chg="mod">
          <ac:chgData name="Rogerio Aguiar" userId="86fef4cc378c3954" providerId="LiveId" clId="{72B6E47E-4EDE-4762-97BA-4932EB5A0ECC}" dt="2023-05-19T20:03:01.827" v="262" actId="14100"/>
          <ac:grpSpMkLst>
            <pc:docMk/>
            <pc:sldMk cId="1889888827" sldId="2574"/>
            <ac:grpSpMk id="14" creationId="{408ACD8F-6AA9-3326-6FC0-E379163758F7}"/>
          </ac:grpSpMkLst>
        </pc:grpChg>
      </pc:sldChg>
      <pc:sldChg chg="del">
        <pc:chgData name="Rogerio Aguiar" userId="86fef4cc378c3954" providerId="LiveId" clId="{72B6E47E-4EDE-4762-97BA-4932EB5A0ECC}" dt="2023-05-19T19:47:58.775" v="63" actId="47"/>
        <pc:sldMkLst>
          <pc:docMk/>
          <pc:sldMk cId="158778010" sldId="2575"/>
        </pc:sldMkLst>
      </pc:sldChg>
      <pc:sldChg chg="modSp mod">
        <pc:chgData name="Rogerio Aguiar" userId="86fef4cc378c3954" providerId="LiveId" clId="{72B6E47E-4EDE-4762-97BA-4932EB5A0ECC}" dt="2023-05-19T19:58:32.572" v="118" actId="20577"/>
        <pc:sldMkLst>
          <pc:docMk/>
          <pc:sldMk cId="1040611476" sldId="2576"/>
        </pc:sldMkLst>
        <pc:spChg chg="mod">
          <ac:chgData name="Rogerio Aguiar" userId="86fef4cc378c3954" providerId="LiveId" clId="{72B6E47E-4EDE-4762-97BA-4932EB5A0ECC}" dt="2023-05-19T19:58:32.572" v="118" actId="20577"/>
          <ac:spMkLst>
            <pc:docMk/>
            <pc:sldMk cId="1040611476" sldId="2576"/>
            <ac:spMk id="3" creationId="{614AE5B6-4EFF-5D84-5DD6-133A2012D351}"/>
          </ac:spMkLst>
        </pc:spChg>
      </pc:sldChg>
      <pc:sldChg chg="modSp mod">
        <pc:chgData name="Rogerio Aguiar" userId="86fef4cc378c3954" providerId="LiveId" clId="{72B6E47E-4EDE-4762-97BA-4932EB5A0ECC}" dt="2023-05-23T18:49:15.010" v="691" actId="403"/>
        <pc:sldMkLst>
          <pc:docMk/>
          <pc:sldMk cId="3967412323" sldId="2577"/>
        </pc:sldMkLst>
        <pc:spChg chg="mod">
          <ac:chgData name="Rogerio Aguiar" userId="86fef4cc378c3954" providerId="LiveId" clId="{72B6E47E-4EDE-4762-97BA-4932EB5A0ECC}" dt="2023-05-23T18:49:15.010" v="691" actId="403"/>
          <ac:spMkLst>
            <pc:docMk/>
            <pc:sldMk cId="3967412323" sldId="2577"/>
            <ac:spMk id="11" creationId="{AC65A4D5-016C-6E70-240B-E80FD69AD04F}"/>
          </ac:spMkLst>
        </pc:spChg>
      </pc:sldChg>
      <pc:sldChg chg="addSp delSp modSp mod modAnim">
        <pc:chgData name="Rogerio Aguiar" userId="86fef4cc378c3954" providerId="LiveId" clId="{72B6E47E-4EDE-4762-97BA-4932EB5A0ECC}" dt="2023-05-26T17:38:20.383" v="2726" actId="478"/>
        <pc:sldMkLst>
          <pc:docMk/>
          <pc:sldMk cId="1973227245" sldId="2582"/>
        </pc:sldMkLst>
        <pc:spChg chg="mod">
          <ac:chgData name="Rogerio Aguiar" userId="86fef4cc378c3954" providerId="LiveId" clId="{72B6E47E-4EDE-4762-97BA-4932EB5A0ECC}" dt="2023-05-25T21:26:02.187" v="1472" actId="6549"/>
          <ac:spMkLst>
            <pc:docMk/>
            <pc:sldMk cId="1973227245" sldId="2582"/>
            <ac:spMk id="4" creationId="{FFF7BE8B-EEB1-8DBE-B465-6CC216F2D273}"/>
          </ac:spMkLst>
        </pc:spChg>
        <pc:spChg chg="mod">
          <ac:chgData name="Rogerio Aguiar" userId="86fef4cc378c3954" providerId="LiveId" clId="{72B6E47E-4EDE-4762-97BA-4932EB5A0ECC}" dt="2023-05-25T20:11:56.865" v="1128" actId="20577"/>
          <ac:spMkLst>
            <pc:docMk/>
            <pc:sldMk cId="1973227245" sldId="2582"/>
            <ac:spMk id="7" creationId="{E6159EE9-40AF-77AE-E181-FF07DF49691B}"/>
          </ac:spMkLst>
        </pc:spChg>
        <pc:spChg chg="mod">
          <ac:chgData name="Rogerio Aguiar" userId="86fef4cc378c3954" providerId="LiveId" clId="{72B6E47E-4EDE-4762-97BA-4932EB5A0ECC}" dt="2023-05-26T17:20:58.681" v="2659" actId="113"/>
          <ac:spMkLst>
            <pc:docMk/>
            <pc:sldMk cId="1973227245" sldId="2582"/>
            <ac:spMk id="9" creationId="{3D2D501E-CCF1-A4E5-B4B0-5B154E99D1AE}"/>
          </ac:spMkLst>
        </pc:spChg>
        <pc:spChg chg="del">
          <ac:chgData name="Rogerio Aguiar" userId="86fef4cc378c3954" providerId="LiveId" clId="{72B6E47E-4EDE-4762-97BA-4932EB5A0ECC}" dt="2023-05-25T20:04:27.848" v="1090" actId="478"/>
          <ac:spMkLst>
            <pc:docMk/>
            <pc:sldMk cId="1973227245" sldId="2582"/>
            <ac:spMk id="12" creationId="{374B9D63-AD06-3592-C79F-EA8AC748728A}"/>
          </ac:spMkLst>
        </pc:spChg>
        <pc:grpChg chg="mod">
          <ac:chgData name="Rogerio Aguiar" userId="86fef4cc378c3954" providerId="LiveId" clId="{72B6E47E-4EDE-4762-97BA-4932EB5A0ECC}" dt="2023-05-25T21:26:07.319" v="1473" actId="14100"/>
          <ac:grpSpMkLst>
            <pc:docMk/>
            <pc:sldMk cId="1973227245" sldId="2582"/>
            <ac:grpSpMk id="2" creationId="{28757830-2540-F191-CBEC-266E36918437}"/>
          </ac:grpSpMkLst>
        </pc:grpChg>
        <pc:picChg chg="mod">
          <ac:chgData name="Rogerio Aguiar" userId="86fef4cc378c3954" providerId="LiveId" clId="{72B6E47E-4EDE-4762-97BA-4932EB5A0ECC}" dt="2023-05-25T21:26:13.246" v="1474" actId="1076"/>
          <ac:picMkLst>
            <pc:docMk/>
            <pc:sldMk cId="1973227245" sldId="2582"/>
            <ac:picMk id="5" creationId="{CC2E5278-A52F-F2E3-9BD4-9286F39D6513}"/>
          </ac:picMkLst>
        </pc:picChg>
        <pc:picChg chg="add del mod">
          <ac:chgData name="Rogerio Aguiar" userId="86fef4cc378c3954" providerId="LiveId" clId="{72B6E47E-4EDE-4762-97BA-4932EB5A0ECC}" dt="2023-05-26T17:38:20.383" v="2726" actId="478"/>
          <ac:picMkLst>
            <pc:docMk/>
            <pc:sldMk cId="1973227245" sldId="2582"/>
            <ac:picMk id="6" creationId="{C2FD2FE5-21AE-79A9-9A73-1A4603108916}"/>
          </ac:picMkLst>
        </pc:picChg>
        <pc:picChg chg="mod">
          <ac:chgData name="Rogerio Aguiar" userId="86fef4cc378c3954" providerId="LiveId" clId="{72B6E47E-4EDE-4762-97BA-4932EB5A0ECC}" dt="2023-05-23T20:50:32.085" v="845" actId="1076"/>
          <ac:picMkLst>
            <pc:docMk/>
            <pc:sldMk cId="1973227245" sldId="2582"/>
            <ac:picMk id="10" creationId="{210FBFE3-640D-E4F3-95C7-874D28D33A9E}"/>
          </ac:picMkLst>
        </pc:picChg>
        <pc:picChg chg="del">
          <ac:chgData name="Rogerio Aguiar" userId="86fef4cc378c3954" providerId="LiveId" clId="{72B6E47E-4EDE-4762-97BA-4932EB5A0ECC}" dt="2023-05-25T20:04:28.915" v="1091" actId="478"/>
          <ac:picMkLst>
            <pc:docMk/>
            <pc:sldMk cId="1973227245" sldId="2582"/>
            <ac:picMk id="14" creationId="{FE6C68D6-B751-3D9C-0ED0-38A090799E92}"/>
          </ac:picMkLst>
        </pc:picChg>
      </pc:sldChg>
      <pc:sldChg chg="addSp delSp modSp mod delAnim modAnim">
        <pc:chgData name="Rogerio Aguiar" userId="86fef4cc378c3954" providerId="LiveId" clId="{72B6E47E-4EDE-4762-97BA-4932EB5A0ECC}" dt="2023-05-26T17:39:58.304" v="2733" actId="478"/>
        <pc:sldMkLst>
          <pc:docMk/>
          <pc:sldMk cId="576164498" sldId="2584"/>
        </pc:sldMkLst>
        <pc:spChg chg="mod">
          <ac:chgData name="Rogerio Aguiar" userId="86fef4cc378c3954" providerId="LiveId" clId="{72B6E47E-4EDE-4762-97BA-4932EB5A0ECC}" dt="2023-05-26T17:39:51.608" v="2731"/>
          <ac:spMkLst>
            <pc:docMk/>
            <pc:sldMk cId="576164498" sldId="2584"/>
            <ac:spMk id="5" creationId="{25074838-4BFA-17EB-19FB-B8BA9CB0EF7A}"/>
          </ac:spMkLst>
        </pc:spChg>
        <pc:spChg chg="mod">
          <ac:chgData name="Rogerio Aguiar" userId="86fef4cc378c3954" providerId="LiveId" clId="{72B6E47E-4EDE-4762-97BA-4932EB5A0ECC}" dt="2023-05-26T17:30:45.283" v="2715" actId="404"/>
          <ac:spMkLst>
            <pc:docMk/>
            <pc:sldMk cId="576164498" sldId="2584"/>
            <ac:spMk id="7" creationId="{E6159EE9-40AF-77AE-E181-FF07DF49691B}"/>
          </ac:spMkLst>
        </pc:spChg>
        <pc:spChg chg="mod">
          <ac:chgData name="Rogerio Aguiar" userId="86fef4cc378c3954" providerId="LiveId" clId="{72B6E47E-4EDE-4762-97BA-4932EB5A0ECC}" dt="2023-05-25T22:39:24.703" v="2098"/>
          <ac:spMkLst>
            <pc:docMk/>
            <pc:sldMk cId="576164498" sldId="2584"/>
            <ac:spMk id="8" creationId="{03F77D2C-08DE-DDEE-09E9-6F15FCDE3ECC}"/>
          </ac:spMkLst>
        </pc:spChg>
        <pc:spChg chg="del mod topLvl">
          <ac:chgData name="Rogerio Aguiar" userId="86fef4cc378c3954" providerId="LiveId" clId="{72B6E47E-4EDE-4762-97BA-4932EB5A0ECC}" dt="2023-05-25T22:50:27.061" v="2111" actId="478"/>
          <ac:spMkLst>
            <pc:docMk/>
            <pc:sldMk cId="576164498" sldId="2584"/>
            <ac:spMk id="14" creationId="{0B7D34A6-10B4-1BA5-62F2-9C60B8BB0F07}"/>
          </ac:spMkLst>
        </pc:spChg>
        <pc:spChg chg="del mod topLvl">
          <ac:chgData name="Rogerio Aguiar" userId="86fef4cc378c3954" providerId="LiveId" clId="{72B6E47E-4EDE-4762-97BA-4932EB5A0ECC}" dt="2023-05-25T22:59:56.655" v="2178" actId="478"/>
          <ac:spMkLst>
            <pc:docMk/>
            <pc:sldMk cId="576164498" sldId="2584"/>
            <ac:spMk id="17" creationId="{3827B36C-06EC-6852-8CE6-0419A3584106}"/>
          </ac:spMkLst>
        </pc:spChg>
        <pc:spChg chg="add mod">
          <ac:chgData name="Rogerio Aguiar" userId="86fef4cc378c3954" providerId="LiveId" clId="{72B6E47E-4EDE-4762-97BA-4932EB5A0ECC}" dt="2023-05-26T17:30:52.556" v="2716" actId="1076"/>
          <ac:spMkLst>
            <pc:docMk/>
            <pc:sldMk cId="576164498" sldId="2584"/>
            <ac:spMk id="21" creationId="{90A87592-6042-DDB9-E85B-FC3CB27FCB10}"/>
          </ac:spMkLst>
        </pc:spChg>
        <pc:grpChg chg="add del mod">
          <ac:chgData name="Rogerio Aguiar" userId="86fef4cc378c3954" providerId="LiveId" clId="{72B6E47E-4EDE-4762-97BA-4932EB5A0ECC}" dt="2023-05-26T17:39:58.304" v="2733" actId="478"/>
          <ac:grpSpMkLst>
            <pc:docMk/>
            <pc:sldMk cId="576164498" sldId="2584"/>
            <ac:grpSpMk id="2" creationId="{ADCF5772-23DC-8A0F-8B15-C2AF0DB559BD}"/>
          </ac:grpSpMkLst>
        </pc:grpChg>
        <pc:grpChg chg="add del mod">
          <ac:chgData name="Rogerio Aguiar" userId="86fef4cc378c3954" providerId="LiveId" clId="{72B6E47E-4EDE-4762-97BA-4932EB5A0ECC}" dt="2023-05-25T22:59:48.049" v="2174" actId="478"/>
          <ac:grpSpMkLst>
            <pc:docMk/>
            <pc:sldMk cId="576164498" sldId="2584"/>
            <ac:grpSpMk id="2" creationId="{DD9265AB-40D6-8868-BB14-F75D91A3525A}"/>
          </ac:grpSpMkLst>
        </pc:grpChg>
        <pc:grpChg chg="add del mod">
          <ac:chgData name="Rogerio Aguiar" userId="86fef4cc378c3954" providerId="LiveId" clId="{72B6E47E-4EDE-4762-97BA-4932EB5A0ECC}" dt="2023-05-25T22:50:23.585" v="2109" actId="478"/>
          <ac:grpSpMkLst>
            <pc:docMk/>
            <pc:sldMk cId="576164498" sldId="2584"/>
            <ac:grpSpMk id="12" creationId="{889D3748-F680-7A37-D604-AF20139153F1}"/>
          </ac:grpSpMkLst>
        </pc:grpChg>
        <pc:grpChg chg="add del mod">
          <ac:chgData name="Rogerio Aguiar" userId="86fef4cc378c3954" providerId="LiveId" clId="{72B6E47E-4EDE-4762-97BA-4932EB5A0ECC}" dt="2023-05-25T22:59:56.655" v="2178" actId="478"/>
          <ac:grpSpMkLst>
            <pc:docMk/>
            <pc:sldMk cId="576164498" sldId="2584"/>
            <ac:grpSpMk id="15" creationId="{FF1D3AA2-0446-66EF-526B-EC55EFBB9F14}"/>
          </ac:grpSpMkLst>
        </pc:grpChg>
        <pc:picChg chg="add del mod">
          <ac:chgData name="Rogerio Aguiar" userId="86fef4cc378c3954" providerId="LiveId" clId="{72B6E47E-4EDE-4762-97BA-4932EB5A0ECC}" dt="2023-05-23T20:56:15.124" v="926" actId="478"/>
          <ac:picMkLst>
            <pc:docMk/>
            <pc:sldMk cId="576164498" sldId="2584"/>
            <ac:picMk id="2" creationId="{6BAB8E24-C2E6-426B-2126-A308E264949A}"/>
          </ac:picMkLst>
        </pc:picChg>
        <pc:picChg chg="mod">
          <ac:chgData name="Rogerio Aguiar" userId="86fef4cc378c3954" providerId="LiveId" clId="{72B6E47E-4EDE-4762-97BA-4932EB5A0ECC}" dt="2023-05-25T22:39:24.703" v="2098"/>
          <ac:picMkLst>
            <pc:docMk/>
            <pc:sldMk cId="576164498" sldId="2584"/>
            <ac:picMk id="4" creationId="{53B27A45-5DB6-DBC6-59D0-DC5B623BCB11}"/>
          </ac:picMkLst>
        </pc:picChg>
        <pc:picChg chg="mod">
          <ac:chgData name="Rogerio Aguiar" userId="86fef4cc378c3954" providerId="LiveId" clId="{72B6E47E-4EDE-4762-97BA-4932EB5A0ECC}" dt="2023-05-26T17:39:51.608" v="2731"/>
          <ac:picMkLst>
            <pc:docMk/>
            <pc:sldMk cId="576164498" sldId="2584"/>
            <ac:picMk id="4" creationId="{56CFCEE1-8AA1-458C-2B1E-A3486FE5C0F5}"/>
          </ac:picMkLst>
        </pc:picChg>
        <pc:picChg chg="del">
          <ac:chgData name="Rogerio Aguiar" userId="86fef4cc378c3954" providerId="LiveId" clId="{72B6E47E-4EDE-4762-97BA-4932EB5A0ECC}" dt="2023-05-25T22:39:23.625" v="2097" actId="478"/>
          <ac:picMkLst>
            <pc:docMk/>
            <pc:sldMk cId="576164498" sldId="2584"/>
            <ac:picMk id="5" creationId="{606FC47C-3585-01E7-5466-3FF350AFD4BB}"/>
          </ac:picMkLst>
        </pc:picChg>
        <pc:picChg chg="del">
          <ac:chgData name="Rogerio Aguiar" userId="86fef4cc378c3954" providerId="LiveId" clId="{72B6E47E-4EDE-4762-97BA-4932EB5A0ECC}" dt="2023-05-25T22:40:32.779" v="2104" actId="478"/>
          <ac:picMkLst>
            <pc:docMk/>
            <pc:sldMk cId="576164498" sldId="2584"/>
            <ac:picMk id="6" creationId="{BF6ACC58-7734-B35F-2A79-CD5D819DCD3A}"/>
          </ac:picMkLst>
        </pc:picChg>
        <pc:picChg chg="add del mod">
          <ac:chgData name="Rogerio Aguiar" userId="86fef4cc378c3954" providerId="LiveId" clId="{72B6E47E-4EDE-4762-97BA-4932EB5A0ECC}" dt="2023-05-25T22:50:25.036" v="2110" actId="478"/>
          <ac:picMkLst>
            <pc:docMk/>
            <pc:sldMk cId="576164498" sldId="2584"/>
            <ac:picMk id="11" creationId="{8CBF2E84-1EC9-3E0E-EEA5-150441FC3672}"/>
          </ac:picMkLst>
        </pc:picChg>
        <pc:picChg chg="del mod topLvl">
          <ac:chgData name="Rogerio Aguiar" userId="86fef4cc378c3954" providerId="LiveId" clId="{72B6E47E-4EDE-4762-97BA-4932EB5A0ECC}" dt="2023-05-25T22:50:23.585" v="2109" actId="478"/>
          <ac:picMkLst>
            <pc:docMk/>
            <pc:sldMk cId="576164498" sldId="2584"/>
            <ac:picMk id="13" creationId="{3FD20FCD-A3C9-3734-1716-3B998FC47358}"/>
          </ac:picMkLst>
        </pc:picChg>
        <pc:picChg chg="mod topLvl">
          <ac:chgData name="Rogerio Aguiar" userId="86fef4cc378c3954" providerId="LiveId" clId="{72B6E47E-4EDE-4762-97BA-4932EB5A0ECC}" dt="2023-05-25T22:59:56.655" v="2178" actId="478"/>
          <ac:picMkLst>
            <pc:docMk/>
            <pc:sldMk cId="576164498" sldId="2584"/>
            <ac:picMk id="16" creationId="{F26DF6FB-6368-B9C0-1664-866979FD52AC}"/>
          </ac:picMkLst>
        </pc:picChg>
        <pc:picChg chg="add mod">
          <ac:chgData name="Rogerio Aguiar" userId="86fef4cc378c3954" providerId="LiveId" clId="{72B6E47E-4EDE-4762-97BA-4932EB5A0ECC}" dt="2023-05-25T23:16:51.417" v="2473" actId="1076"/>
          <ac:picMkLst>
            <pc:docMk/>
            <pc:sldMk cId="576164498" sldId="2584"/>
            <ac:picMk id="19" creationId="{05B38914-6158-49AC-9BCB-1D7DA733B410}"/>
          </ac:picMkLst>
        </pc:picChg>
      </pc:sldChg>
      <pc:sldChg chg="addSp delSp modSp mod modAnim">
        <pc:chgData name="Rogerio Aguiar" userId="86fef4cc378c3954" providerId="LiveId" clId="{72B6E47E-4EDE-4762-97BA-4932EB5A0ECC}" dt="2023-05-26T17:43:33.706" v="2778" actId="207"/>
        <pc:sldMkLst>
          <pc:docMk/>
          <pc:sldMk cId="175259357" sldId="2587"/>
        </pc:sldMkLst>
        <pc:spChg chg="mod">
          <ac:chgData name="Rogerio Aguiar" userId="86fef4cc378c3954" providerId="LiveId" clId="{72B6E47E-4EDE-4762-97BA-4932EB5A0ECC}" dt="2023-05-25T21:52:15.563" v="1541" actId="1076"/>
          <ac:spMkLst>
            <pc:docMk/>
            <pc:sldMk cId="175259357" sldId="2587"/>
            <ac:spMk id="5" creationId="{B47CD1D8-3B1C-9A9B-1704-3BE7DE060299}"/>
          </ac:spMkLst>
        </pc:spChg>
        <pc:spChg chg="mod">
          <ac:chgData name="Rogerio Aguiar" userId="86fef4cc378c3954" providerId="LiveId" clId="{72B6E47E-4EDE-4762-97BA-4932EB5A0ECC}" dt="2023-05-25T21:52:00.620" v="1535" actId="1076"/>
          <ac:spMkLst>
            <pc:docMk/>
            <pc:sldMk cId="175259357" sldId="2587"/>
            <ac:spMk id="9" creationId="{3D2D501E-CCF1-A4E5-B4B0-5B154E99D1AE}"/>
          </ac:spMkLst>
        </pc:spChg>
        <pc:spChg chg="add mod">
          <ac:chgData name="Rogerio Aguiar" userId="86fef4cc378c3954" providerId="LiveId" clId="{72B6E47E-4EDE-4762-97BA-4932EB5A0ECC}" dt="2023-05-26T17:43:33.706" v="2778" actId="207"/>
          <ac:spMkLst>
            <pc:docMk/>
            <pc:sldMk cId="175259357" sldId="2587"/>
            <ac:spMk id="11" creationId="{7D3A7763-830B-EE9D-E345-58A65D39C318}"/>
          </ac:spMkLst>
        </pc:spChg>
        <pc:spChg chg="mod">
          <ac:chgData name="Rogerio Aguiar" userId="86fef4cc378c3954" providerId="LiveId" clId="{72B6E47E-4EDE-4762-97BA-4932EB5A0ECC}" dt="2023-05-25T21:57:21.432" v="1585" actId="20577"/>
          <ac:spMkLst>
            <pc:docMk/>
            <pc:sldMk cId="175259357" sldId="2587"/>
            <ac:spMk id="12" creationId="{374B9D63-AD06-3592-C79F-EA8AC748728A}"/>
          </ac:spMkLst>
        </pc:spChg>
        <pc:picChg chg="del mod">
          <ac:chgData name="Rogerio Aguiar" userId="86fef4cc378c3954" providerId="LiveId" clId="{72B6E47E-4EDE-4762-97BA-4932EB5A0ECC}" dt="2023-05-25T21:52:02.931" v="1536" actId="478"/>
          <ac:picMkLst>
            <pc:docMk/>
            <pc:sldMk cId="175259357" sldId="2587"/>
            <ac:picMk id="4" creationId="{93767E41-96A8-CCB1-B86B-7A7F04309F35}"/>
          </ac:picMkLst>
        </pc:picChg>
        <pc:picChg chg="mod">
          <ac:chgData name="Rogerio Aguiar" userId="86fef4cc378c3954" providerId="LiveId" clId="{72B6E47E-4EDE-4762-97BA-4932EB5A0ECC}" dt="2023-05-25T21:52:17.821" v="1542" actId="1076"/>
          <ac:picMkLst>
            <pc:docMk/>
            <pc:sldMk cId="175259357" sldId="2587"/>
            <ac:picMk id="6" creationId="{886F0223-42B9-6B1B-385C-B2C166F62E1C}"/>
          </ac:picMkLst>
        </pc:picChg>
        <pc:picChg chg="add mod">
          <ac:chgData name="Rogerio Aguiar" userId="86fef4cc378c3954" providerId="LiveId" clId="{72B6E47E-4EDE-4762-97BA-4932EB5A0ECC}" dt="2023-05-25T21:52:07.908" v="1539" actId="1076"/>
          <ac:picMkLst>
            <pc:docMk/>
            <pc:sldMk cId="175259357" sldId="2587"/>
            <ac:picMk id="8" creationId="{2143915F-7A9A-11B8-93EE-7BCFE0DBA3D9}"/>
          </ac:picMkLst>
        </pc:picChg>
      </pc:sldChg>
      <pc:sldChg chg="addSp delSp modSp del mod addAnim delAnim">
        <pc:chgData name="Rogerio Aguiar" userId="86fef4cc378c3954" providerId="LiveId" clId="{72B6E47E-4EDE-4762-97BA-4932EB5A0ECC}" dt="2023-05-25T22:38:31.352" v="2093" actId="47"/>
        <pc:sldMkLst>
          <pc:docMk/>
          <pc:sldMk cId="213500745" sldId="2588"/>
        </pc:sldMkLst>
        <pc:spChg chg="mod">
          <ac:chgData name="Rogerio Aguiar" userId="86fef4cc378c3954" providerId="LiveId" clId="{72B6E47E-4EDE-4762-97BA-4932EB5A0ECC}" dt="2023-05-25T21:59:41.775" v="1610" actId="20577"/>
          <ac:spMkLst>
            <pc:docMk/>
            <pc:sldMk cId="213500745" sldId="2588"/>
            <ac:spMk id="3" creationId="{DD2E304A-503B-9E2A-F84C-78A0AFDE9370}"/>
          </ac:spMkLst>
        </pc:spChg>
        <pc:spChg chg="del">
          <ac:chgData name="Rogerio Aguiar" userId="86fef4cc378c3954" providerId="LiveId" clId="{72B6E47E-4EDE-4762-97BA-4932EB5A0ECC}" dt="2023-05-25T21:59:46.265" v="1611" actId="478"/>
          <ac:spMkLst>
            <pc:docMk/>
            <pc:sldMk cId="213500745" sldId="2588"/>
            <ac:spMk id="7" creationId="{48E4D812-AA4A-68C8-EA27-1DCDBE1849F9}"/>
          </ac:spMkLst>
        </pc:spChg>
        <pc:spChg chg="mod">
          <ac:chgData name="Rogerio Aguiar" userId="86fef4cc378c3954" providerId="LiveId" clId="{72B6E47E-4EDE-4762-97BA-4932EB5A0ECC}" dt="2023-05-23T21:00:37.575" v="1012" actId="1076"/>
          <ac:spMkLst>
            <pc:docMk/>
            <pc:sldMk cId="213500745" sldId="2588"/>
            <ac:spMk id="8" creationId="{2B3E2C14-269F-D33F-380E-56F7801EA6C7}"/>
          </ac:spMkLst>
        </pc:spChg>
        <pc:spChg chg="del">
          <ac:chgData name="Rogerio Aguiar" userId="86fef4cc378c3954" providerId="LiveId" clId="{72B6E47E-4EDE-4762-97BA-4932EB5A0ECC}" dt="2023-05-25T21:59:15.081" v="1588" actId="478"/>
          <ac:spMkLst>
            <pc:docMk/>
            <pc:sldMk cId="213500745" sldId="2588"/>
            <ac:spMk id="23" creationId="{393C4AA2-8883-7350-0FDC-28FFCA205AAE}"/>
          </ac:spMkLst>
        </pc:spChg>
        <pc:spChg chg="mod">
          <ac:chgData name="Rogerio Aguiar" userId="86fef4cc378c3954" providerId="LiveId" clId="{72B6E47E-4EDE-4762-97BA-4932EB5A0ECC}" dt="2023-05-25T21:59:25.175" v="1592" actId="6549"/>
          <ac:spMkLst>
            <pc:docMk/>
            <pc:sldMk cId="213500745" sldId="2588"/>
            <ac:spMk id="25" creationId="{804247AC-D794-BBD7-05A3-0400AF05F25C}"/>
          </ac:spMkLst>
        </pc:spChg>
        <pc:spChg chg="del">
          <ac:chgData name="Rogerio Aguiar" userId="86fef4cc378c3954" providerId="LiveId" clId="{72B6E47E-4EDE-4762-97BA-4932EB5A0ECC}" dt="2023-05-25T21:59:16.720" v="1589" actId="478"/>
          <ac:spMkLst>
            <pc:docMk/>
            <pc:sldMk cId="213500745" sldId="2588"/>
            <ac:spMk id="30" creationId="{C30FC56F-8B18-A992-B670-BFEA76CB92A0}"/>
          </ac:spMkLst>
        </pc:spChg>
        <pc:spChg chg="del mod">
          <ac:chgData name="Rogerio Aguiar" userId="86fef4cc378c3954" providerId="LiveId" clId="{72B6E47E-4EDE-4762-97BA-4932EB5A0ECC}" dt="2023-05-25T21:59:18.851" v="1590" actId="478"/>
          <ac:spMkLst>
            <pc:docMk/>
            <pc:sldMk cId="213500745" sldId="2588"/>
            <ac:spMk id="43" creationId="{A62F3CB5-1FA3-75CA-1783-93E836A0B7F7}"/>
          </ac:spMkLst>
        </pc:spChg>
        <pc:grpChg chg="del">
          <ac:chgData name="Rogerio Aguiar" userId="86fef4cc378c3954" providerId="LiveId" clId="{72B6E47E-4EDE-4762-97BA-4932EB5A0ECC}" dt="2023-05-25T21:59:26.440" v="1593" actId="478"/>
          <ac:grpSpMkLst>
            <pc:docMk/>
            <pc:sldMk cId="213500745" sldId="2588"/>
            <ac:grpSpMk id="2" creationId="{C79DA6FE-DA7E-A451-C673-3EF505D4C6C7}"/>
          </ac:grpSpMkLst>
        </pc:grpChg>
        <pc:grpChg chg="del mod topLvl">
          <ac:chgData name="Rogerio Aguiar" userId="86fef4cc378c3954" providerId="LiveId" clId="{72B6E47E-4EDE-4762-97BA-4932EB5A0ECC}" dt="2023-05-25T22:31:44.913" v="2033" actId="21"/>
          <ac:grpSpMkLst>
            <pc:docMk/>
            <pc:sldMk cId="213500745" sldId="2588"/>
            <ac:grpSpMk id="5" creationId="{E0BB40D4-BE6C-6A74-96BC-97F1C001B249}"/>
          </ac:grpSpMkLst>
        </pc:grpChg>
        <pc:grpChg chg="del mod">
          <ac:chgData name="Rogerio Aguiar" userId="86fef4cc378c3954" providerId="LiveId" clId="{72B6E47E-4EDE-4762-97BA-4932EB5A0ECC}" dt="2023-05-25T21:59:21.833" v="1591" actId="478"/>
          <ac:grpSpMkLst>
            <pc:docMk/>
            <pc:sldMk cId="213500745" sldId="2588"/>
            <ac:grpSpMk id="11" creationId="{B17CE279-B879-9F29-B834-276C83782818}"/>
          </ac:grpSpMkLst>
        </pc:grpChg>
        <pc:grpChg chg="add del">
          <ac:chgData name="Rogerio Aguiar" userId="86fef4cc378c3954" providerId="LiveId" clId="{72B6E47E-4EDE-4762-97BA-4932EB5A0ECC}" dt="2023-05-25T21:59:52.597" v="1612" actId="478"/>
          <ac:grpSpMkLst>
            <pc:docMk/>
            <pc:sldMk cId="213500745" sldId="2588"/>
            <ac:grpSpMk id="12" creationId="{8C80FC89-8834-E63C-1CFB-25E497DC4967}"/>
          </ac:grpSpMkLst>
        </pc:grpChg>
        <pc:picChg chg="mod">
          <ac:chgData name="Rogerio Aguiar" userId="86fef4cc378c3954" providerId="LiveId" clId="{72B6E47E-4EDE-4762-97BA-4932EB5A0ECC}" dt="2023-05-23T21:00:35.084" v="1011" actId="1076"/>
          <ac:picMkLst>
            <pc:docMk/>
            <pc:sldMk cId="213500745" sldId="2588"/>
            <ac:picMk id="4" creationId="{7DE1AF14-6BA3-4661-3287-8602F6AB1863}"/>
          </ac:picMkLst>
        </pc:picChg>
        <pc:picChg chg="mod">
          <ac:chgData name="Rogerio Aguiar" userId="86fef4cc378c3954" providerId="LiveId" clId="{72B6E47E-4EDE-4762-97BA-4932EB5A0ECC}" dt="2023-05-23T21:00:40.128" v="1013" actId="1076"/>
          <ac:picMkLst>
            <pc:docMk/>
            <pc:sldMk cId="213500745" sldId="2588"/>
            <ac:picMk id="6" creationId="{6B37FE9E-7284-7D6E-D7A3-85F8A4C05972}"/>
          </ac:picMkLst>
        </pc:picChg>
        <pc:cxnChg chg="del">
          <ac:chgData name="Rogerio Aguiar" userId="86fef4cc378c3954" providerId="LiveId" clId="{72B6E47E-4EDE-4762-97BA-4932EB5A0ECC}" dt="2023-05-25T21:59:28.213" v="1594" actId="478"/>
          <ac:cxnSpMkLst>
            <pc:docMk/>
            <pc:sldMk cId="213500745" sldId="2588"/>
            <ac:cxnSpMk id="32" creationId="{7B577F9B-0D48-DDFD-8EB4-B245F24DFA53}"/>
          </ac:cxnSpMkLst>
        </pc:cxnChg>
        <pc:cxnChg chg="del topLvl">
          <ac:chgData name="Rogerio Aguiar" userId="86fef4cc378c3954" providerId="LiveId" clId="{72B6E47E-4EDE-4762-97BA-4932EB5A0ECC}" dt="2023-05-25T21:59:52.597" v="1612" actId="478"/>
          <ac:cxnSpMkLst>
            <pc:docMk/>
            <pc:sldMk cId="213500745" sldId="2588"/>
            <ac:cxnSpMk id="36" creationId="{95A8782C-BE03-8FAC-8151-523A24EDE2ED}"/>
          </ac:cxnSpMkLst>
        </pc:cxnChg>
      </pc:sldChg>
      <pc:sldChg chg="delSp modSp mod delAnim modAnim">
        <pc:chgData name="Rogerio Aguiar" userId="86fef4cc378c3954" providerId="LiveId" clId="{72B6E47E-4EDE-4762-97BA-4932EB5A0ECC}" dt="2023-05-25T21:55:20.648" v="1578" actId="1076"/>
        <pc:sldMkLst>
          <pc:docMk/>
          <pc:sldMk cId="255172988" sldId="2592"/>
        </pc:sldMkLst>
        <pc:spChg chg="mod">
          <ac:chgData name="Rogerio Aguiar" userId="86fef4cc378c3954" providerId="LiveId" clId="{72B6E47E-4EDE-4762-97BA-4932EB5A0ECC}" dt="2023-05-23T20:59:08.477" v="1006" actId="1076"/>
          <ac:spMkLst>
            <pc:docMk/>
            <pc:sldMk cId="255172988" sldId="2592"/>
            <ac:spMk id="3" creationId="{5D5B7523-7C29-D1FB-9181-7A70076D9CF5}"/>
          </ac:spMkLst>
        </pc:spChg>
        <pc:spChg chg="mod">
          <ac:chgData name="Rogerio Aguiar" userId="86fef4cc378c3954" providerId="LiveId" clId="{72B6E47E-4EDE-4762-97BA-4932EB5A0ECC}" dt="2023-05-23T20:59:04.339" v="1005" actId="1076"/>
          <ac:spMkLst>
            <pc:docMk/>
            <pc:sldMk cId="255172988" sldId="2592"/>
            <ac:spMk id="5" creationId="{BE69C1BA-D698-F5CF-5176-8D062126B370}"/>
          </ac:spMkLst>
        </pc:spChg>
        <pc:spChg chg="mod">
          <ac:chgData name="Rogerio Aguiar" userId="86fef4cc378c3954" providerId="LiveId" clId="{72B6E47E-4EDE-4762-97BA-4932EB5A0ECC}" dt="2023-05-25T21:55:20.648" v="1578" actId="1076"/>
          <ac:spMkLst>
            <pc:docMk/>
            <pc:sldMk cId="255172988" sldId="2592"/>
            <ac:spMk id="6" creationId="{2E2426E7-9B57-FF1C-5220-6575235C59CD}"/>
          </ac:spMkLst>
        </pc:spChg>
        <pc:grpChg chg="del">
          <ac:chgData name="Rogerio Aguiar" userId="86fef4cc378c3954" providerId="LiveId" clId="{72B6E47E-4EDE-4762-97BA-4932EB5A0ECC}" dt="2023-05-23T20:48:50.333" v="740" actId="478"/>
          <ac:grpSpMkLst>
            <pc:docMk/>
            <pc:sldMk cId="255172988" sldId="2592"/>
            <ac:grpSpMk id="7" creationId="{C7FA15AB-4CB7-89BE-9E9F-EBF88D62F4BC}"/>
          </ac:grpSpMkLst>
        </pc:grpChg>
        <pc:picChg chg="mod">
          <ac:chgData name="Rogerio Aguiar" userId="86fef4cc378c3954" providerId="LiveId" clId="{72B6E47E-4EDE-4762-97BA-4932EB5A0ECC}" dt="2023-05-25T21:55:20.283" v="1577" actId="1076"/>
          <ac:picMkLst>
            <pc:docMk/>
            <pc:sldMk cId="255172988" sldId="2592"/>
            <ac:picMk id="8" creationId="{4D560C8E-4D1A-3B51-D592-3197424D96F4}"/>
          </ac:picMkLst>
        </pc:picChg>
      </pc:sldChg>
      <pc:sldChg chg="addSp delSp modSp mod modAnim">
        <pc:chgData name="Rogerio Aguiar" userId="86fef4cc378c3954" providerId="LiveId" clId="{72B6E47E-4EDE-4762-97BA-4932EB5A0ECC}" dt="2023-05-26T17:50:41.338" v="2825"/>
        <pc:sldMkLst>
          <pc:docMk/>
          <pc:sldMk cId="4216746480" sldId="2593"/>
        </pc:sldMkLst>
        <pc:spChg chg="mod">
          <ac:chgData name="Rogerio Aguiar" userId="86fef4cc378c3954" providerId="LiveId" clId="{72B6E47E-4EDE-4762-97BA-4932EB5A0ECC}" dt="2023-05-26T17:48:34.105" v="2822" actId="20577"/>
          <ac:spMkLst>
            <pc:docMk/>
            <pc:sldMk cId="4216746480" sldId="2593"/>
            <ac:spMk id="3" creationId="{04D6B165-0C60-AD2B-3E99-DD3198275BC7}"/>
          </ac:spMkLst>
        </pc:spChg>
        <pc:spChg chg="add mod">
          <ac:chgData name="Rogerio Aguiar" userId="86fef4cc378c3954" providerId="LiveId" clId="{72B6E47E-4EDE-4762-97BA-4932EB5A0ECC}" dt="2023-05-25T23:27:38.714" v="2541" actId="5793"/>
          <ac:spMkLst>
            <pc:docMk/>
            <pc:sldMk cId="4216746480" sldId="2593"/>
            <ac:spMk id="5" creationId="{1162E84F-CA32-B79D-B78D-2508096164C9}"/>
          </ac:spMkLst>
        </pc:spChg>
        <pc:spChg chg="mod">
          <ac:chgData name="Rogerio Aguiar" userId="86fef4cc378c3954" providerId="LiveId" clId="{72B6E47E-4EDE-4762-97BA-4932EB5A0ECC}" dt="2023-05-25T23:32:08.085" v="2570" actId="14100"/>
          <ac:spMkLst>
            <pc:docMk/>
            <pc:sldMk cId="4216746480" sldId="2593"/>
            <ac:spMk id="6" creationId="{B9C9051A-D0EC-037E-8B7C-AA77A42FEF93}"/>
          </ac:spMkLst>
        </pc:spChg>
        <pc:spChg chg="add mod">
          <ac:chgData name="Rogerio Aguiar" userId="86fef4cc378c3954" providerId="LiveId" clId="{72B6E47E-4EDE-4762-97BA-4932EB5A0ECC}" dt="2023-05-25T23:32:33.839" v="2575" actId="1076"/>
          <ac:spMkLst>
            <pc:docMk/>
            <pc:sldMk cId="4216746480" sldId="2593"/>
            <ac:spMk id="9" creationId="{4964AE9D-6C29-DA6B-D4CC-5771177B5302}"/>
          </ac:spMkLst>
        </pc:spChg>
        <pc:spChg chg="del">
          <ac:chgData name="Rogerio Aguiar" userId="86fef4cc378c3954" providerId="LiveId" clId="{72B6E47E-4EDE-4762-97BA-4932EB5A0ECC}" dt="2023-05-25T23:26:24.192" v="2493" actId="478"/>
          <ac:spMkLst>
            <pc:docMk/>
            <pc:sldMk cId="4216746480" sldId="2593"/>
            <ac:spMk id="10" creationId="{14A01840-0FAF-2D7B-0BB8-9510DBD76F73}"/>
          </ac:spMkLst>
        </pc:spChg>
        <pc:spChg chg="mod">
          <ac:chgData name="Rogerio Aguiar" userId="86fef4cc378c3954" providerId="LiveId" clId="{72B6E47E-4EDE-4762-97BA-4932EB5A0ECC}" dt="2023-05-25T23:23:40.923" v="2491" actId="20577"/>
          <ac:spMkLst>
            <pc:docMk/>
            <pc:sldMk cId="4216746480" sldId="2593"/>
            <ac:spMk id="12" creationId="{374B9D63-AD06-3592-C79F-EA8AC748728A}"/>
          </ac:spMkLst>
        </pc:spChg>
        <pc:spChg chg="del">
          <ac:chgData name="Rogerio Aguiar" userId="86fef4cc378c3954" providerId="LiveId" clId="{72B6E47E-4EDE-4762-97BA-4932EB5A0ECC}" dt="2023-05-25T23:26:34.099" v="2498" actId="478"/>
          <ac:spMkLst>
            <pc:docMk/>
            <pc:sldMk cId="4216746480" sldId="2593"/>
            <ac:spMk id="13" creationId="{36688D3D-CF3D-1C71-B8AB-F1797D65B775}"/>
          </ac:spMkLst>
        </pc:spChg>
        <pc:spChg chg="add mod">
          <ac:chgData name="Rogerio Aguiar" userId="86fef4cc378c3954" providerId="LiveId" clId="{72B6E47E-4EDE-4762-97BA-4932EB5A0ECC}" dt="2023-05-25T23:32:39.029" v="2576" actId="1076"/>
          <ac:spMkLst>
            <pc:docMk/>
            <pc:sldMk cId="4216746480" sldId="2593"/>
            <ac:spMk id="15" creationId="{B634425F-991D-998B-9234-8679AFF6500E}"/>
          </ac:spMkLst>
        </pc:spChg>
        <pc:spChg chg="del">
          <ac:chgData name="Rogerio Aguiar" userId="86fef4cc378c3954" providerId="LiveId" clId="{72B6E47E-4EDE-4762-97BA-4932EB5A0ECC}" dt="2023-05-25T23:26:35.650" v="2499" actId="478"/>
          <ac:spMkLst>
            <pc:docMk/>
            <pc:sldMk cId="4216746480" sldId="2593"/>
            <ac:spMk id="19" creationId="{44A7CD61-2435-11D7-AE22-421AEA25930F}"/>
          </ac:spMkLst>
        </pc:spChg>
        <pc:spChg chg="del">
          <ac:chgData name="Rogerio Aguiar" userId="86fef4cc378c3954" providerId="LiveId" clId="{72B6E47E-4EDE-4762-97BA-4932EB5A0ECC}" dt="2023-05-25T23:26:39.208" v="2502" actId="478"/>
          <ac:spMkLst>
            <pc:docMk/>
            <pc:sldMk cId="4216746480" sldId="2593"/>
            <ac:spMk id="24" creationId="{43F59D21-895F-CFF9-52A7-582C6E022FC7}"/>
          </ac:spMkLst>
        </pc:spChg>
        <pc:picChg chg="mod">
          <ac:chgData name="Rogerio Aguiar" userId="86fef4cc378c3954" providerId="LiveId" clId="{72B6E47E-4EDE-4762-97BA-4932EB5A0ECC}" dt="2023-05-25T23:32:03.014" v="2569" actId="1076"/>
          <ac:picMkLst>
            <pc:docMk/>
            <pc:sldMk cId="4216746480" sldId="2593"/>
            <ac:picMk id="4" creationId="{D66938A0-E6DE-572F-C01E-B9323AA6A08E}"/>
          </ac:picMkLst>
        </pc:picChg>
        <pc:picChg chg="del">
          <ac:chgData name="Rogerio Aguiar" userId="86fef4cc378c3954" providerId="LiveId" clId="{72B6E47E-4EDE-4762-97BA-4932EB5A0ECC}" dt="2023-05-25T23:26:27.675" v="2495" actId="478"/>
          <ac:picMkLst>
            <pc:docMk/>
            <pc:sldMk cId="4216746480" sldId="2593"/>
            <ac:picMk id="16" creationId="{9CE289A2-A5D0-1E81-994D-435A159107C0}"/>
          </ac:picMkLst>
        </pc:picChg>
        <pc:picChg chg="del">
          <ac:chgData name="Rogerio Aguiar" userId="86fef4cc378c3954" providerId="LiveId" clId="{72B6E47E-4EDE-4762-97BA-4932EB5A0ECC}" dt="2023-05-25T23:26:28.910" v="2496" actId="478"/>
          <ac:picMkLst>
            <pc:docMk/>
            <pc:sldMk cId="4216746480" sldId="2593"/>
            <ac:picMk id="21" creationId="{EFF9B365-97D7-8F88-53A2-E3000B6F759E}"/>
          </ac:picMkLst>
        </pc:picChg>
        <pc:picChg chg="del">
          <ac:chgData name="Rogerio Aguiar" userId="86fef4cc378c3954" providerId="LiveId" clId="{72B6E47E-4EDE-4762-97BA-4932EB5A0ECC}" dt="2023-05-25T23:26:37.138" v="2500" actId="478"/>
          <ac:picMkLst>
            <pc:docMk/>
            <pc:sldMk cId="4216746480" sldId="2593"/>
            <ac:picMk id="23" creationId="{B79307E2-F713-7C52-2724-63B8DAB6DE1B}"/>
          </ac:picMkLst>
        </pc:picChg>
        <pc:cxnChg chg="mod">
          <ac:chgData name="Rogerio Aguiar" userId="86fef4cc378c3954" providerId="LiveId" clId="{72B6E47E-4EDE-4762-97BA-4932EB5A0ECC}" dt="2023-05-25T23:32:08.085" v="2570" actId="14100"/>
          <ac:cxnSpMkLst>
            <pc:docMk/>
            <pc:sldMk cId="4216746480" sldId="2593"/>
            <ac:cxnSpMk id="26" creationId="{A9AF9B66-AD26-CA06-31ED-63C56FB869CE}"/>
          </ac:cxnSpMkLst>
        </pc:cxnChg>
        <pc:cxnChg chg="del mod">
          <ac:chgData name="Rogerio Aguiar" userId="86fef4cc378c3954" providerId="LiveId" clId="{72B6E47E-4EDE-4762-97BA-4932EB5A0ECC}" dt="2023-05-25T23:26:26.958" v="2494" actId="478"/>
          <ac:cxnSpMkLst>
            <pc:docMk/>
            <pc:sldMk cId="4216746480" sldId="2593"/>
            <ac:cxnSpMk id="27" creationId="{CB2C42C2-85FA-02A4-644D-353178867B64}"/>
          </ac:cxnSpMkLst>
        </pc:cxnChg>
        <pc:cxnChg chg="del mod">
          <ac:chgData name="Rogerio Aguiar" userId="86fef4cc378c3954" providerId="LiveId" clId="{72B6E47E-4EDE-4762-97BA-4932EB5A0ECC}" dt="2023-05-25T23:26:32.282" v="2497" actId="478"/>
          <ac:cxnSpMkLst>
            <pc:docMk/>
            <pc:sldMk cId="4216746480" sldId="2593"/>
            <ac:cxnSpMk id="30" creationId="{BC1D2359-E6B7-67DA-F9A9-5C58ED640FE4}"/>
          </ac:cxnSpMkLst>
        </pc:cxnChg>
        <pc:cxnChg chg="del mod">
          <ac:chgData name="Rogerio Aguiar" userId="86fef4cc378c3954" providerId="LiveId" clId="{72B6E47E-4EDE-4762-97BA-4932EB5A0ECC}" dt="2023-05-25T23:26:38.244" v="2501" actId="478"/>
          <ac:cxnSpMkLst>
            <pc:docMk/>
            <pc:sldMk cId="4216746480" sldId="2593"/>
            <ac:cxnSpMk id="33" creationId="{268DA003-489A-2ACC-EB55-DB6E61B16406}"/>
          </ac:cxnSpMkLst>
        </pc:cxnChg>
      </pc:sldChg>
      <pc:sldChg chg="addSp delSp modSp mod">
        <pc:chgData name="Rogerio Aguiar" userId="86fef4cc378c3954" providerId="LiveId" clId="{72B6E47E-4EDE-4762-97BA-4932EB5A0ECC}" dt="2023-06-09T19:08:27.071" v="3294" actId="14100"/>
        <pc:sldMkLst>
          <pc:docMk/>
          <pc:sldMk cId="2887145538" sldId="2594"/>
        </pc:sldMkLst>
        <pc:spChg chg="mod">
          <ac:chgData name="Rogerio Aguiar" userId="86fef4cc378c3954" providerId="LiveId" clId="{72B6E47E-4EDE-4762-97BA-4932EB5A0ECC}" dt="2023-06-09T19:08:23.491" v="3293" actId="20577"/>
          <ac:spMkLst>
            <pc:docMk/>
            <pc:sldMk cId="2887145538" sldId="2594"/>
            <ac:spMk id="9" creationId="{9DA907A5-7836-09AC-8234-BC8C0B2F980D}"/>
          </ac:spMkLst>
        </pc:spChg>
        <pc:picChg chg="add mod">
          <ac:chgData name="Rogerio Aguiar" userId="86fef4cc378c3954" providerId="LiveId" clId="{72B6E47E-4EDE-4762-97BA-4932EB5A0ECC}" dt="2023-06-09T19:08:27.071" v="3294" actId="14100"/>
          <ac:picMkLst>
            <pc:docMk/>
            <pc:sldMk cId="2887145538" sldId="2594"/>
            <ac:picMk id="2" creationId="{E2AF5E48-3D1A-DBAD-F860-FDCC54C43AB1}"/>
          </ac:picMkLst>
        </pc:picChg>
        <pc:picChg chg="del mod">
          <ac:chgData name="Rogerio Aguiar" userId="86fef4cc378c3954" providerId="LiveId" clId="{72B6E47E-4EDE-4762-97BA-4932EB5A0ECC}" dt="2023-05-26T18:48:17.776" v="3140" actId="478"/>
          <ac:picMkLst>
            <pc:docMk/>
            <pc:sldMk cId="2887145538" sldId="2594"/>
            <ac:picMk id="3" creationId="{6F2D51FC-2BC6-1CAC-2098-278CF3CBDC9C}"/>
          </ac:picMkLst>
        </pc:picChg>
      </pc:sldChg>
      <pc:sldChg chg="delSp modSp mod ord delAnim modAnim">
        <pc:chgData name="Rogerio Aguiar" userId="86fef4cc378c3954" providerId="LiveId" clId="{72B6E47E-4EDE-4762-97BA-4932EB5A0ECC}" dt="2023-06-09T20:11:32.204" v="4065"/>
        <pc:sldMkLst>
          <pc:docMk/>
          <pc:sldMk cId="1333054979" sldId="2599"/>
        </pc:sldMkLst>
        <pc:spChg chg="del">
          <ac:chgData name="Rogerio Aguiar" userId="86fef4cc378c3954" providerId="LiveId" clId="{72B6E47E-4EDE-4762-97BA-4932EB5A0ECC}" dt="2023-06-09T20:01:27.417" v="3970" actId="478"/>
          <ac:spMkLst>
            <pc:docMk/>
            <pc:sldMk cId="1333054979" sldId="2599"/>
            <ac:spMk id="3" creationId="{02A16553-2F47-20DC-99DA-76E84279BB22}"/>
          </ac:spMkLst>
        </pc:spChg>
        <pc:spChg chg="mod">
          <ac:chgData name="Rogerio Aguiar" userId="86fef4cc378c3954" providerId="LiveId" clId="{72B6E47E-4EDE-4762-97BA-4932EB5A0ECC}" dt="2023-06-09T20:09:09.816" v="4048" actId="20577"/>
          <ac:spMkLst>
            <pc:docMk/>
            <pc:sldMk cId="1333054979" sldId="2599"/>
            <ac:spMk id="5" creationId="{A29BA463-C312-18B3-652F-46E76AA07408}"/>
          </ac:spMkLst>
        </pc:spChg>
        <pc:spChg chg="mod">
          <ac:chgData name="Rogerio Aguiar" userId="86fef4cc378c3954" providerId="LiveId" clId="{72B6E47E-4EDE-4762-97BA-4932EB5A0ECC}" dt="2023-06-09T20:11:01.120" v="4061" actId="207"/>
          <ac:spMkLst>
            <pc:docMk/>
            <pc:sldMk cId="1333054979" sldId="2599"/>
            <ac:spMk id="9" creationId="{E58B78D1-93E2-E496-0B76-4E7304CAE4B3}"/>
          </ac:spMkLst>
        </pc:spChg>
        <pc:picChg chg="del">
          <ac:chgData name="Rogerio Aguiar" userId="86fef4cc378c3954" providerId="LiveId" clId="{72B6E47E-4EDE-4762-97BA-4932EB5A0ECC}" dt="2023-06-09T20:01:20.292" v="3968" actId="478"/>
          <ac:picMkLst>
            <pc:docMk/>
            <pc:sldMk cId="1333054979" sldId="2599"/>
            <ac:picMk id="2" creationId="{E79397B8-BF8D-DC8E-CD0B-E911B83E6CEF}"/>
          </ac:picMkLst>
        </pc:picChg>
      </pc:sldChg>
      <pc:sldChg chg="addSp delSp modSp new mod setBg delAnim modAnim">
        <pc:chgData name="Rogerio Aguiar" userId="86fef4cc378c3954" providerId="LiveId" clId="{72B6E47E-4EDE-4762-97BA-4932EB5A0ECC}" dt="2023-05-23T18:15:38.166" v="687" actId="20577"/>
        <pc:sldMkLst>
          <pc:docMk/>
          <pc:sldMk cId="2671820691" sldId="3158"/>
        </pc:sldMkLst>
        <pc:spChg chg="add mod">
          <ac:chgData name="Rogerio Aguiar" userId="86fef4cc378c3954" providerId="LiveId" clId="{72B6E47E-4EDE-4762-97BA-4932EB5A0ECC}" dt="2023-05-23T16:24:46.578" v="316" actId="26606"/>
          <ac:spMkLst>
            <pc:docMk/>
            <pc:sldMk cId="2671820691" sldId="3158"/>
            <ac:spMk id="4" creationId="{253D9EC3-8F75-DCE9-D289-8C678DAE83F4}"/>
          </ac:spMkLst>
        </pc:spChg>
        <pc:spChg chg="add del">
          <ac:chgData name="Rogerio Aguiar" userId="86fef4cc378c3954" providerId="LiveId" clId="{72B6E47E-4EDE-4762-97BA-4932EB5A0ECC}" dt="2023-05-23T16:24:46.578" v="316" actId="26606"/>
          <ac:spMkLst>
            <pc:docMk/>
            <pc:sldMk cId="2671820691" sldId="3158"/>
            <ac:spMk id="9" creationId="{2151139A-886F-4B97-8815-729AD3831BBD}"/>
          </ac:spMkLst>
        </pc:spChg>
        <pc:spChg chg="add del">
          <ac:chgData name="Rogerio Aguiar" userId="86fef4cc378c3954" providerId="LiveId" clId="{72B6E47E-4EDE-4762-97BA-4932EB5A0ECC}" dt="2023-05-23T16:23:55.919" v="302" actId="26606"/>
          <ac:spMkLst>
            <pc:docMk/>
            <pc:sldMk cId="2671820691" sldId="3158"/>
            <ac:spMk id="10" creationId="{9CB95732-565A-4D2C-A3AB-CC460C0D3826}"/>
          </ac:spMkLst>
        </pc:spChg>
        <pc:spChg chg="add del">
          <ac:chgData name="Rogerio Aguiar" userId="86fef4cc378c3954" providerId="LiveId" clId="{72B6E47E-4EDE-4762-97BA-4932EB5A0ECC}" dt="2023-05-23T16:24:46.578" v="316" actId="26606"/>
          <ac:spMkLst>
            <pc:docMk/>
            <pc:sldMk cId="2671820691" sldId="3158"/>
            <ac:spMk id="11" creationId="{AB5E08C4-8CDD-4623-A5B8-E998C6DEE3B7}"/>
          </ac:spMkLst>
        </pc:spChg>
        <pc:spChg chg="add del">
          <ac:chgData name="Rogerio Aguiar" userId="86fef4cc378c3954" providerId="LiveId" clId="{72B6E47E-4EDE-4762-97BA-4932EB5A0ECC}" dt="2023-05-23T16:23:55.919" v="302" actId="26606"/>
          <ac:spMkLst>
            <pc:docMk/>
            <pc:sldMk cId="2671820691" sldId="3158"/>
            <ac:spMk id="12" creationId="{77F1AF47-AE98-4034-BD91-1976FA4D9C4C}"/>
          </ac:spMkLst>
        </pc:spChg>
        <pc:spChg chg="add del">
          <ac:chgData name="Rogerio Aguiar" userId="86fef4cc378c3954" providerId="LiveId" clId="{72B6E47E-4EDE-4762-97BA-4932EB5A0ECC}" dt="2023-05-23T16:24:46.578" v="316" actId="26606"/>
          <ac:spMkLst>
            <pc:docMk/>
            <pc:sldMk cId="2671820691" sldId="3158"/>
            <ac:spMk id="13" creationId="{15F33878-D502-4FFA-8ACE-F2AECDB2A23F}"/>
          </ac:spMkLst>
        </pc:spChg>
        <pc:spChg chg="add del">
          <ac:chgData name="Rogerio Aguiar" userId="86fef4cc378c3954" providerId="LiveId" clId="{72B6E47E-4EDE-4762-97BA-4932EB5A0ECC}" dt="2023-05-23T16:23:55.919" v="302" actId="26606"/>
          <ac:spMkLst>
            <pc:docMk/>
            <pc:sldMk cId="2671820691" sldId="3158"/>
            <ac:spMk id="14" creationId="{8EC0EE2B-2029-48DD-893D-F528E651B07D}"/>
          </ac:spMkLst>
        </pc:spChg>
        <pc:spChg chg="add del">
          <ac:chgData name="Rogerio Aguiar" userId="86fef4cc378c3954" providerId="LiveId" clId="{72B6E47E-4EDE-4762-97BA-4932EB5A0ECC}" dt="2023-05-23T16:24:46.578" v="316" actId="26606"/>
          <ac:spMkLst>
            <pc:docMk/>
            <pc:sldMk cId="2671820691" sldId="3158"/>
            <ac:spMk id="15" creationId="{D3539FEE-81D3-4406-802E-60B20B16F4F6}"/>
          </ac:spMkLst>
        </pc:spChg>
        <pc:spChg chg="add del">
          <ac:chgData name="Rogerio Aguiar" userId="86fef4cc378c3954" providerId="LiveId" clId="{72B6E47E-4EDE-4762-97BA-4932EB5A0ECC}" dt="2023-05-23T16:23:55.919" v="302" actId="26606"/>
          <ac:spMkLst>
            <pc:docMk/>
            <pc:sldMk cId="2671820691" sldId="3158"/>
            <ac:spMk id="16" creationId="{45AE1D08-1ED1-4F59-B42F-4D8EA33DC8C6}"/>
          </ac:spMkLst>
        </pc:spChg>
        <pc:spChg chg="add del">
          <ac:chgData name="Rogerio Aguiar" userId="86fef4cc378c3954" providerId="LiveId" clId="{72B6E47E-4EDE-4762-97BA-4932EB5A0ECC}" dt="2023-05-23T16:24:46.578" v="316" actId="26606"/>
          <ac:spMkLst>
            <pc:docMk/>
            <pc:sldMk cId="2671820691" sldId="3158"/>
            <ac:spMk id="17" creationId="{DC701763-729E-462F-A5A8-E0DEFEB1E2E4}"/>
          </ac:spMkLst>
        </pc:spChg>
        <pc:spChg chg="add del">
          <ac:chgData name="Rogerio Aguiar" userId="86fef4cc378c3954" providerId="LiveId" clId="{72B6E47E-4EDE-4762-97BA-4932EB5A0ECC}" dt="2023-05-23T16:23:55.919" v="302" actId="26606"/>
          <ac:spMkLst>
            <pc:docMk/>
            <pc:sldMk cId="2671820691" sldId="3158"/>
            <ac:spMk id="18" creationId="{9A79B912-88EA-4640-BDEB-51B3B11A026A}"/>
          </ac:spMkLst>
        </pc:spChg>
        <pc:graphicFrameChg chg="add mod modGraphic">
          <ac:chgData name="Rogerio Aguiar" userId="86fef4cc378c3954" providerId="LiveId" clId="{72B6E47E-4EDE-4762-97BA-4932EB5A0ECC}" dt="2023-05-23T18:15:38.166" v="687" actId="20577"/>
          <ac:graphicFrameMkLst>
            <pc:docMk/>
            <pc:sldMk cId="2671820691" sldId="3158"/>
            <ac:graphicFrameMk id="6" creationId="{303ABA4D-CB3F-3257-CA8A-F899324BD0B5}"/>
          </ac:graphicFrameMkLst>
        </pc:graphicFrameChg>
        <pc:picChg chg="add del mod">
          <ac:chgData name="Rogerio Aguiar" userId="86fef4cc378c3954" providerId="LiveId" clId="{72B6E47E-4EDE-4762-97BA-4932EB5A0ECC}" dt="2023-05-23T16:45:45.736" v="519" actId="478"/>
          <ac:picMkLst>
            <pc:docMk/>
            <pc:sldMk cId="2671820691" sldId="3158"/>
            <ac:picMk id="2" creationId="{CF1B55DA-904C-F4DA-B459-B5C582AC903B}"/>
          </ac:picMkLst>
        </pc:picChg>
        <pc:picChg chg="add mod ord">
          <ac:chgData name="Rogerio Aguiar" userId="86fef4cc378c3954" providerId="LiveId" clId="{72B6E47E-4EDE-4762-97BA-4932EB5A0ECC}" dt="2023-05-23T16:24:46.578" v="316" actId="26606"/>
          <ac:picMkLst>
            <pc:docMk/>
            <pc:sldMk cId="2671820691" sldId="3158"/>
            <ac:picMk id="3" creationId="{3F39EBAF-3C3F-6CE7-9EE1-FD6F8CDAC31C}"/>
          </ac:picMkLst>
        </pc:picChg>
        <pc:picChg chg="add del mod">
          <ac:chgData name="Rogerio Aguiar" userId="86fef4cc378c3954" providerId="LiveId" clId="{72B6E47E-4EDE-4762-97BA-4932EB5A0ECC}" dt="2023-05-23T16:24:54.696" v="318" actId="478"/>
          <ac:picMkLst>
            <pc:docMk/>
            <pc:sldMk cId="2671820691" sldId="3158"/>
            <ac:picMk id="5" creationId="{2EA9C492-344E-E5E8-8EF3-FEB6AA60EA9E}"/>
          </ac:picMkLst>
        </pc:picChg>
      </pc:sldChg>
      <pc:sldChg chg="addSp delSp modSp new del mod">
        <pc:chgData name="Rogerio Aguiar" userId="86fef4cc378c3954" providerId="LiveId" clId="{72B6E47E-4EDE-4762-97BA-4932EB5A0ECC}" dt="2023-05-23T18:11:49.271" v="682" actId="47"/>
        <pc:sldMkLst>
          <pc:docMk/>
          <pc:sldMk cId="953106812" sldId="3159"/>
        </pc:sldMkLst>
        <pc:spChg chg="add del mod">
          <ac:chgData name="Rogerio Aguiar" userId="86fef4cc378c3954" providerId="LiveId" clId="{72B6E47E-4EDE-4762-97BA-4932EB5A0ECC}" dt="2023-05-23T17:01:21.043" v="671" actId="478"/>
          <ac:spMkLst>
            <pc:docMk/>
            <pc:sldMk cId="953106812" sldId="3159"/>
            <ac:spMk id="2" creationId="{27DA023E-B159-7D53-D2E0-01855EC373AE}"/>
          </ac:spMkLst>
        </pc:spChg>
        <pc:spChg chg="add del mod">
          <ac:chgData name="Rogerio Aguiar" userId="86fef4cc378c3954" providerId="LiveId" clId="{72B6E47E-4EDE-4762-97BA-4932EB5A0ECC}" dt="2023-05-23T17:01:21.043" v="671" actId="478"/>
          <ac:spMkLst>
            <pc:docMk/>
            <pc:sldMk cId="953106812" sldId="3159"/>
            <ac:spMk id="3" creationId="{4908965A-7953-E500-DDA7-612FC5B0F640}"/>
          </ac:spMkLst>
        </pc:spChg>
        <pc:spChg chg="add del mod">
          <ac:chgData name="Rogerio Aguiar" userId="86fef4cc378c3954" providerId="LiveId" clId="{72B6E47E-4EDE-4762-97BA-4932EB5A0ECC}" dt="2023-05-23T17:01:21.043" v="671" actId="478"/>
          <ac:spMkLst>
            <pc:docMk/>
            <pc:sldMk cId="953106812" sldId="3159"/>
            <ac:spMk id="4" creationId="{4D7A5B4A-DE71-37A7-E7FA-8F30BC249E3E}"/>
          </ac:spMkLst>
        </pc:spChg>
        <pc:spChg chg="add del mod">
          <ac:chgData name="Rogerio Aguiar" userId="86fef4cc378c3954" providerId="LiveId" clId="{72B6E47E-4EDE-4762-97BA-4932EB5A0ECC}" dt="2023-05-23T17:01:23.542" v="672" actId="478"/>
          <ac:spMkLst>
            <pc:docMk/>
            <pc:sldMk cId="953106812" sldId="3159"/>
            <ac:spMk id="5" creationId="{88666EC7-1C4E-73A4-1D41-BCEB5AC5CDA8}"/>
          </ac:spMkLst>
        </pc:spChg>
        <pc:spChg chg="add del mod">
          <ac:chgData name="Rogerio Aguiar" userId="86fef4cc378c3954" providerId="LiveId" clId="{72B6E47E-4EDE-4762-97BA-4932EB5A0ECC}" dt="2023-05-23T17:01:24.308" v="673" actId="478"/>
          <ac:spMkLst>
            <pc:docMk/>
            <pc:sldMk cId="953106812" sldId="3159"/>
            <ac:spMk id="11" creationId="{6DAC4A78-CB3A-8881-5F56-18D9DC89C12F}"/>
          </ac:spMkLst>
        </pc:spChg>
        <pc:spChg chg="add del mod">
          <ac:chgData name="Rogerio Aguiar" userId="86fef4cc378c3954" providerId="LiveId" clId="{72B6E47E-4EDE-4762-97BA-4932EB5A0ECC}" dt="2023-05-23T17:01:27.188" v="675" actId="478"/>
          <ac:spMkLst>
            <pc:docMk/>
            <pc:sldMk cId="953106812" sldId="3159"/>
            <ac:spMk id="14" creationId="{C1FA3B6D-F396-1C6A-27B1-378535A8959E}"/>
          </ac:spMkLst>
        </pc:spChg>
        <pc:picChg chg="add mod">
          <ac:chgData name="Rogerio Aguiar" userId="86fef4cc378c3954" providerId="LiveId" clId="{72B6E47E-4EDE-4762-97BA-4932EB5A0ECC}" dt="2023-05-23T17:04:57.595" v="680" actId="14100"/>
          <ac:picMkLst>
            <pc:docMk/>
            <pc:sldMk cId="953106812" sldId="3159"/>
            <ac:picMk id="33" creationId="{401B89ED-EB31-B2FC-1D77-7D6846912E02}"/>
          </ac:picMkLst>
        </pc:picChg>
        <pc:cxnChg chg="add del mod">
          <ac:chgData name="Rogerio Aguiar" userId="86fef4cc378c3954" providerId="LiveId" clId="{72B6E47E-4EDE-4762-97BA-4932EB5A0ECC}" dt="2023-05-23T17:01:21.043" v="671" actId="478"/>
          <ac:cxnSpMkLst>
            <pc:docMk/>
            <pc:sldMk cId="953106812" sldId="3159"/>
            <ac:cxnSpMk id="7" creationId="{88F69332-9460-E36E-74B2-90D3C4A9BBF6}"/>
          </ac:cxnSpMkLst>
        </pc:cxnChg>
        <pc:cxnChg chg="add del mod">
          <ac:chgData name="Rogerio Aguiar" userId="86fef4cc378c3954" providerId="LiveId" clId="{72B6E47E-4EDE-4762-97BA-4932EB5A0ECC}" dt="2023-05-23T17:01:21.043" v="671" actId="478"/>
          <ac:cxnSpMkLst>
            <pc:docMk/>
            <pc:sldMk cId="953106812" sldId="3159"/>
            <ac:cxnSpMk id="12" creationId="{88A4DB51-A9AD-2380-167E-0B703176A986}"/>
          </ac:cxnSpMkLst>
        </pc:cxnChg>
        <pc:cxnChg chg="add del mod">
          <ac:chgData name="Rogerio Aguiar" userId="86fef4cc378c3954" providerId="LiveId" clId="{72B6E47E-4EDE-4762-97BA-4932EB5A0ECC}" dt="2023-05-23T17:01:21.043" v="671" actId="478"/>
          <ac:cxnSpMkLst>
            <pc:docMk/>
            <pc:sldMk cId="953106812" sldId="3159"/>
            <ac:cxnSpMk id="15" creationId="{E209977F-621F-08A7-4EB3-4F35DB7AA99C}"/>
          </ac:cxnSpMkLst>
        </pc:cxnChg>
        <pc:cxnChg chg="add del mod">
          <ac:chgData name="Rogerio Aguiar" userId="86fef4cc378c3954" providerId="LiveId" clId="{72B6E47E-4EDE-4762-97BA-4932EB5A0ECC}" dt="2023-05-23T17:01:21.043" v="671" actId="478"/>
          <ac:cxnSpMkLst>
            <pc:docMk/>
            <pc:sldMk cId="953106812" sldId="3159"/>
            <ac:cxnSpMk id="27" creationId="{A31F6F1C-C87A-DFE1-71FC-325DF1EC97E8}"/>
          </ac:cxnSpMkLst>
        </pc:cxnChg>
        <pc:cxnChg chg="add del mod">
          <ac:chgData name="Rogerio Aguiar" userId="86fef4cc378c3954" providerId="LiveId" clId="{72B6E47E-4EDE-4762-97BA-4932EB5A0ECC}" dt="2023-05-23T17:01:21.043" v="671" actId="478"/>
          <ac:cxnSpMkLst>
            <pc:docMk/>
            <pc:sldMk cId="953106812" sldId="3159"/>
            <ac:cxnSpMk id="32" creationId="{BFF2BC26-01B6-BA54-7087-BC8C94283F72}"/>
          </ac:cxnSpMkLst>
        </pc:cxnChg>
      </pc:sldChg>
      <pc:sldChg chg="del">
        <pc:chgData name="Rogerio Aguiar" userId="86fef4cc378c3954" providerId="LiveId" clId="{72B6E47E-4EDE-4762-97BA-4932EB5A0ECC}" dt="2023-05-23T18:48:49.939" v="688" actId="47"/>
        <pc:sldMkLst>
          <pc:docMk/>
          <pc:sldMk cId="1836695004" sldId="3159"/>
        </pc:sldMkLst>
      </pc:sldChg>
      <pc:sldChg chg="addSp delSp modSp add mod modAnim">
        <pc:chgData name="Rogerio Aguiar" userId="86fef4cc378c3954" providerId="LiveId" clId="{72B6E47E-4EDE-4762-97BA-4932EB5A0ECC}" dt="2023-05-26T17:21:10.567" v="2661" actId="113"/>
        <pc:sldMkLst>
          <pc:docMk/>
          <pc:sldMk cId="2436761329" sldId="3159"/>
        </pc:sldMkLst>
        <pc:spChg chg="del">
          <ac:chgData name="Rogerio Aguiar" userId="86fef4cc378c3954" providerId="LiveId" clId="{72B6E47E-4EDE-4762-97BA-4932EB5A0ECC}" dt="2023-05-25T21:27:03.012" v="1475" actId="478"/>
          <ac:spMkLst>
            <pc:docMk/>
            <pc:sldMk cId="2436761329" sldId="3159"/>
            <ac:spMk id="7" creationId="{E6159EE9-40AF-77AE-E181-FF07DF49691B}"/>
          </ac:spMkLst>
        </pc:spChg>
        <pc:spChg chg="add del">
          <ac:chgData name="Rogerio Aguiar" userId="86fef4cc378c3954" providerId="LiveId" clId="{72B6E47E-4EDE-4762-97BA-4932EB5A0ECC}" dt="2023-05-25T21:29:30.470" v="1480" actId="22"/>
          <ac:spMkLst>
            <pc:docMk/>
            <pc:sldMk cId="2436761329" sldId="3159"/>
            <ac:spMk id="8" creationId="{0D412008-B892-C48A-42B7-CCAFCAB8E355}"/>
          </ac:spMkLst>
        </pc:spChg>
        <pc:spChg chg="mod">
          <ac:chgData name="Rogerio Aguiar" userId="86fef4cc378c3954" providerId="LiveId" clId="{72B6E47E-4EDE-4762-97BA-4932EB5A0ECC}" dt="2023-05-25T21:36:42.507" v="1512" actId="20577"/>
          <ac:spMkLst>
            <pc:docMk/>
            <pc:sldMk cId="2436761329" sldId="3159"/>
            <ac:spMk id="12" creationId="{374B9D63-AD06-3592-C79F-EA8AC748728A}"/>
          </ac:spMkLst>
        </pc:spChg>
        <pc:spChg chg="add mod">
          <ac:chgData name="Rogerio Aguiar" userId="86fef4cc378c3954" providerId="LiveId" clId="{72B6E47E-4EDE-4762-97BA-4932EB5A0ECC}" dt="2023-05-26T17:21:10.567" v="2661" actId="113"/>
          <ac:spMkLst>
            <pc:docMk/>
            <pc:sldMk cId="2436761329" sldId="3159"/>
            <ac:spMk id="13" creationId="{4A0F334F-B802-A0B5-8CBE-59BC4700DCFF}"/>
          </ac:spMkLst>
        </pc:spChg>
        <pc:grpChg chg="mod">
          <ac:chgData name="Rogerio Aguiar" userId="86fef4cc378c3954" providerId="LiveId" clId="{72B6E47E-4EDE-4762-97BA-4932EB5A0ECC}" dt="2023-05-25T21:32:41.517" v="1501" actId="1076"/>
          <ac:grpSpMkLst>
            <pc:docMk/>
            <pc:sldMk cId="2436761329" sldId="3159"/>
            <ac:grpSpMk id="2" creationId="{28757830-2540-F191-CBEC-266E36918437}"/>
          </ac:grpSpMkLst>
        </pc:grpChg>
        <pc:picChg chg="del mod">
          <ac:chgData name="Rogerio Aguiar" userId="86fef4cc378c3954" providerId="LiveId" clId="{72B6E47E-4EDE-4762-97BA-4932EB5A0ECC}" dt="2023-05-25T21:27:05.359" v="1477" actId="478"/>
          <ac:picMkLst>
            <pc:docMk/>
            <pc:sldMk cId="2436761329" sldId="3159"/>
            <ac:picMk id="10" creationId="{210FBFE3-640D-E4F3-95C7-874D28D33A9E}"/>
          </ac:picMkLst>
        </pc:picChg>
        <pc:picChg chg="del mod">
          <ac:chgData name="Rogerio Aguiar" userId="86fef4cc378c3954" providerId="LiveId" clId="{72B6E47E-4EDE-4762-97BA-4932EB5A0ECC}" dt="2023-05-25T21:36:14.439" v="1504" actId="478"/>
          <ac:picMkLst>
            <pc:docMk/>
            <pc:sldMk cId="2436761329" sldId="3159"/>
            <ac:picMk id="14" creationId="{FE6C68D6-B751-3D9C-0ED0-38A090799E92}"/>
          </ac:picMkLst>
        </pc:picChg>
        <pc:picChg chg="add mod">
          <ac:chgData name="Rogerio Aguiar" userId="86fef4cc378c3954" providerId="LiveId" clId="{72B6E47E-4EDE-4762-97BA-4932EB5A0ECC}" dt="2023-05-25T21:37:50.541" v="1517" actId="1076"/>
          <ac:picMkLst>
            <pc:docMk/>
            <pc:sldMk cId="2436761329" sldId="3159"/>
            <ac:picMk id="16" creationId="{1BC01106-B6D8-3364-30AE-E3B522BC4038}"/>
          </ac:picMkLst>
        </pc:picChg>
      </pc:sldChg>
      <pc:sldChg chg="addSp delSp modSp add mod ord delAnim modAnim">
        <pc:chgData name="Rogerio Aguiar" userId="86fef4cc378c3954" providerId="LiveId" clId="{72B6E47E-4EDE-4762-97BA-4932EB5A0ECC}" dt="2023-05-26T17:33:35.194" v="2723" actId="20577"/>
        <pc:sldMkLst>
          <pc:docMk/>
          <pc:sldMk cId="2370324577" sldId="3160"/>
        </pc:sldMkLst>
        <pc:spChg chg="del topLvl">
          <ac:chgData name="Rogerio Aguiar" userId="86fef4cc378c3954" providerId="LiveId" clId="{72B6E47E-4EDE-4762-97BA-4932EB5A0ECC}" dt="2023-05-25T22:08:32.873" v="1633" actId="21"/>
          <ac:spMkLst>
            <pc:docMk/>
            <pc:sldMk cId="2370324577" sldId="3160"/>
            <ac:spMk id="8" creationId="{2B3E2C14-269F-D33F-380E-56F7801EA6C7}"/>
          </ac:spMkLst>
        </pc:spChg>
        <pc:spChg chg="del">
          <ac:chgData name="Rogerio Aguiar" userId="86fef4cc378c3954" providerId="LiveId" clId="{72B6E47E-4EDE-4762-97BA-4932EB5A0ECC}" dt="2023-05-25T22:01:17.819" v="1616" actId="478"/>
          <ac:spMkLst>
            <pc:docMk/>
            <pc:sldMk cId="2370324577" sldId="3160"/>
            <ac:spMk id="16" creationId="{88CC7429-DBD4-F3FC-7DD1-5E1D62037D86}"/>
          </ac:spMkLst>
        </pc:spChg>
        <pc:spChg chg="add del mod">
          <ac:chgData name="Rogerio Aguiar" userId="86fef4cc378c3954" providerId="LiveId" clId="{72B6E47E-4EDE-4762-97BA-4932EB5A0ECC}" dt="2023-05-25T22:10:32.967" v="1714" actId="478"/>
          <ac:spMkLst>
            <pc:docMk/>
            <pc:sldMk cId="2370324577" sldId="3160"/>
            <ac:spMk id="17" creationId="{C8E47843-E674-4F51-BD7C-87BC8FC9EB74}"/>
          </ac:spMkLst>
        </pc:spChg>
        <pc:spChg chg="add mod">
          <ac:chgData name="Rogerio Aguiar" userId="86fef4cc378c3954" providerId="LiveId" clId="{72B6E47E-4EDE-4762-97BA-4932EB5A0ECC}" dt="2023-05-25T22:13:31.437" v="1735" actId="1076"/>
          <ac:spMkLst>
            <pc:docMk/>
            <pc:sldMk cId="2370324577" sldId="3160"/>
            <ac:spMk id="20" creationId="{D7AF96C0-05AA-26DD-FD7F-A9D8BBD24D2C}"/>
          </ac:spMkLst>
        </pc:spChg>
        <pc:spChg chg="mod">
          <ac:chgData name="Rogerio Aguiar" userId="86fef4cc378c3954" providerId="LiveId" clId="{72B6E47E-4EDE-4762-97BA-4932EB5A0ECC}" dt="2023-05-25T22:23:29.421" v="1925" actId="6549"/>
          <ac:spMkLst>
            <pc:docMk/>
            <pc:sldMk cId="2370324577" sldId="3160"/>
            <ac:spMk id="23" creationId="{393C4AA2-8883-7350-0FDC-28FFCA205AAE}"/>
          </ac:spMkLst>
        </pc:spChg>
        <pc:spChg chg="add mod">
          <ac:chgData name="Rogerio Aguiar" userId="86fef4cc378c3954" providerId="LiveId" clId="{72B6E47E-4EDE-4762-97BA-4932EB5A0ECC}" dt="2023-05-25T22:12:06.339" v="1724" actId="164"/>
          <ac:spMkLst>
            <pc:docMk/>
            <pc:sldMk cId="2370324577" sldId="3160"/>
            <ac:spMk id="24" creationId="{5D96722E-413C-1573-8723-00B3093E8DA4}"/>
          </ac:spMkLst>
        </pc:spChg>
        <pc:spChg chg="del topLvl">
          <ac:chgData name="Rogerio Aguiar" userId="86fef4cc378c3954" providerId="LiveId" clId="{72B6E47E-4EDE-4762-97BA-4932EB5A0ECC}" dt="2023-05-25T22:01:20.148" v="1617" actId="478"/>
          <ac:spMkLst>
            <pc:docMk/>
            <pc:sldMk cId="2370324577" sldId="3160"/>
            <ac:spMk id="25" creationId="{804247AC-D794-BBD7-05A3-0400AF05F25C}"/>
          </ac:spMkLst>
        </pc:spChg>
        <pc:spChg chg="add mod">
          <ac:chgData name="Rogerio Aguiar" userId="86fef4cc378c3954" providerId="LiveId" clId="{72B6E47E-4EDE-4762-97BA-4932EB5A0ECC}" dt="2023-05-25T22:12:06.339" v="1724" actId="164"/>
          <ac:spMkLst>
            <pc:docMk/>
            <pc:sldMk cId="2370324577" sldId="3160"/>
            <ac:spMk id="26" creationId="{EFA9BDF6-A006-6A43-82BA-7D0EFEA71C5E}"/>
          </ac:spMkLst>
        </pc:spChg>
        <pc:spChg chg="add mod">
          <ac:chgData name="Rogerio Aguiar" userId="86fef4cc378c3954" providerId="LiveId" clId="{72B6E47E-4EDE-4762-97BA-4932EB5A0ECC}" dt="2023-05-25T22:25:07.696" v="1952" actId="255"/>
          <ac:spMkLst>
            <pc:docMk/>
            <pc:sldMk cId="2370324577" sldId="3160"/>
            <ac:spMk id="29" creationId="{1B1D17F4-060B-0124-02C8-DD139D4608E5}"/>
          </ac:spMkLst>
        </pc:spChg>
        <pc:spChg chg="mod">
          <ac:chgData name="Rogerio Aguiar" userId="86fef4cc378c3954" providerId="LiveId" clId="{72B6E47E-4EDE-4762-97BA-4932EB5A0ECC}" dt="2023-05-25T22:23:52.516" v="1933" actId="20577"/>
          <ac:spMkLst>
            <pc:docMk/>
            <pc:sldMk cId="2370324577" sldId="3160"/>
            <ac:spMk id="30" creationId="{C30FC56F-8B18-A992-B670-BFEA76CB92A0}"/>
          </ac:spMkLst>
        </pc:spChg>
        <pc:spChg chg="add mod">
          <ac:chgData name="Rogerio Aguiar" userId="86fef4cc378c3954" providerId="LiveId" clId="{72B6E47E-4EDE-4762-97BA-4932EB5A0ECC}" dt="2023-05-25T22:22:38.251" v="1911" actId="20577"/>
          <ac:spMkLst>
            <pc:docMk/>
            <pc:sldMk cId="2370324577" sldId="3160"/>
            <ac:spMk id="31" creationId="{C17A39E1-5316-D754-E424-015B7F6F9AC8}"/>
          </ac:spMkLst>
        </pc:spChg>
        <pc:spChg chg="add mod">
          <ac:chgData name="Rogerio Aguiar" userId="86fef4cc378c3954" providerId="LiveId" clId="{72B6E47E-4EDE-4762-97BA-4932EB5A0ECC}" dt="2023-05-25T22:26:31.359" v="1960" actId="20577"/>
          <ac:spMkLst>
            <pc:docMk/>
            <pc:sldMk cId="2370324577" sldId="3160"/>
            <ac:spMk id="34" creationId="{2320F534-7AD0-ADDA-671D-AB39177A1668}"/>
          </ac:spMkLst>
        </pc:spChg>
        <pc:spChg chg="add del mod">
          <ac:chgData name="Rogerio Aguiar" userId="86fef4cc378c3954" providerId="LiveId" clId="{72B6E47E-4EDE-4762-97BA-4932EB5A0ECC}" dt="2023-05-25T22:21:50.019" v="1889" actId="21"/>
          <ac:spMkLst>
            <pc:docMk/>
            <pc:sldMk cId="2370324577" sldId="3160"/>
            <ac:spMk id="38" creationId="{E5C6E057-B16E-5867-3F9E-DFB76D96F53D}"/>
          </ac:spMkLst>
        </pc:spChg>
        <pc:spChg chg="add mod">
          <ac:chgData name="Rogerio Aguiar" userId="86fef4cc378c3954" providerId="LiveId" clId="{72B6E47E-4EDE-4762-97BA-4932EB5A0ECC}" dt="2023-05-25T22:25:13.515" v="1954" actId="1076"/>
          <ac:spMkLst>
            <pc:docMk/>
            <pc:sldMk cId="2370324577" sldId="3160"/>
            <ac:spMk id="39" creationId="{5ED82A1A-CAD1-052D-9333-589C65254333}"/>
          </ac:spMkLst>
        </pc:spChg>
        <pc:spChg chg="mod topLvl">
          <ac:chgData name="Rogerio Aguiar" userId="86fef4cc378c3954" providerId="LiveId" clId="{72B6E47E-4EDE-4762-97BA-4932EB5A0ECC}" dt="2023-05-26T17:33:35.194" v="2723" actId="20577"/>
          <ac:spMkLst>
            <pc:docMk/>
            <pc:sldMk cId="2370324577" sldId="3160"/>
            <ac:spMk id="43" creationId="{A62F3CB5-1FA3-75CA-1783-93E836A0B7F7}"/>
          </ac:spMkLst>
        </pc:spChg>
        <pc:grpChg chg="del">
          <ac:chgData name="Rogerio Aguiar" userId="86fef4cc378c3954" providerId="LiveId" clId="{72B6E47E-4EDE-4762-97BA-4932EB5A0ECC}" dt="2023-05-25T22:01:20.148" v="1617" actId="478"/>
          <ac:grpSpMkLst>
            <pc:docMk/>
            <pc:sldMk cId="2370324577" sldId="3160"/>
            <ac:grpSpMk id="2" creationId="{C79DA6FE-DA7E-A451-C673-3EF505D4C6C7}"/>
          </ac:grpSpMkLst>
        </pc:grpChg>
        <pc:grpChg chg="del mod topLvl">
          <ac:chgData name="Rogerio Aguiar" userId="86fef4cc378c3954" providerId="LiveId" clId="{72B6E47E-4EDE-4762-97BA-4932EB5A0ECC}" dt="2023-05-25T22:08:32.873" v="1633" actId="21"/>
          <ac:grpSpMkLst>
            <pc:docMk/>
            <pc:sldMk cId="2370324577" sldId="3160"/>
            <ac:grpSpMk id="9" creationId="{CC6323FF-2948-EF98-69E5-572AF3B14BB1}"/>
          </ac:grpSpMkLst>
        </pc:grpChg>
        <pc:grpChg chg="del">
          <ac:chgData name="Rogerio Aguiar" userId="86fef4cc378c3954" providerId="LiveId" clId="{72B6E47E-4EDE-4762-97BA-4932EB5A0ECC}" dt="2023-05-25T22:08:11.840" v="1626" actId="478"/>
          <ac:grpSpMkLst>
            <pc:docMk/>
            <pc:sldMk cId="2370324577" sldId="3160"/>
            <ac:grpSpMk id="11" creationId="{B17CE279-B879-9F29-B834-276C83782818}"/>
          </ac:grpSpMkLst>
        </pc:grpChg>
        <pc:grpChg chg="del">
          <ac:chgData name="Rogerio Aguiar" userId="86fef4cc378c3954" providerId="LiveId" clId="{72B6E47E-4EDE-4762-97BA-4932EB5A0ECC}" dt="2023-05-25T22:01:25.402" v="1620" actId="478"/>
          <ac:grpSpMkLst>
            <pc:docMk/>
            <pc:sldMk cId="2370324577" sldId="3160"/>
            <ac:grpSpMk id="12" creationId="{8C80FC89-8834-E63C-1CFB-25E497DC4967}"/>
          </ac:grpSpMkLst>
        </pc:grpChg>
        <pc:grpChg chg="add mod">
          <ac:chgData name="Rogerio Aguiar" userId="86fef4cc378c3954" providerId="LiveId" clId="{72B6E47E-4EDE-4762-97BA-4932EB5A0ECC}" dt="2023-05-25T22:23:57.313" v="1934" actId="1076"/>
          <ac:grpSpMkLst>
            <pc:docMk/>
            <pc:sldMk cId="2370324577" sldId="3160"/>
            <ac:grpSpMk id="27" creationId="{D82CF2DE-783B-5958-15DA-83A13ADC87B4}"/>
          </ac:grpSpMkLst>
        </pc:grpChg>
        <pc:picChg chg="del topLvl">
          <ac:chgData name="Rogerio Aguiar" userId="86fef4cc378c3954" providerId="LiveId" clId="{72B6E47E-4EDE-4762-97BA-4932EB5A0ECC}" dt="2023-05-25T22:08:11.840" v="1626" actId="478"/>
          <ac:picMkLst>
            <pc:docMk/>
            <pc:sldMk cId="2370324577" sldId="3160"/>
            <ac:picMk id="4" creationId="{7DE1AF14-6BA3-4661-3287-8602F6AB1863}"/>
          </ac:picMkLst>
        </pc:picChg>
        <pc:picChg chg="del">
          <ac:chgData name="Rogerio Aguiar" userId="86fef4cc378c3954" providerId="LiveId" clId="{72B6E47E-4EDE-4762-97BA-4932EB5A0ECC}" dt="2023-05-25T22:08:15.980" v="1627" actId="478"/>
          <ac:picMkLst>
            <pc:docMk/>
            <pc:sldMk cId="2370324577" sldId="3160"/>
            <ac:picMk id="6" creationId="{6B37FE9E-7284-7D6E-D7A3-85F8A4C05972}"/>
          </ac:picMkLst>
        </pc:picChg>
        <pc:picChg chg="del topLvl">
          <ac:chgData name="Rogerio Aguiar" userId="86fef4cc378c3954" providerId="LiveId" clId="{72B6E47E-4EDE-4762-97BA-4932EB5A0ECC}" dt="2023-05-25T22:01:23.888" v="1619" actId="478"/>
          <ac:picMkLst>
            <pc:docMk/>
            <pc:sldMk cId="2370324577" sldId="3160"/>
            <ac:picMk id="10" creationId="{9FE63CAF-7037-DB59-C403-3F432B60BACE}"/>
          </ac:picMkLst>
        </pc:picChg>
        <pc:picChg chg="add mod">
          <ac:chgData name="Rogerio Aguiar" userId="86fef4cc378c3954" providerId="LiveId" clId="{72B6E47E-4EDE-4762-97BA-4932EB5A0ECC}" dt="2023-05-25T22:22:13.393" v="1895" actId="1076"/>
          <ac:picMkLst>
            <pc:docMk/>
            <pc:sldMk cId="2370324577" sldId="3160"/>
            <ac:picMk id="15" creationId="{73B47BDD-ED3E-4D91-9BFF-037B8E0D0A3A}"/>
          </ac:picMkLst>
        </pc:picChg>
        <pc:picChg chg="add mod">
          <ac:chgData name="Rogerio Aguiar" userId="86fef4cc378c3954" providerId="LiveId" clId="{72B6E47E-4EDE-4762-97BA-4932EB5A0ECC}" dt="2023-05-25T22:12:06.339" v="1724" actId="164"/>
          <ac:picMkLst>
            <pc:docMk/>
            <pc:sldMk cId="2370324577" sldId="3160"/>
            <ac:picMk id="22" creationId="{A026EE2C-F862-DB5F-80CD-E7E8E13B3770}"/>
          </ac:picMkLst>
        </pc:picChg>
        <pc:picChg chg="add mod">
          <ac:chgData name="Rogerio Aguiar" userId="86fef4cc378c3954" providerId="LiveId" clId="{72B6E47E-4EDE-4762-97BA-4932EB5A0ECC}" dt="2023-05-25T22:25:11.597" v="1953" actId="1076"/>
          <ac:picMkLst>
            <pc:docMk/>
            <pc:sldMk cId="2370324577" sldId="3160"/>
            <ac:picMk id="37" creationId="{EB2A7AA7-573F-FDA7-42E8-36C7EC921725}"/>
          </ac:picMkLst>
        </pc:picChg>
        <pc:cxnChg chg="del">
          <ac:chgData name="Rogerio Aguiar" userId="86fef4cc378c3954" providerId="LiveId" clId="{72B6E47E-4EDE-4762-97BA-4932EB5A0ECC}" dt="2023-05-25T22:01:21.816" v="1618" actId="478"/>
          <ac:cxnSpMkLst>
            <pc:docMk/>
            <pc:sldMk cId="2370324577" sldId="3160"/>
            <ac:cxnSpMk id="32" creationId="{7B577F9B-0D48-DDFD-8EB4-B245F24DFA53}"/>
          </ac:cxnSpMkLst>
        </pc:cxnChg>
      </pc:sldChg>
      <pc:sldChg chg="addSp delSp modSp add mod ord delAnim modAnim">
        <pc:chgData name="Rogerio Aguiar" userId="86fef4cc378c3954" providerId="LiveId" clId="{72B6E47E-4EDE-4762-97BA-4932EB5A0ECC}" dt="2023-05-26T17:39:33.048" v="2730" actId="14100"/>
        <pc:sldMkLst>
          <pc:docMk/>
          <pc:sldMk cId="221371264" sldId="3161"/>
        </pc:sldMkLst>
        <pc:spChg chg="mod">
          <ac:chgData name="Rogerio Aguiar" userId="86fef4cc378c3954" providerId="LiveId" clId="{72B6E47E-4EDE-4762-97BA-4932EB5A0ECC}" dt="2023-05-25T22:33:05.443" v="2046" actId="1076"/>
          <ac:spMkLst>
            <pc:docMk/>
            <pc:sldMk cId="221371264" sldId="3161"/>
            <ac:spMk id="3" creationId="{DD2E304A-503B-9E2A-F84C-78A0AFDE9370}"/>
          </ac:spMkLst>
        </pc:spChg>
        <pc:spChg chg="del">
          <ac:chgData name="Rogerio Aguiar" userId="86fef4cc378c3954" providerId="LiveId" clId="{72B6E47E-4EDE-4762-97BA-4932EB5A0ECC}" dt="2023-05-25T22:27:42.114" v="1977" actId="478"/>
          <ac:spMkLst>
            <pc:docMk/>
            <pc:sldMk cId="221371264" sldId="3161"/>
            <ac:spMk id="7" creationId="{48E4D812-AA4A-68C8-EA27-1DCDBE1849F9}"/>
          </ac:spMkLst>
        </pc:spChg>
        <pc:spChg chg="del mod topLvl">
          <ac:chgData name="Rogerio Aguiar" userId="86fef4cc378c3954" providerId="LiveId" clId="{72B6E47E-4EDE-4762-97BA-4932EB5A0ECC}" dt="2023-05-25T22:30:54.647" v="2025" actId="478"/>
          <ac:spMkLst>
            <pc:docMk/>
            <pc:sldMk cId="221371264" sldId="3161"/>
            <ac:spMk id="8" creationId="{2B3E2C14-269F-D33F-380E-56F7801EA6C7}"/>
          </ac:spMkLst>
        </pc:spChg>
        <pc:spChg chg="add mod">
          <ac:chgData name="Rogerio Aguiar" userId="86fef4cc378c3954" providerId="LiveId" clId="{72B6E47E-4EDE-4762-97BA-4932EB5A0ECC}" dt="2023-05-26T17:39:33.048" v="2730" actId="14100"/>
          <ac:spMkLst>
            <pc:docMk/>
            <pc:sldMk cId="221371264" sldId="3161"/>
            <ac:spMk id="15" creationId="{F930217E-74B5-4137-A30B-0A5CECCA0690}"/>
          </ac:spMkLst>
        </pc:spChg>
        <pc:spChg chg="mod topLvl">
          <ac:chgData name="Rogerio Aguiar" userId="86fef4cc378c3954" providerId="LiveId" clId="{72B6E47E-4EDE-4762-97BA-4932EB5A0ECC}" dt="2023-05-26T17:25:24.640" v="2670" actId="20577"/>
          <ac:spMkLst>
            <pc:docMk/>
            <pc:sldMk cId="221371264" sldId="3161"/>
            <ac:spMk id="16" creationId="{88CC7429-DBD4-F3FC-7DD1-5E1D62037D86}"/>
          </ac:spMkLst>
        </pc:spChg>
        <pc:spChg chg="del">
          <ac:chgData name="Rogerio Aguiar" userId="86fef4cc378c3954" providerId="LiveId" clId="{72B6E47E-4EDE-4762-97BA-4932EB5A0ECC}" dt="2023-05-25T22:27:44.606" v="1978" actId="478"/>
          <ac:spMkLst>
            <pc:docMk/>
            <pc:sldMk cId="221371264" sldId="3161"/>
            <ac:spMk id="18" creationId="{FDA63166-32D7-F2E2-5A58-9F62AD938120}"/>
          </ac:spMkLst>
        </pc:spChg>
        <pc:spChg chg="del">
          <ac:chgData name="Rogerio Aguiar" userId="86fef4cc378c3954" providerId="LiveId" clId="{72B6E47E-4EDE-4762-97BA-4932EB5A0ECC}" dt="2023-05-25T22:27:32.271" v="1965" actId="478"/>
          <ac:spMkLst>
            <pc:docMk/>
            <pc:sldMk cId="221371264" sldId="3161"/>
            <ac:spMk id="23" creationId="{393C4AA2-8883-7350-0FDC-28FFCA205AAE}"/>
          </ac:spMkLst>
        </pc:spChg>
        <pc:spChg chg="add del mod topLvl">
          <ac:chgData name="Rogerio Aguiar" userId="86fef4cc378c3954" providerId="LiveId" clId="{72B6E47E-4EDE-4762-97BA-4932EB5A0ECC}" dt="2023-05-26T17:28:56.488" v="2681" actId="1076"/>
          <ac:spMkLst>
            <pc:docMk/>
            <pc:sldMk cId="221371264" sldId="3161"/>
            <ac:spMk id="24" creationId="{9ADABB92-CB8C-A02A-00BB-30D21B3A0170}"/>
          </ac:spMkLst>
        </pc:spChg>
        <pc:spChg chg="del mod">
          <ac:chgData name="Rogerio Aguiar" userId="86fef4cc378c3954" providerId="LiveId" clId="{72B6E47E-4EDE-4762-97BA-4932EB5A0ECC}" dt="2023-05-25T22:28:39.578" v="1992" actId="478"/>
          <ac:spMkLst>
            <pc:docMk/>
            <pc:sldMk cId="221371264" sldId="3161"/>
            <ac:spMk id="25" creationId="{804247AC-D794-BBD7-05A3-0400AF05F25C}"/>
          </ac:spMkLst>
        </pc:spChg>
        <pc:spChg chg="add mod">
          <ac:chgData name="Rogerio Aguiar" userId="86fef4cc378c3954" providerId="LiveId" clId="{72B6E47E-4EDE-4762-97BA-4932EB5A0ECC}" dt="2023-05-25T22:37:27.321" v="2087" actId="20577"/>
          <ac:spMkLst>
            <pc:docMk/>
            <pc:sldMk cId="221371264" sldId="3161"/>
            <ac:spMk id="29" creationId="{958EA84D-362A-F57B-7ECF-235DC9A65104}"/>
          </ac:spMkLst>
        </pc:spChg>
        <pc:spChg chg="del">
          <ac:chgData name="Rogerio Aguiar" userId="86fef4cc378c3954" providerId="LiveId" clId="{72B6E47E-4EDE-4762-97BA-4932EB5A0ECC}" dt="2023-05-25T22:27:29.693" v="1964" actId="478"/>
          <ac:spMkLst>
            <pc:docMk/>
            <pc:sldMk cId="221371264" sldId="3161"/>
            <ac:spMk id="30" creationId="{C30FC56F-8B18-A992-B670-BFEA76CB92A0}"/>
          </ac:spMkLst>
        </pc:spChg>
        <pc:spChg chg="add mod">
          <ac:chgData name="Rogerio Aguiar" userId="86fef4cc378c3954" providerId="LiveId" clId="{72B6E47E-4EDE-4762-97BA-4932EB5A0ECC}" dt="2023-05-26T17:29:05.761" v="2682" actId="6549"/>
          <ac:spMkLst>
            <pc:docMk/>
            <pc:sldMk cId="221371264" sldId="3161"/>
            <ac:spMk id="33" creationId="{7BBCDA62-0503-D8BD-6B3F-5F98E8FCDE98}"/>
          </ac:spMkLst>
        </pc:spChg>
        <pc:spChg chg="del mod">
          <ac:chgData name="Rogerio Aguiar" userId="86fef4cc378c3954" providerId="LiveId" clId="{72B6E47E-4EDE-4762-97BA-4932EB5A0ECC}" dt="2023-05-25T22:38:02.218" v="2090" actId="478"/>
          <ac:spMkLst>
            <pc:docMk/>
            <pc:sldMk cId="221371264" sldId="3161"/>
            <ac:spMk id="37" creationId="{99A9EB67-956E-5EED-985C-FEA3CDB33950}"/>
          </ac:spMkLst>
        </pc:spChg>
        <pc:spChg chg="mod">
          <ac:chgData name="Rogerio Aguiar" userId="86fef4cc378c3954" providerId="LiveId" clId="{72B6E47E-4EDE-4762-97BA-4932EB5A0ECC}" dt="2023-05-25T22:38:09.417" v="2092" actId="1076"/>
          <ac:spMkLst>
            <pc:docMk/>
            <pc:sldMk cId="221371264" sldId="3161"/>
            <ac:spMk id="38" creationId="{4BE32FF3-353E-0D70-6881-ED90A4CB2986}"/>
          </ac:spMkLst>
        </pc:spChg>
        <pc:spChg chg="del mod">
          <ac:chgData name="Rogerio Aguiar" userId="86fef4cc378c3954" providerId="LiveId" clId="{72B6E47E-4EDE-4762-97BA-4932EB5A0ECC}" dt="2023-05-25T22:27:25.997" v="1963" actId="478"/>
          <ac:spMkLst>
            <pc:docMk/>
            <pc:sldMk cId="221371264" sldId="3161"/>
            <ac:spMk id="43" creationId="{A62F3CB5-1FA3-75CA-1783-93E836A0B7F7}"/>
          </ac:spMkLst>
        </pc:spChg>
        <pc:grpChg chg="del mod">
          <ac:chgData name="Rogerio Aguiar" userId="86fef4cc378c3954" providerId="LiveId" clId="{72B6E47E-4EDE-4762-97BA-4932EB5A0ECC}" dt="2023-05-25T22:29:14.413" v="2009" actId="478"/>
          <ac:grpSpMkLst>
            <pc:docMk/>
            <pc:sldMk cId="221371264" sldId="3161"/>
            <ac:grpSpMk id="2" creationId="{C79DA6FE-DA7E-A451-C673-3EF505D4C6C7}"/>
          </ac:grpSpMkLst>
        </pc:grpChg>
        <pc:grpChg chg="del">
          <ac:chgData name="Rogerio Aguiar" userId="86fef4cc378c3954" providerId="LiveId" clId="{72B6E47E-4EDE-4762-97BA-4932EB5A0ECC}" dt="2023-05-25T22:27:44.606" v="1978" actId="478"/>
          <ac:grpSpMkLst>
            <pc:docMk/>
            <pc:sldMk cId="221371264" sldId="3161"/>
            <ac:grpSpMk id="5" creationId="{E0BB40D4-BE6C-6A74-96BC-97F1C001B249}"/>
          </ac:grpSpMkLst>
        </pc:grpChg>
        <pc:grpChg chg="del topLvl">
          <ac:chgData name="Rogerio Aguiar" userId="86fef4cc378c3954" providerId="LiveId" clId="{72B6E47E-4EDE-4762-97BA-4932EB5A0ECC}" dt="2023-05-25T22:27:25.997" v="1963" actId="478"/>
          <ac:grpSpMkLst>
            <pc:docMk/>
            <pc:sldMk cId="221371264" sldId="3161"/>
            <ac:grpSpMk id="9" creationId="{CC6323FF-2948-EF98-69E5-572AF3B14BB1}"/>
          </ac:grpSpMkLst>
        </pc:grpChg>
        <pc:grpChg chg="del">
          <ac:chgData name="Rogerio Aguiar" userId="86fef4cc378c3954" providerId="LiveId" clId="{72B6E47E-4EDE-4762-97BA-4932EB5A0ECC}" dt="2023-05-25T22:27:25.997" v="1963" actId="478"/>
          <ac:grpSpMkLst>
            <pc:docMk/>
            <pc:sldMk cId="221371264" sldId="3161"/>
            <ac:grpSpMk id="11" creationId="{B17CE279-B879-9F29-B834-276C83782818}"/>
          </ac:grpSpMkLst>
        </pc:grpChg>
        <pc:grpChg chg="del">
          <ac:chgData name="Rogerio Aguiar" userId="86fef4cc378c3954" providerId="LiveId" clId="{72B6E47E-4EDE-4762-97BA-4932EB5A0ECC}" dt="2023-05-25T22:27:45.297" v="1979" actId="478"/>
          <ac:grpSpMkLst>
            <pc:docMk/>
            <pc:sldMk cId="221371264" sldId="3161"/>
            <ac:grpSpMk id="12" creationId="{8C80FC89-8834-E63C-1CFB-25E497DC4967}"/>
          </ac:grpSpMkLst>
        </pc:grpChg>
        <pc:grpChg chg="add del mod">
          <ac:chgData name="Rogerio Aguiar" userId="86fef4cc378c3954" providerId="LiveId" clId="{72B6E47E-4EDE-4762-97BA-4932EB5A0ECC}" dt="2023-05-25T22:32:03.418" v="2037" actId="478"/>
          <ac:grpSpMkLst>
            <pc:docMk/>
            <pc:sldMk cId="221371264" sldId="3161"/>
            <ac:grpSpMk id="22" creationId="{567A3454-3EC8-A992-10FC-6B019A215487}"/>
          </ac:grpSpMkLst>
        </pc:grpChg>
        <pc:grpChg chg="add mod">
          <ac:chgData name="Rogerio Aguiar" userId="86fef4cc378c3954" providerId="LiveId" clId="{72B6E47E-4EDE-4762-97BA-4932EB5A0ECC}" dt="2023-05-25T22:38:04.275" v="2091" actId="1076"/>
          <ac:grpSpMkLst>
            <pc:docMk/>
            <pc:sldMk cId="221371264" sldId="3161"/>
            <ac:grpSpMk id="34" creationId="{C5197A1D-2F96-8D45-38C1-FE19653C17F7}"/>
          </ac:grpSpMkLst>
        </pc:grpChg>
        <pc:picChg chg="del topLvl">
          <ac:chgData name="Rogerio Aguiar" userId="86fef4cc378c3954" providerId="LiveId" clId="{72B6E47E-4EDE-4762-97BA-4932EB5A0ECC}" dt="2023-05-25T22:27:25.997" v="1963" actId="478"/>
          <ac:picMkLst>
            <pc:docMk/>
            <pc:sldMk cId="221371264" sldId="3161"/>
            <ac:picMk id="4" creationId="{7DE1AF14-6BA3-4661-3287-8602F6AB1863}"/>
          </ac:picMkLst>
        </pc:picChg>
        <pc:picChg chg="del topLvl">
          <ac:chgData name="Rogerio Aguiar" userId="86fef4cc378c3954" providerId="LiveId" clId="{72B6E47E-4EDE-4762-97BA-4932EB5A0ECC}" dt="2023-05-25T22:27:25.997" v="1963" actId="478"/>
          <ac:picMkLst>
            <pc:docMk/>
            <pc:sldMk cId="221371264" sldId="3161"/>
            <ac:picMk id="6" creationId="{6B37FE9E-7284-7D6E-D7A3-85F8A4C05972}"/>
          </ac:picMkLst>
        </pc:picChg>
        <pc:picChg chg="del mod topLvl">
          <ac:chgData name="Rogerio Aguiar" userId="86fef4cc378c3954" providerId="LiveId" clId="{72B6E47E-4EDE-4762-97BA-4932EB5A0ECC}" dt="2023-05-25T22:29:14.413" v="2009" actId="478"/>
          <ac:picMkLst>
            <pc:docMk/>
            <pc:sldMk cId="221371264" sldId="3161"/>
            <ac:picMk id="10" creationId="{9FE63CAF-7037-DB59-C403-3F432B60BACE}"/>
          </ac:picMkLst>
        </pc:picChg>
        <pc:picChg chg="add del mod">
          <ac:chgData name="Rogerio Aguiar" userId="86fef4cc378c3954" providerId="LiveId" clId="{72B6E47E-4EDE-4762-97BA-4932EB5A0ECC}" dt="2023-05-25T22:31:11.749" v="2028" actId="478"/>
          <ac:picMkLst>
            <pc:docMk/>
            <pc:sldMk cId="221371264" sldId="3161"/>
            <ac:picMk id="17" creationId="{5D03FA43-1EA5-7FBB-A6C5-B68026D59274}"/>
          </ac:picMkLst>
        </pc:picChg>
        <pc:picChg chg="add mod">
          <ac:chgData name="Rogerio Aguiar" userId="86fef4cc378c3954" providerId="LiveId" clId="{72B6E47E-4EDE-4762-97BA-4932EB5A0ECC}" dt="2023-05-25T22:30:50.002" v="2024" actId="1076"/>
          <ac:picMkLst>
            <pc:docMk/>
            <pc:sldMk cId="221371264" sldId="3161"/>
            <ac:picMk id="20" creationId="{6BF4853C-14D5-1EE1-89EF-14D46D78D014}"/>
          </ac:picMkLst>
        </pc:picChg>
        <pc:picChg chg="add mod">
          <ac:chgData name="Rogerio Aguiar" userId="86fef4cc378c3954" providerId="LiveId" clId="{72B6E47E-4EDE-4762-97BA-4932EB5A0ECC}" dt="2023-05-25T22:31:36.380" v="2032" actId="14100"/>
          <ac:picMkLst>
            <pc:docMk/>
            <pc:sldMk cId="221371264" sldId="3161"/>
            <ac:picMk id="21" creationId="{DBD872DF-9780-0CFF-8660-EA3483084267}"/>
          </ac:picMkLst>
        </pc:picChg>
        <pc:picChg chg="del mod topLvl">
          <ac:chgData name="Rogerio Aguiar" userId="86fef4cc378c3954" providerId="LiveId" clId="{72B6E47E-4EDE-4762-97BA-4932EB5A0ECC}" dt="2023-05-25T22:32:03.418" v="2037" actId="478"/>
          <ac:picMkLst>
            <pc:docMk/>
            <pc:sldMk cId="221371264" sldId="3161"/>
            <ac:picMk id="26" creationId="{AF722D01-08E4-4B25-A411-68E8F57218FA}"/>
          </ac:picMkLst>
        </pc:picChg>
        <pc:picChg chg="mod">
          <ac:chgData name="Rogerio Aguiar" userId="86fef4cc378c3954" providerId="LiveId" clId="{72B6E47E-4EDE-4762-97BA-4932EB5A0ECC}" dt="2023-05-25T22:37:58.205" v="2088"/>
          <ac:picMkLst>
            <pc:docMk/>
            <pc:sldMk cId="221371264" sldId="3161"/>
            <ac:picMk id="35" creationId="{B67C9E6F-3BB1-E6F5-DB48-C7020439268E}"/>
          </ac:picMkLst>
        </pc:picChg>
        <pc:cxnChg chg="add mod">
          <ac:chgData name="Rogerio Aguiar" userId="86fef4cc378c3954" providerId="LiveId" clId="{72B6E47E-4EDE-4762-97BA-4932EB5A0ECC}" dt="2023-05-25T22:32:46.787" v="2043" actId="1582"/>
          <ac:cxnSpMkLst>
            <pc:docMk/>
            <pc:sldMk cId="221371264" sldId="3161"/>
            <ac:cxnSpMk id="28" creationId="{3C33C0F5-8305-FA2D-4EEA-D3A64ED30723}"/>
          </ac:cxnSpMkLst>
        </pc:cxnChg>
        <pc:cxnChg chg="del">
          <ac:chgData name="Rogerio Aguiar" userId="86fef4cc378c3954" providerId="LiveId" clId="{72B6E47E-4EDE-4762-97BA-4932EB5A0ECC}" dt="2023-05-25T22:27:48.244" v="1980" actId="478"/>
          <ac:cxnSpMkLst>
            <pc:docMk/>
            <pc:sldMk cId="221371264" sldId="3161"/>
            <ac:cxnSpMk id="32" creationId="{7B577F9B-0D48-DDFD-8EB4-B245F24DFA53}"/>
          </ac:cxnSpMkLst>
        </pc:cxnChg>
      </pc:sldChg>
      <pc:sldChg chg="addSp delSp modSp add mod modAnim">
        <pc:chgData name="Rogerio Aguiar" userId="86fef4cc378c3954" providerId="LiveId" clId="{72B6E47E-4EDE-4762-97BA-4932EB5A0ECC}" dt="2023-05-26T17:55:17.569" v="2887"/>
        <pc:sldMkLst>
          <pc:docMk/>
          <pc:sldMk cId="1464518140" sldId="3162"/>
        </pc:sldMkLst>
        <pc:spChg chg="add mod">
          <ac:chgData name="Rogerio Aguiar" userId="86fef4cc378c3954" providerId="LiveId" clId="{72B6E47E-4EDE-4762-97BA-4932EB5A0ECC}" dt="2023-05-25T23:35:39.922" v="2617" actId="14100"/>
          <ac:spMkLst>
            <pc:docMk/>
            <pc:sldMk cId="1464518140" sldId="3162"/>
            <ac:spMk id="2" creationId="{0420E0DF-E836-BA8E-951F-65069690E7B2}"/>
          </ac:spMkLst>
        </pc:spChg>
        <pc:spChg chg="del">
          <ac:chgData name="Rogerio Aguiar" userId="86fef4cc378c3954" providerId="LiveId" clId="{72B6E47E-4EDE-4762-97BA-4932EB5A0ECC}" dt="2023-05-26T17:51:49.429" v="2830" actId="478"/>
          <ac:spMkLst>
            <pc:docMk/>
            <pc:sldMk cId="1464518140" sldId="3162"/>
            <ac:spMk id="3" creationId="{04D6B165-0C60-AD2B-3E99-DD3198275BC7}"/>
          </ac:spMkLst>
        </pc:spChg>
        <pc:spChg chg="add mod">
          <ac:chgData name="Rogerio Aguiar" userId="86fef4cc378c3954" providerId="LiveId" clId="{72B6E47E-4EDE-4762-97BA-4932EB5A0ECC}" dt="2023-05-26T17:51:50.039" v="2831"/>
          <ac:spMkLst>
            <pc:docMk/>
            <pc:sldMk cId="1464518140" sldId="3162"/>
            <ac:spMk id="4" creationId="{71629862-A82E-582F-9A74-928582B09E84}"/>
          </ac:spMkLst>
        </pc:spChg>
        <pc:spChg chg="add mod">
          <ac:chgData name="Rogerio Aguiar" userId="86fef4cc378c3954" providerId="LiveId" clId="{72B6E47E-4EDE-4762-97BA-4932EB5A0ECC}" dt="2023-05-25T23:36:32.603" v="2655" actId="20577"/>
          <ac:spMkLst>
            <pc:docMk/>
            <pc:sldMk cId="1464518140" sldId="3162"/>
            <ac:spMk id="5" creationId="{29F89BC2-3C10-59DC-68CA-BFDD874D77B7}"/>
          </ac:spMkLst>
        </pc:spChg>
        <pc:spChg chg="add mod">
          <ac:chgData name="Rogerio Aguiar" userId="86fef4cc378c3954" providerId="LiveId" clId="{72B6E47E-4EDE-4762-97BA-4932EB5A0ECC}" dt="2023-05-26T17:54:05.383" v="2882" actId="20577"/>
          <ac:spMkLst>
            <pc:docMk/>
            <pc:sldMk cId="1464518140" sldId="3162"/>
            <ac:spMk id="6" creationId="{29463B47-6C7C-1C4A-9524-21B55C67545E}"/>
          </ac:spMkLst>
        </pc:spChg>
        <pc:spChg chg="del">
          <ac:chgData name="Rogerio Aguiar" userId="86fef4cc378c3954" providerId="LiveId" clId="{72B6E47E-4EDE-4762-97BA-4932EB5A0ECC}" dt="2023-05-25T23:33:06.333" v="2578" actId="478"/>
          <ac:spMkLst>
            <pc:docMk/>
            <pc:sldMk cId="1464518140" sldId="3162"/>
            <ac:spMk id="6" creationId="{B9C9051A-D0EC-037E-8B7C-AA77A42FEF93}"/>
          </ac:spMkLst>
        </pc:spChg>
        <pc:spChg chg="mod">
          <ac:chgData name="Rogerio Aguiar" userId="86fef4cc378c3954" providerId="LiveId" clId="{72B6E47E-4EDE-4762-97BA-4932EB5A0ECC}" dt="2023-05-25T23:34:16.183" v="2594" actId="1076"/>
          <ac:spMkLst>
            <pc:docMk/>
            <pc:sldMk cId="1464518140" sldId="3162"/>
            <ac:spMk id="10" creationId="{14A01840-0FAF-2D7B-0BB8-9510DBD76F73}"/>
          </ac:spMkLst>
        </pc:spChg>
        <pc:spChg chg="del">
          <ac:chgData name="Rogerio Aguiar" userId="86fef4cc378c3954" providerId="LiveId" clId="{72B6E47E-4EDE-4762-97BA-4932EB5A0ECC}" dt="2023-05-25T23:33:03.807" v="2577" actId="478"/>
          <ac:spMkLst>
            <pc:docMk/>
            <pc:sldMk cId="1464518140" sldId="3162"/>
            <ac:spMk id="12" creationId="{374B9D63-AD06-3592-C79F-EA8AC748728A}"/>
          </ac:spMkLst>
        </pc:spChg>
        <pc:spChg chg="mod">
          <ac:chgData name="Rogerio Aguiar" userId="86fef4cc378c3954" providerId="LiveId" clId="{72B6E47E-4EDE-4762-97BA-4932EB5A0ECC}" dt="2023-05-25T23:37:03.447" v="2657" actId="1076"/>
          <ac:spMkLst>
            <pc:docMk/>
            <pc:sldMk cId="1464518140" sldId="3162"/>
            <ac:spMk id="13" creationId="{36688D3D-CF3D-1C71-B8AB-F1797D65B775}"/>
          </ac:spMkLst>
        </pc:spChg>
        <pc:spChg chg="mod">
          <ac:chgData name="Rogerio Aguiar" userId="86fef4cc378c3954" providerId="LiveId" clId="{72B6E47E-4EDE-4762-97BA-4932EB5A0ECC}" dt="2023-05-25T23:37:05.444" v="2658" actId="1076"/>
          <ac:spMkLst>
            <pc:docMk/>
            <pc:sldMk cId="1464518140" sldId="3162"/>
            <ac:spMk id="19" creationId="{44A7CD61-2435-11D7-AE22-421AEA25930F}"/>
          </ac:spMkLst>
        </pc:spChg>
        <pc:picChg chg="del">
          <ac:chgData name="Rogerio Aguiar" userId="86fef4cc378c3954" providerId="LiveId" clId="{72B6E47E-4EDE-4762-97BA-4932EB5A0ECC}" dt="2023-05-25T23:33:07.570" v="2579" actId="478"/>
          <ac:picMkLst>
            <pc:docMk/>
            <pc:sldMk cId="1464518140" sldId="3162"/>
            <ac:picMk id="4" creationId="{D66938A0-E6DE-572F-C01E-B9323AA6A08E}"/>
          </ac:picMkLst>
        </pc:picChg>
        <pc:picChg chg="mod">
          <ac:chgData name="Rogerio Aguiar" userId="86fef4cc378c3954" providerId="LiveId" clId="{72B6E47E-4EDE-4762-97BA-4932EB5A0ECC}" dt="2023-05-25T23:35:08.800" v="2608" actId="1076"/>
          <ac:picMkLst>
            <pc:docMk/>
            <pc:sldMk cId="1464518140" sldId="3162"/>
            <ac:picMk id="16" creationId="{9CE289A2-A5D0-1E81-994D-435A159107C0}"/>
          </ac:picMkLst>
        </pc:picChg>
        <pc:picChg chg="mod">
          <ac:chgData name="Rogerio Aguiar" userId="86fef4cc378c3954" providerId="LiveId" clId="{72B6E47E-4EDE-4762-97BA-4932EB5A0ECC}" dt="2023-05-25T23:35:46.335" v="2618" actId="1076"/>
          <ac:picMkLst>
            <pc:docMk/>
            <pc:sldMk cId="1464518140" sldId="3162"/>
            <ac:picMk id="21" creationId="{EFF9B365-97D7-8F88-53A2-E3000B6F759E}"/>
          </ac:picMkLst>
        </pc:picChg>
        <pc:picChg chg="mod">
          <ac:chgData name="Rogerio Aguiar" userId="86fef4cc378c3954" providerId="LiveId" clId="{72B6E47E-4EDE-4762-97BA-4932EB5A0ECC}" dt="2023-05-25T23:36:17.589" v="2647" actId="14100"/>
          <ac:picMkLst>
            <pc:docMk/>
            <pc:sldMk cId="1464518140" sldId="3162"/>
            <ac:picMk id="23" creationId="{B79307E2-F713-7C52-2724-63B8DAB6DE1B}"/>
          </ac:picMkLst>
        </pc:picChg>
        <pc:cxnChg chg="del mod">
          <ac:chgData name="Rogerio Aguiar" userId="86fef4cc378c3954" providerId="LiveId" clId="{72B6E47E-4EDE-4762-97BA-4932EB5A0ECC}" dt="2023-05-25T23:33:08.924" v="2580" actId="478"/>
          <ac:cxnSpMkLst>
            <pc:docMk/>
            <pc:sldMk cId="1464518140" sldId="3162"/>
            <ac:cxnSpMk id="26" creationId="{A9AF9B66-AD26-CA06-31ED-63C56FB869CE}"/>
          </ac:cxnSpMkLst>
        </pc:cxnChg>
        <pc:cxnChg chg="mod">
          <ac:chgData name="Rogerio Aguiar" userId="86fef4cc378c3954" providerId="LiveId" clId="{72B6E47E-4EDE-4762-97BA-4932EB5A0ECC}" dt="2023-05-25T23:35:08.800" v="2608" actId="1076"/>
          <ac:cxnSpMkLst>
            <pc:docMk/>
            <pc:sldMk cId="1464518140" sldId="3162"/>
            <ac:cxnSpMk id="27" creationId="{CB2C42C2-85FA-02A4-644D-353178867B64}"/>
          </ac:cxnSpMkLst>
        </pc:cxnChg>
        <pc:cxnChg chg="mod">
          <ac:chgData name="Rogerio Aguiar" userId="86fef4cc378c3954" providerId="LiveId" clId="{72B6E47E-4EDE-4762-97BA-4932EB5A0ECC}" dt="2023-05-25T23:37:03.447" v="2657" actId="1076"/>
          <ac:cxnSpMkLst>
            <pc:docMk/>
            <pc:sldMk cId="1464518140" sldId="3162"/>
            <ac:cxnSpMk id="30" creationId="{BC1D2359-E6B7-67DA-F9A9-5C58ED640FE4}"/>
          </ac:cxnSpMkLst>
        </pc:cxnChg>
        <pc:cxnChg chg="mod">
          <ac:chgData name="Rogerio Aguiar" userId="86fef4cc378c3954" providerId="LiveId" clId="{72B6E47E-4EDE-4762-97BA-4932EB5A0ECC}" dt="2023-05-25T23:37:05.444" v="2658" actId="1076"/>
          <ac:cxnSpMkLst>
            <pc:docMk/>
            <pc:sldMk cId="1464518140" sldId="3162"/>
            <ac:cxnSpMk id="33" creationId="{268DA003-489A-2ACC-EB55-DB6E61B16406}"/>
          </ac:cxnSpMkLst>
        </pc:cxnChg>
      </pc:sldChg>
      <pc:sldChg chg="delSp modSp add mod modAnim">
        <pc:chgData name="Rogerio Aguiar" userId="86fef4cc378c3954" providerId="LiveId" clId="{72B6E47E-4EDE-4762-97BA-4932EB5A0ECC}" dt="2023-05-26T17:41:48.763" v="2771" actId="6549"/>
        <pc:sldMkLst>
          <pc:docMk/>
          <pc:sldMk cId="158304950" sldId="3163"/>
        </pc:sldMkLst>
        <pc:spChg chg="mod">
          <ac:chgData name="Rogerio Aguiar" userId="86fef4cc378c3954" providerId="LiveId" clId="{72B6E47E-4EDE-4762-97BA-4932EB5A0ECC}" dt="2023-05-26T17:41:48.763" v="2771" actId="6549"/>
          <ac:spMkLst>
            <pc:docMk/>
            <pc:sldMk cId="158304950" sldId="3163"/>
            <ac:spMk id="3" creationId="{04D6B165-0C60-AD2B-3E99-DD3198275BC7}"/>
          </ac:spMkLst>
        </pc:spChg>
        <pc:spChg chg="del">
          <ac:chgData name="Rogerio Aguiar" userId="86fef4cc378c3954" providerId="LiveId" clId="{72B6E47E-4EDE-4762-97BA-4932EB5A0ECC}" dt="2023-05-26T17:40:39.766" v="2735" actId="478"/>
          <ac:spMkLst>
            <pc:docMk/>
            <pc:sldMk cId="158304950" sldId="3163"/>
            <ac:spMk id="21" creationId="{90A87592-6042-DDB9-E85B-FC3CB27FCB10}"/>
          </ac:spMkLst>
        </pc:spChg>
      </pc:sldChg>
      <pc:sldChg chg="addSp modSp new mod ord setBg">
        <pc:chgData name="Rogerio Aguiar" userId="86fef4cc378c3954" providerId="LiveId" clId="{72B6E47E-4EDE-4762-97BA-4932EB5A0ECC}" dt="2023-05-26T19:15:45.452" v="3194" actId="1076"/>
        <pc:sldMkLst>
          <pc:docMk/>
          <pc:sldMk cId="493101163" sldId="3165"/>
        </pc:sldMkLst>
        <pc:spChg chg="add mod">
          <ac:chgData name="Rogerio Aguiar" userId="86fef4cc378c3954" providerId="LiveId" clId="{72B6E47E-4EDE-4762-97BA-4932EB5A0ECC}" dt="2023-05-26T19:15:22.827" v="3183" actId="1076"/>
          <ac:spMkLst>
            <pc:docMk/>
            <pc:sldMk cId="493101163" sldId="3165"/>
            <ac:spMk id="4" creationId="{EDCE3B01-2547-75F3-D0E3-119FE2A008D9}"/>
          </ac:spMkLst>
        </pc:spChg>
        <pc:spChg chg="add">
          <ac:chgData name="Rogerio Aguiar" userId="86fef4cc378c3954" providerId="LiveId" clId="{72B6E47E-4EDE-4762-97BA-4932EB5A0ECC}" dt="2023-05-26T19:15:19.286" v="3182" actId="26606"/>
          <ac:spMkLst>
            <pc:docMk/>
            <pc:sldMk cId="493101163" sldId="3165"/>
            <ac:spMk id="13" creationId="{C3896A03-3945-419A-B66B-4EE266EDD152}"/>
          </ac:spMkLst>
        </pc:spChg>
        <pc:spChg chg="add">
          <ac:chgData name="Rogerio Aguiar" userId="86fef4cc378c3954" providerId="LiveId" clId="{72B6E47E-4EDE-4762-97BA-4932EB5A0ECC}" dt="2023-05-26T19:15:19.286" v="3182" actId="26606"/>
          <ac:spMkLst>
            <pc:docMk/>
            <pc:sldMk cId="493101163" sldId="3165"/>
            <ac:spMk id="15" creationId="{B34F5AD2-EDBD-4BBD-A55C-EAFFD0C7097A}"/>
          </ac:spMkLst>
        </pc:spChg>
        <pc:spChg chg="add">
          <ac:chgData name="Rogerio Aguiar" userId="86fef4cc378c3954" providerId="LiveId" clId="{72B6E47E-4EDE-4762-97BA-4932EB5A0ECC}" dt="2023-05-26T19:15:19.286" v="3182" actId="26606"/>
          <ac:spMkLst>
            <pc:docMk/>
            <pc:sldMk cId="493101163" sldId="3165"/>
            <ac:spMk id="17" creationId="{6832F003-FCA6-4CFB-A2EA-308F3AA257D1}"/>
          </ac:spMkLst>
        </pc:spChg>
        <pc:picChg chg="add mod ord">
          <ac:chgData name="Rogerio Aguiar" userId="86fef4cc378c3954" providerId="LiveId" clId="{72B6E47E-4EDE-4762-97BA-4932EB5A0ECC}" dt="2023-05-26T19:15:29.637" v="3186" actId="14100"/>
          <ac:picMkLst>
            <pc:docMk/>
            <pc:sldMk cId="493101163" sldId="3165"/>
            <ac:picMk id="3" creationId="{9D461C4D-632F-C6A2-98D6-E9F557A839F9}"/>
          </ac:picMkLst>
        </pc:picChg>
        <pc:picChg chg="add mod ord">
          <ac:chgData name="Rogerio Aguiar" userId="86fef4cc378c3954" providerId="LiveId" clId="{72B6E47E-4EDE-4762-97BA-4932EB5A0ECC}" dt="2023-05-26T19:15:40.495" v="3191" actId="14100"/>
          <ac:picMkLst>
            <pc:docMk/>
            <pc:sldMk cId="493101163" sldId="3165"/>
            <ac:picMk id="6" creationId="{2243A477-C27B-A398-A056-01BAEA8FD738}"/>
          </ac:picMkLst>
        </pc:picChg>
        <pc:picChg chg="add mod">
          <ac:chgData name="Rogerio Aguiar" userId="86fef4cc378c3954" providerId="LiveId" clId="{72B6E47E-4EDE-4762-97BA-4932EB5A0ECC}" dt="2023-05-26T19:15:45.452" v="3194" actId="1076"/>
          <ac:picMkLst>
            <pc:docMk/>
            <pc:sldMk cId="493101163" sldId="3165"/>
            <ac:picMk id="8" creationId="{87A47CEC-607F-9646-D110-1DF3BDFC916C}"/>
          </ac:picMkLst>
        </pc:picChg>
      </pc:sldChg>
      <pc:sldChg chg="addSp delSp modSp add del mod addAnim delAnim">
        <pc:chgData name="Rogerio Aguiar" userId="86fef4cc378c3954" providerId="LiveId" clId="{72B6E47E-4EDE-4762-97BA-4932EB5A0ECC}" dt="2023-05-26T18:36:32.026" v="3135" actId="47"/>
        <pc:sldMkLst>
          <pc:docMk/>
          <pc:sldMk cId="1309844635" sldId="3165"/>
        </pc:sldMkLst>
        <pc:spChg chg="del">
          <ac:chgData name="Rogerio Aguiar" userId="86fef4cc378c3954" providerId="LiveId" clId="{72B6E47E-4EDE-4762-97BA-4932EB5A0ECC}" dt="2023-05-26T18:22:13.539" v="3069" actId="21"/>
          <ac:spMkLst>
            <pc:docMk/>
            <pc:sldMk cId="1309844635" sldId="3165"/>
            <ac:spMk id="10" creationId="{9BEE3601-DA47-17CB-4DE5-37742FD77D11}"/>
          </ac:spMkLst>
        </pc:spChg>
        <pc:spChg chg="del">
          <ac:chgData name="Rogerio Aguiar" userId="86fef4cc378c3954" providerId="LiveId" clId="{72B6E47E-4EDE-4762-97BA-4932EB5A0ECC}" dt="2023-05-26T18:22:13.539" v="3069" actId="21"/>
          <ac:spMkLst>
            <pc:docMk/>
            <pc:sldMk cId="1309844635" sldId="3165"/>
            <ac:spMk id="16" creationId="{B3B4679A-87BD-CA0B-E313-D811A0789B9E}"/>
          </ac:spMkLst>
        </pc:spChg>
        <pc:spChg chg="add del">
          <ac:chgData name="Rogerio Aguiar" userId="86fef4cc378c3954" providerId="LiveId" clId="{72B6E47E-4EDE-4762-97BA-4932EB5A0ECC}" dt="2023-05-26T18:27:05.265" v="3108" actId="21"/>
          <ac:spMkLst>
            <pc:docMk/>
            <pc:sldMk cId="1309844635" sldId="3165"/>
            <ac:spMk id="40" creationId="{476C0480-520F-F151-C256-17E1C55DA9F8}"/>
          </ac:spMkLst>
        </pc:spChg>
        <pc:picChg chg="del">
          <ac:chgData name="Rogerio Aguiar" userId="86fef4cc378c3954" providerId="LiveId" clId="{72B6E47E-4EDE-4762-97BA-4932EB5A0ECC}" dt="2023-05-26T18:27:05.265" v="3108" actId="21"/>
          <ac:picMkLst>
            <pc:docMk/>
            <pc:sldMk cId="1309844635" sldId="3165"/>
            <ac:picMk id="38" creationId="{E1B124D0-D227-FE1D-6DB1-B32D60881E79}"/>
          </ac:picMkLst>
        </pc:picChg>
        <pc:cxnChg chg="del mod">
          <ac:chgData name="Rogerio Aguiar" userId="86fef4cc378c3954" providerId="LiveId" clId="{72B6E47E-4EDE-4762-97BA-4932EB5A0ECC}" dt="2023-05-26T18:22:13.539" v="3069" actId="21"/>
          <ac:cxnSpMkLst>
            <pc:docMk/>
            <pc:sldMk cId="1309844635" sldId="3165"/>
            <ac:cxnSpMk id="20" creationId="{C479D94D-C12F-2A0E-1D8B-33656ED806A2}"/>
          </ac:cxnSpMkLst>
        </pc:cxnChg>
      </pc:sldChg>
      <pc:sldChg chg="modSp add mod">
        <pc:chgData name="Rogerio Aguiar" userId="86fef4cc378c3954" providerId="LiveId" clId="{72B6E47E-4EDE-4762-97BA-4932EB5A0ECC}" dt="2023-06-09T19:21:10.818" v="3393" actId="14100"/>
        <pc:sldMkLst>
          <pc:docMk/>
          <pc:sldMk cId="2935942306" sldId="3166"/>
        </pc:sldMkLst>
        <pc:spChg chg="mod">
          <ac:chgData name="Rogerio Aguiar" userId="86fef4cc378c3954" providerId="LiveId" clId="{72B6E47E-4EDE-4762-97BA-4932EB5A0ECC}" dt="2023-06-09T19:21:02.352" v="3390" actId="14100"/>
          <ac:spMkLst>
            <pc:docMk/>
            <pc:sldMk cId="2935942306" sldId="3166"/>
            <ac:spMk id="5" creationId="{A29BA463-C312-18B3-652F-46E76AA07408}"/>
          </ac:spMkLst>
        </pc:spChg>
        <pc:picChg chg="mod">
          <ac:chgData name="Rogerio Aguiar" userId="86fef4cc378c3954" providerId="LiveId" clId="{72B6E47E-4EDE-4762-97BA-4932EB5A0ECC}" dt="2023-06-09T19:21:06.023" v="3391" actId="14100"/>
          <ac:picMkLst>
            <pc:docMk/>
            <pc:sldMk cId="2935942306" sldId="3166"/>
            <ac:picMk id="6" creationId="{833BF0EA-D104-F4E0-B3A1-1ED41F44448D}"/>
          </ac:picMkLst>
        </pc:picChg>
        <pc:picChg chg="mod">
          <ac:chgData name="Rogerio Aguiar" userId="86fef4cc378c3954" providerId="LiveId" clId="{72B6E47E-4EDE-4762-97BA-4932EB5A0ECC}" dt="2023-06-09T19:21:10.818" v="3393" actId="14100"/>
          <ac:picMkLst>
            <pc:docMk/>
            <pc:sldMk cId="2935942306" sldId="3166"/>
            <ac:picMk id="9" creationId="{327BADC3-A108-FE80-4C9F-315FAB1C53AD}"/>
          </ac:picMkLst>
        </pc:picChg>
      </pc:sldChg>
      <pc:sldChg chg="addSp delSp modSp add mod ord modAnim">
        <pc:chgData name="Rogerio Aguiar" userId="86fef4cc378c3954" providerId="LiveId" clId="{72B6E47E-4EDE-4762-97BA-4932EB5A0ECC}" dt="2023-06-09T19:38:10.184" v="3665"/>
        <pc:sldMkLst>
          <pc:docMk/>
          <pc:sldMk cId="580162870" sldId="3167"/>
        </pc:sldMkLst>
        <pc:spChg chg="mod">
          <ac:chgData name="Rogerio Aguiar" userId="86fef4cc378c3954" providerId="LiveId" clId="{72B6E47E-4EDE-4762-97BA-4932EB5A0ECC}" dt="2023-06-09T19:29:03.931" v="3514" actId="1076"/>
          <ac:spMkLst>
            <pc:docMk/>
            <pc:sldMk cId="580162870" sldId="3167"/>
            <ac:spMk id="3" creationId="{02A16553-2F47-20DC-99DA-76E84279BB22}"/>
          </ac:spMkLst>
        </pc:spChg>
        <pc:spChg chg="del mod">
          <ac:chgData name="Rogerio Aguiar" userId="86fef4cc378c3954" providerId="LiveId" clId="{72B6E47E-4EDE-4762-97BA-4932EB5A0ECC}" dt="2023-06-09T19:28:58.697" v="3513" actId="478"/>
          <ac:spMkLst>
            <pc:docMk/>
            <pc:sldMk cId="580162870" sldId="3167"/>
            <ac:spMk id="5" creationId="{A29BA463-C312-18B3-652F-46E76AA07408}"/>
          </ac:spMkLst>
        </pc:spChg>
        <pc:spChg chg="mod">
          <ac:chgData name="Rogerio Aguiar" userId="86fef4cc378c3954" providerId="LiveId" clId="{72B6E47E-4EDE-4762-97BA-4932EB5A0ECC}" dt="2023-06-09T19:37:36.044" v="3659" actId="1076"/>
          <ac:spMkLst>
            <pc:docMk/>
            <pc:sldMk cId="580162870" sldId="3167"/>
            <ac:spMk id="6" creationId="{72FEDE39-88BB-2CDF-A74C-D2172C08D492}"/>
          </ac:spMkLst>
        </pc:spChg>
        <pc:spChg chg="mod">
          <ac:chgData name="Rogerio Aguiar" userId="86fef4cc378c3954" providerId="LiveId" clId="{72B6E47E-4EDE-4762-97BA-4932EB5A0ECC}" dt="2023-06-09T19:22:09.521" v="3403" actId="20577"/>
          <ac:spMkLst>
            <pc:docMk/>
            <pc:sldMk cId="580162870" sldId="3167"/>
            <ac:spMk id="7" creationId="{BFEE9158-1782-EB1F-91FF-2BD6BF1D5DA8}"/>
          </ac:spMkLst>
        </pc:spChg>
        <pc:spChg chg="add mod">
          <ac:chgData name="Rogerio Aguiar" userId="86fef4cc378c3954" providerId="LiveId" clId="{72B6E47E-4EDE-4762-97BA-4932EB5A0ECC}" dt="2023-06-09T19:37:40.965" v="3660" actId="1076"/>
          <ac:spMkLst>
            <pc:docMk/>
            <pc:sldMk cId="580162870" sldId="3167"/>
            <ac:spMk id="8" creationId="{E583A607-0E61-D58E-079B-E862A0ACD652}"/>
          </ac:spMkLst>
        </pc:spChg>
        <pc:picChg chg="mod">
          <ac:chgData name="Rogerio Aguiar" userId="86fef4cc378c3954" providerId="LiveId" clId="{72B6E47E-4EDE-4762-97BA-4932EB5A0ECC}" dt="2023-06-09T19:37:24.500" v="3656" actId="14100"/>
          <ac:picMkLst>
            <pc:docMk/>
            <pc:sldMk cId="580162870" sldId="3167"/>
            <ac:picMk id="2" creationId="{E79397B8-BF8D-DC8E-CD0B-E911B83E6CEF}"/>
          </ac:picMkLst>
        </pc:picChg>
      </pc:sldChg>
      <pc:sldChg chg="addSp delSp modSp add mod modAnim">
        <pc:chgData name="Rogerio Aguiar" userId="86fef4cc378c3954" providerId="LiveId" clId="{72B6E47E-4EDE-4762-97BA-4932EB5A0ECC}" dt="2023-06-09T19:35:33.317" v="3623"/>
        <pc:sldMkLst>
          <pc:docMk/>
          <pc:sldMk cId="2731619508" sldId="3168"/>
        </pc:sldMkLst>
        <pc:spChg chg="mod">
          <ac:chgData name="Rogerio Aguiar" userId="86fef4cc378c3954" providerId="LiveId" clId="{72B6E47E-4EDE-4762-97BA-4932EB5A0ECC}" dt="2023-06-09T19:28:07.102" v="3505" actId="1076"/>
          <ac:spMkLst>
            <pc:docMk/>
            <pc:sldMk cId="2731619508" sldId="3168"/>
            <ac:spMk id="3" creationId="{02A16553-2F47-20DC-99DA-76E84279BB22}"/>
          </ac:spMkLst>
        </pc:spChg>
        <pc:spChg chg="mod">
          <ac:chgData name="Rogerio Aguiar" userId="86fef4cc378c3954" providerId="LiveId" clId="{72B6E47E-4EDE-4762-97BA-4932EB5A0ECC}" dt="2023-06-09T19:34:54.859" v="3617" actId="21"/>
          <ac:spMkLst>
            <pc:docMk/>
            <pc:sldMk cId="2731619508" sldId="3168"/>
            <ac:spMk id="5" creationId="{A29BA463-C312-18B3-652F-46E76AA07408}"/>
          </ac:spMkLst>
        </pc:spChg>
        <pc:spChg chg="del">
          <ac:chgData name="Rogerio Aguiar" userId="86fef4cc378c3954" providerId="LiveId" clId="{72B6E47E-4EDE-4762-97BA-4932EB5A0ECC}" dt="2023-06-09T19:22:18.128" v="3405" actId="478"/>
          <ac:spMkLst>
            <pc:docMk/>
            <pc:sldMk cId="2731619508" sldId="3168"/>
            <ac:spMk id="6" creationId="{72FEDE39-88BB-2CDF-A74C-D2172C08D492}"/>
          </ac:spMkLst>
        </pc:spChg>
        <pc:spChg chg="add mod">
          <ac:chgData name="Rogerio Aguiar" userId="86fef4cc378c3954" providerId="LiveId" clId="{72B6E47E-4EDE-4762-97BA-4932EB5A0ECC}" dt="2023-06-09T19:35:07.843" v="3621" actId="6549"/>
          <ac:spMkLst>
            <pc:docMk/>
            <pc:sldMk cId="2731619508" sldId="3168"/>
            <ac:spMk id="8" creationId="{25A6641E-10F4-2256-AC42-DCFE14CAC544}"/>
          </ac:spMkLst>
        </pc:spChg>
        <pc:picChg chg="mod">
          <ac:chgData name="Rogerio Aguiar" userId="86fef4cc378c3954" providerId="LiveId" clId="{72B6E47E-4EDE-4762-97BA-4932EB5A0ECC}" dt="2023-06-09T19:28:12.413" v="3507" actId="1076"/>
          <ac:picMkLst>
            <pc:docMk/>
            <pc:sldMk cId="2731619508" sldId="3168"/>
            <ac:picMk id="2" creationId="{E79397B8-BF8D-DC8E-CD0B-E911B83E6CEF}"/>
          </ac:picMkLst>
        </pc:picChg>
      </pc:sldChg>
      <pc:sldChg chg="addSp delSp modSp add mod modAnim">
        <pc:chgData name="Rogerio Aguiar" userId="86fef4cc378c3954" providerId="LiveId" clId="{72B6E47E-4EDE-4762-97BA-4932EB5A0ECC}" dt="2023-06-09T20:06:24.970" v="4029" actId="14100"/>
        <pc:sldMkLst>
          <pc:docMk/>
          <pc:sldMk cId="1157217451" sldId="3169"/>
        </pc:sldMkLst>
        <pc:spChg chg="mod">
          <ac:chgData name="Rogerio Aguiar" userId="86fef4cc378c3954" providerId="LiveId" clId="{72B6E47E-4EDE-4762-97BA-4932EB5A0ECC}" dt="2023-06-09T19:39:16.300" v="3692" actId="1076"/>
          <ac:spMkLst>
            <pc:docMk/>
            <pc:sldMk cId="1157217451" sldId="3169"/>
            <ac:spMk id="3" creationId="{02A16553-2F47-20DC-99DA-76E84279BB22}"/>
          </ac:spMkLst>
        </pc:spChg>
        <pc:spChg chg="mod">
          <ac:chgData name="Rogerio Aguiar" userId="86fef4cc378c3954" providerId="LiveId" clId="{72B6E47E-4EDE-4762-97BA-4932EB5A0ECC}" dt="2023-06-09T19:45:58.502" v="3814" actId="20577"/>
          <ac:spMkLst>
            <pc:docMk/>
            <pc:sldMk cId="1157217451" sldId="3169"/>
            <ac:spMk id="5" creationId="{A29BA463-C312-18B3-652F-46E76AA07408}"/>
          </ac:spMkLst>
        </pc:spChg>
        <pc:spChg chg="del">
          <ac:chgData name="Rogerio Aguiar" userId="86fef4cc378c3954" providerId="LiveId" clId="{72B6E47E-4EDE-4762-97BA-4932EB5A0ECC}" dt="2023-06-09T19:38:59.132" v="3667" actId="478"/>
          <ac:spMkLst>
            <pc:docMk/>
            <pc:sldMk cId="1157217451" sldId="3169"/>
            <ac:spMk id="6" creationId="{E23C2A99-77FA-A067-9495-ED9E4A7AF95A}"/>
          </ac:spMkLst>
        </pc:spChg>
        <pc:spChg chg="mod">
          <ac:chgData name="Rogerio Aguiar" userId="86fef4cc378c3954" providerId="LiveId" clId="{72B6E47E-4EDE-4762-97BA-4932EB5A0ECC}" dt="2023-06-09T19:39:11.317" v="3691" actId="20577"/>
          <ac:spMkLst>
            <pc:docMk/>
            <pc:sldMk cId="1157217451" sldId="3169"/>
            <ac:spMk id="7" creationId="{BFEE9158-1782-EB1F-91FF-2BD6BF1D5DA8}"/>
          </ac:spMkLst>
        </pc:spChg>
        <pc:spChg chg="add mod">
          <ac:chgData name="Rogerio Aguiar" userId="86fef4cc378c3954" providerId="LiveId" clId="{72B6E47E-4EDE-4762-97BA-4932EB5A0ECC}" dt="2023-06-09T20:06:24.970" v="4029" actId="14100"/>
          <ac:spMkLst>
            <pc:docMk/>
            <pc:sldMk cId="1157217451" sldId="3169"/>
            <ac:spMk id="8" creationId="{B54E1B08-EF88-8D52-8621-C31FDF0C309A}"/>
          </ac:spMkLst>
        </pc:spChg>
        <pc:picChg chg="mod">
          <ac:chgData name="Rogerio Aguiar" userId="86fef4cc378c3954" providerId="LiveId" clId="{72B6E47E-4EDE-4762-97BA-4932EB5A0ECC}" dt="2023-06-09T19:39:16.300" v="3692" actId="1076"/>
          <ac:picMkLst>
            <pc:docMk/>
            <pc:sldMk cId="1157217451" sldId="3169"/>
            <ac:picMk id="2" creationId="{E79397B8-BF8D-DC8E-CD0B-E911B83E6CEF}"/>
          </ac:picMkLst>
        </pc:picChg>
      </pc:sldChg>
      <pc:sldChg chg="addSp delSp modSp add mod ord modAnim">
        <pc:chgData name="Rogerio Aguiar" userId="86fef4cc378c3954" providerId="LiveId" clId="{72B6E47E-4EDE-4762-97BA-4932EB5A0ECC}" dt="2023-06-09T20:06:13.975" v="4028" actId="1076"/>
        <pc:sldMkLst>
          <pc:docMk/>
          <pc:sldMk cId="2381790124" sldId="3170"/>
        </pc:sldMkLst>
        <pc:spChg chg="mod">
          <ac:chgData name="Rogerio Aguiar" userId="86fef4cc378c3954" providerId="LiveId" clId="{72B6E47E-4EDE-4762-97BA-4932EB5A0ECC}" dt="2023-06-09T20:06:06.493" v="4026" actId="1076"/>
          <ac:spMkLst>
            <pc:docMk/>
            <pc:sldMk cId="2381790124" sldId="3170"/>
            <ac:spMk id="3" creationId="{02A16553-2F47-20DC-99DA-76E84279BB22}"/>
          </ac:spMkLst>
        </pc:spChg>
        <pc:spChg chg="del mod">
          <ac:chgData name="Rogerio Aguiar" userId="86fef4cc378c3954" providerId="LiveId" clId="{72B6E47E-4EDE-4762-97BA-4932EB5A0ECC}" dt="2023-06-09T19:44:45.602" v="3789" actId="478"/>
          <ac:spMkLst>
            <pc:docMk/>
            <pc:sldMk cId="2381790124" sldId="3170"/>
            <ac:spMk id="5" creationId="{A29BA463-C312-18B3-652F-46E76AA07408}"/>
          </ac:spMkLst>
        </pc:spChg>
        <pc:spChg chg="mod">
          <ac:chgData name="Rogerio Aguiar" userId="86fef4cc378c3954" providerId="LiveId" clId="{72B6E47E-4EDE-4762-97BA-4932EB5A0ECC}" dt="2023-06-09T20:06:09.790" v="4027" actId="14100"/>
          <ac:spMkLst>
            <pc:docMk/>
            <pc:sldMk cId="2381790124" sldId="3170"/>
            <ac:spMk id="6" creationId="{E23C2A99-77FA-A067-9495-ED9E4A7AF95A}"/>
          </ac:spMkLst>
        </pc:spChg>
        <pc:spChg chg="mod">
          <ac:chgData name="Rogerio Aguiar" userId="86fef4cc378c3954" providerId="LiveId" clId="{72B6E47E-4EDE-4762-97BA-4932EB5A0ECC}" dt="2023-06-09T20:05:59.521" v="4024" actId="20577"/>
          <ac:spMkLst>
            <pc:docMk/>
            <pc:sldMk cId="2381790124" sldId="3170"/>
            <ac:spMk id="7" creationId="{BFEE9158-1782-EB1F-91FF-2BD6BF1D5DA8}"/>
          </ac:spMkLst>
        </pc:spChg>
        <pc:spChg chg="add mod">
          <ac:chgData name="Rogerio Aguiar" userId="86fef4cc378c3954" providerId="LiveId" clId="{72B6E47E-4EDE-4762-97BA-4932EB5A0ECC}" dt="2023-06-09T20:06:13.975" v="4028" actId="1076"/>
          <ac:spMkLst>
            <pc:docMk/>
            <pc:sldMk cId="2381790124" sldId="3170"/>
            <ac:spMk id="8" creationId="{00D8465B-03DA-C348-6F5E-EB5583FF825F}"/>
          </ac:spMkLst>
        </pc:spChg>
        <pc:picChg chg="mod">
          <ac:chgData name="Rogerio Aguiar" userId="86fef4cc378c3954" providerId="LiveId" clId="{72B6E47E-4EDE-4762-97BA-4932EB5A0ECC}" dt="2023-06-09T20:06:06.493" v="4026" actId="1076"/>
          <ac:picMkLst>
            <pc:docMk/>
            <pc:sldMk cId="2381790124" sldId="3170"/>
            <ac:picMk id="2" creationId="{E79397B8-BF8D-DC8E-CD0B-E911B83E6CEF}"/>
          </ac:picMkLst>
        </pc:picChg>
      </pc:sldChg>
      <pc:sldChg chg="modSp add mod">
        <pc:chgData name="Rogerio Aguiar" userId="86fef4cc378c3954" providerId="LiveId" clId="{72B6E47E-4EDE-4762-97BA-4932EB5A0ECC}" dt="2023-06-09T20:01:05.695" v="3963" actId="5793"/>
        <pc:sldMkLst>
          <pc:docMk/>
          <pc:sldMk cId="1807309516" sldId="3171"/>
        </pc:sldMkLst>
        <pc:spChg chg="mod">
          <ac:chgData name="Rogerio Aguiar" userId="86fef4cc378c3954" providerId="LiveId" clId="{72B6E47E-4EDE-4762-97BA-4932EB5A0ECC}" dt="2023-06-09T20:01:05.695" v="3963" actId="5793"/>
          <ac:spMkLst>
            <pc:docMk/>
            <pc:sldMk cId="1807309516" sldId="3171"/>
            <ac:spMk id="5" creationId="{A29BA463-C312-18B3-652F-46E76AA07408}"/>
          </ac:spMkLst>
        </pc:spChg>
      </pc:sldChg>
    </pc:docChg>
  </pc:docChgLst>
  <pc:docChgLst>
    <pc:chgData name="Rogerio Aguiar" userId="86fef4cc378c3954" providerId="LiveId" clId="{02B7D234-665B-4206-A6F4-0046436C5224}"/>
    <pc:docChg chg="undo custSel addSld delSld modSld sldOrd modNotesMaster modHandout">
      <pc:chgData name="Rogerio Aguiar" userId="86fef4cc378c3954" providerId="LiveId" clId="{02B7D234-665B-4206-A6F4-0046436C5224}" dt="2022-08-18T20:49:03.760" v="3062" actId="20577"/>
      <pc:docMkLst>
        <pc:docMk/>
      </pc:docMkLst>
      <pc:sldChg chg="modNotes">
        <pc:chgData name="Rogerio Aguiar" userId="86fef4cc378c3954" providerId="LiveId" clId="{02B7D234-665B-4206-A6F4-0046436C5224}" dt="2022-07-23T15:59:09.949" v="1117"/>
        <pc:sldMkLst>
          <pc:docMk/>
          <pc:sldMk cId="1945280476" sldId="256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305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306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307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314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2432869845" sldId="328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361"/>
        </pc:sldMkLst>
      </pc:sldChg>
      <pc:sldChg chg="ord modNotes">
        <pc:chgData name="Rogerio Aguiar" userId="86fef4cc378c3954" providerId="LiveId" clId="{02B7D234-665B-4206-A6F4-0046436C5224}" dt="2022-07-30T11:15:51.903" v="1148"/>
        <pc:sldMkLst>
          <pc:docMk/>
          <pc:sldMk cId="0" sldId="380"/>
        </pc:sldMkLst>
      </pc:sldChg>
      <pc:sldChg chg="ord">
        <pc:chgData name="Rogerio Aguiar" userId="86fef4cc378c3954" providerId="LiveId" clId="{02B7D234-665B-4206-A6F4-0046436C5224}" dt="2022-08-15T19:48:51.403" v="3017"/>
        <pc:sldMkLst>
          <pc:docMk/>
          <pc:sldMk cId="0" sldId="391"/>
        </pc:sldMkLst>
      </pc:sldChg>
      <pc:sldChg chg="modSp mod modNotes">
        <pc:chgData name="Rogerio Aguiar" userId="86fef4cc378c3954" providerId="LiveId" clId="{02B7D234-665B-4206-A6F4-0046436C5224}" dt="2022-07-23T15:59:09.949" v="1117"/>
        <pc:sldMkLst>
          <pc:docMk/>
          <pc:sldMk cId="0" sldId="427"/>
        </pc:sldMkLst>
        <pc:spChg chg="mod">
          <ac:chgData name="Rogerio Aguiar" userId="86fef4cc378c3954" providerId="LiveId" clId="{02B7D234-665B-4206-A6F4-0046436C5224}" dt="2022-07-23T13:56:30.628" v="12" actId="20577"/>
          <ac:spMkLst>
            <pc:docMk/>
            <pc:sldMk cId="0" sldId="427"/>
            <ac:spMk id="99331" creationId="{00000000-0000-0000-0000-000000000000}"/>
          </ac:spMkLst>
        </pc:spChg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429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435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437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438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440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804654878" sldId="443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0" sldId="495"/>
        </pc:sldMkLst>
      </pc:sldChg>
      <pc:sldChg chg="modSp mod modNotes">
        <pc:chgData name="Rogerio Aguiar" userId="86fef4cc378c3954" providerId="LiveId" clId="{02B7D234-665B-4206-A6F4-0046436C5224}" dt="2022-07-23T15:59:09.949" v="1117"/>
        <pc:sldMkLst>
          <pc:docMk/>
          <pc:sldMk cId="0" sldId="591"/>
        </pc:sldMkLst>
        <pc:spChg chg="mod">
          <ac:chgData name="Rogerio Aguiar" userId="86fef4cc378c3954" providerId="LiveId" clId="{02B7D234-665B-4206-A6F4-0046436C5224}" dt="2021-08-10T23:21:32.691" v="0" actId="20577"/>
          <ac:spMkLst>
            <pc:docMk/>
            <pc:sldMk cId="0" sldId="591"/>
            <ac:spMk id="53250" creationId="{00000000-0000-0000-0000-000000000000}"/>
          </ac:spMkLst>
        </pc:spChg>
      </pc:sldChg>
      <pc:sldChg chg="delSp modSp mod">
        <pc:chgData name="Rogerio Aguiar" userId="86fef4cc378c3954" providerId="LiveId" clId="{02B7D234-665B-4206-A6F4-0046436C5224}" dt="2022-08-18T20:49:03.760" v="3062" actId="20577"/>
        <pc:sldMkLst>
          <pc:docMk/>
          <pc:sldMk cId="362274917" sldId="2467"/>
        </pc:sldMkLst>
        <pc:spChg chg="mod">
          <ac:chgData name="Rogerio Aguiar" userId="86fef4cc378c3954" providerId="LiveId" clId="{02B7D234-665B-4206-A6F4-0046436C5224}" dt="2022-08-18T20:49:03.760" v="3062" actId="20577"/>
          <ac:spMkLst>
            <pc:docMk/>
            <pc:sldMk cId="362274917" sldId="2467"/>
            <ac:spMk id="7" creationId="{4B536B0F-C017-95CB-7C79-9D5C342259E0}"/>
          </ac:spMkLst>
        </pc:spChg>
        <pc:spChg chg="del">
          <ac:chgData name="Rogerio Aguiar" userId="86fef4cc378c3954" providerId="LiveId" clId="{02B7D234-665B-4206-A6F4-0046436C5224}" dt="2022-08-18T20:48:15.274" v="3022" actId="478"/>
          <ac:spMkLst>
            <pc:docMk/>
            <pc:sldMk cId="362274917" sldId="2467"/>
            <ac:spMk id="9" creationId="{859F72D9-005A-1E63-7B3C-2F423310C34E}"/>
          </ac:spMkLst>
        </pc:spChg>
        <pc:spChg chg="del">
          <ac:chgData name="Rogerio Aguiar" userId="86fef4cc378c3954" providerId="LiveId" clId="{02B7D234-665B-4206-A6F4-0046436C5224}" dt="2022-08-18T20:48:08.235" v="3021" actId="478"/>
          <ac:spMkLst>
            <pc:docMk/>
            <pc:sldMk cId="362274917" sldId="2467"/>
            <ac:spMk id="10" creationId="{02AB7E73-D55B-83AB-CA51-89CA86BFDA5E}"/>
          </ac:spMkLst>
        </pc:spChg>
      </pc:sldChg>
      <pc:sldChg chg="modSp mod">
        <pc:chgData name="Rogerio Aguiar" userId="86fef4cc378c3954" providerId="LiveId" clId="{02B7D234-665B-4206-A6F4-0046436C5224}" dt="2021-08-12T18:42:10.754" v="3" actId="14100"/>
        <pc:sldMkLst>
          <pc:docMk/>
          <pc:sldMk cId="2443331671" sldId="2480"/>
        </pc:sldMkLst>
        <pc:picChg chg="mod">
          <ac:chgData name="Rogerio Aguiar" userId="86fef4cc378c3954" providerId="LiveId" clId="{02B7D234-665B-4206-A6F4-0046436C5224}" dt="2021-08-12T18:42:10.754" v="3" actId="14100"/>
          <ac:picMkLst>
            <pc:docMk/>
            <pc:sldMk cId="2443331671" sldId="2480"/>
            <ac:picMk id="5" creationId="{AE771E9A-4D26-4891-9E6C-E75D3EF8614C}"/>
          </ac:picMkLst>
        </pc:picChg>
      </pc:sldChg>
      <pc:sldChg chg="del">
        <pc:chgData name="Rogerio Aguiar" userId="86fef4cc378c3954" providerId="LiveId" clId="{02B7D234-665B-4206-A6F4-0046436C5224}" dt="2022-08-05T17:13:50.830" v="1160" actId="47"/>
        <pc:sldMkLst>
          <pc:docMk/>
          <pc:sldMk cId="1363439819" sldId="2489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2293588326" sldId="2491"/>
        </pc:sldMkLst>
      </pc:sldChg>
      <pc:sldChg chg="del">
        <pc:chgData name="Rogerio Aguiar" userId="86fef4cc378c3954" providerId="LiveId" clId="{02B7D234-665B-4206-A6F4-0046436C5224}" dt="2022-08-05T17:13:52.572" v="1161" actId="47"/>
        <pc:sldMkLst>
          <pc:docMk/>
          <pc:sldMk cId="4008544029" sldId="2492"/>
        </pc:sldMkLst>
      </pc:sldChg>
      <pc:sldChg chg="modSp mod">
        <pc:chgData name="Rogerio Aguiar" userId="86fef4cc378c3954" providerId="LiveId" clId="{02B7D234-665B-4206-A6F4-0046436C5224}" dt="2021-08-10T23:27:03.950" v="2" actId="14100"/>
        <pc:sldMkLst>
          <pc:docMk/>
          <pc:sldMk cId="264366136" sldId="2495"/>
        </pc:sldMkLst>
        <pc:graphicFrameChg chg="modGraphic">
          <ac:chgData name="Rogerio Aguiar" userId="86fef4cc378c3954" providerId="LiveId" clId="{02B7D234-665B-4206-A6F4-0046436C5224}" dt="2021-08-10T23:27:03.950" v="2" actId="14100"/>
          <ac:graphicFrameMkLst>
            <pc:docMk/>
            <pc:sldMk cId="264366136" sldId="2495"/>
            <ac:graphicFrameMk id="13" creationId="{57F40231-B3CE-4DB0-BAE0-C7920BC01703}"/>
          </ac:graphicFrameMkLst>
        </pc:graphicFrameChg>
      </pc:sldChg>
      <pc:sldChg chg="modSp mod modNotes">
        <pc:chgData name="Rogerio Aguiar" userId="86fef4cc378c3954" providerId="LiveId" clId="{02B7D234-665B-4206-A6F4-0046436C5224}" dt="2022-07-23T15:59:09.949" v="1117"/>
        <pc:sldMkLst>
          <pc:docMk/>
          <pc:sldMk cId="2077732019" sldId="2510"/>
        </pc:sldMkLst>
        <pc:graphicFrameChg chg="mod modGraphic">
          <ac:chgData name="Rogerio Aguiar" userId="86fef4cc378c3954" providerId="LiveId" clId="{02B7D234-665B-4206-A6F4-0046436C5224}" dt="2022-07-15T23:25:06.325" v="8" actId="255"/>
          <ac:graphicFrameMkLst>
            <pc:docMk/>
            <pc:sldMk cId="2077732019" sldId="2510"/>
            <ac:graphicFrameMk id="11" creationId="{3938345D-1D71-3BF3-3D7A-FB7618EB1522}"/>
          </ac:graphicFrameMkLst>
        </pc:graphicFrameChg>
      </pc:sldChg>
      <pc:sldChg chg="modSp mod">
        <pc:chgData name="Rogerio Aguiar" userId="86fef4cc378c3954" providerId="LiveId" clId="{02B7D234-665B-4206-A6F4-0046436C5224}" dt="2022-08-09T19:40:11.404" v="2654" actId="20577"/>
        <pc:sldMkLst>
          <pc:docMk/>
          <pc:sldMk cId="415923611" sldId="2528"/>
        </pc:sldMkLst>
        <pc:spChg chg="mod">
          <ac:chgData name="Rogerio Aguiar" userId="86fef4cc378c3954" providerId="LiveId" clId="{02B7D234-665B-4206-A6F4-0046436C5224}" dt="2022-08-09T19:40:06.966" v="2652" actId="20577"/>
          <ac:spMkLst>
            <pc:docMk/>
            <pc:sldMk cId="415923611" sldId="2528"/>
            <ac:spMk id="13" creationId="{4F97A1BD-B3C4-4665-B8BC-03727D693E7E}"/>
          </ac:spMkLst>
        </pc:spChg>
        <pc:spChg chg="mod">
          <ac:chgData name="Rogerio Aguiar" userId="86fef4cc378c3954" providerId="LiveId" clId="{02B7D234-665B-4206-A6F4-0046436C5224}" dt="2022-08-09T19:40:11.404" v="2654" actId="20577"/>
          <ac:spMkLst>
            <pc:docMk/>
            <pc:sldMk cId="415923611" sldId="2528"/>
            <ac:spMk id="17" creationId="{DCDFE10A-F7D8-4920-BA80-BC73B654AB58}"/>
          </ac:spMkLst>
        </pc:spChg>
        <pc:graphicFrameChg chg="modGraphic">
          <ac:chgData name="Rogerio Aguiar" userId="86fef4cc378c3954" providerId="LiveId" clId="{02B7D234-665B-4206-A6F4-0046436C5224}" dt="2022-08-09T19:40:01.502" v="2650" actId="20577"/>
          <ac:graphicFrameMkLst>
            <pc:docMk/>
            <pc:sldMk cId="415923611" sldId="2528"/>
            <ac:graphicFrameMk id="6" creationId="{62F15C51-07FC-4895-9451-BB432EC1EA41}"/>
          </ac:graphicFrameMkLst>
        </pc:graphicFrameChg>
      </pc:sldChg>
      <pc:sldChg chg="del">
        <pc:chgData name="Rogerio Aguiar" userId="86fef4cc378c3954" providerId="LiveId" clId="{02B7D234-665B-4206-A6F4-0046436C5224}" dt="2022-08-09T19:30:12.113" v="2574" actId="2696"/>
        <pc:sldMkLst>
          <pc:docMk/>
          <pc:sldMk cId="508233677" sldId="2528"/>
        </pc:sldMkLst>
      </pc:sldChg>
      <pc:sldChg chg="add del">
        <pc:chgData name="Rogerio Aguiar" userId="86fef4cc378c3954" providerId="LiveId" clId="{02B7D234-665B-4206-A6F4-0046436C5224}" dt="2022-08-09T19:30:54.266" v="2577"/>
        <pc:sldMkLst>
          <pc:docMk/>
          <pc:sldMk cId="961185859" sldId="2528"/>
        </pc:sldMkLst>
      </pc:sldChg>
      <pc:sldChg chg="del">
        <pc:chgData name="Rogerio Aguiar" userId="86fef4cc378c3954" providerId="LiveId" clId="{02B7D234-665B-4206-A6F4-0046436C5224}" dt="2022-08-09T19:38:23.291" v="2629" actId="2696"/>
        <pc:sldMkLst>
          <pc:docMk/>
          <pc:sldMk cId="1328845677" sldId="2528"/>
        </pc:sldMkLst>
      </pc:sldChg>
      <pc:sldChg chg="modSp del mod">
        <pc:chgData name="Rogerio Aguiar" userId="86fef4cc378c3954" providerId="LiveId" clId="{02B7D234-665B-4206-A6F4-0046436C5224}" dt="2022-08-09T19:39:49.236" v="2646"/>
        <pc:sldMkLst>
          <pc:docMk/>
          <pc:sldMk cId="1412068666" sldId="2528"/>
        </pc:sldMkLst>
        <pc:spChg chg="mod">
          <ac:chgData name="Rogerio Aguiar" userId="86fef4cc378c3954" providerId="LiveId" clId="{02B7D234-665B-4206-A6F4-0046436C5224}" dt="2022-08-09T19:39:46.322" v="2641" actId="20577"/>
          <ac:spMkLst>
            <pc:docMk/>
            <pc:sldMk cId="1412068666" sldId="2528"/>
            <ac:spMk id="13" creationId="{4F97A1BD-B3C4-4665-B8BC-03727D693E7E}"/>
          </ac:spMkLst>
        </pc:spChg>
        <pc:spChg chg="mod">
          <ac:chgData name="Rogerio Aguiar" userId="86fef4cc378c3954" providerId="LiveId" clId="{02B7D234-665B-4206-A6F4-0046436C5224}" dt="2022-08-09T19:39:45.308" v="2639" actId="20577"/>
          <ac:spMkLst>
            <pc:docMk/>
            <pc:sldMk cId="1412068666" sldId="2528"/>
            <ac:spMk id="17" creationId="{DCDFE10A-F7D8-4920-BA80-BC73B654AB58}"/>
          </ac:spMkLst>
        </pc:spChg>
        <pc:graphicFrameChg chg="modGraphic">
          <ac:chgData name="Rogerio Aguiar" userId="86fef4cc378c3954" providerId="LiveId" clId="{02B7D234-665B-4206-A6F4-0046436C5224}" dt="2022-08-09T19:39:48.683" v="2645" actId="20577"/>
          <ac:graphicFrameMkLst>
            <pc:docMk/>
            <pc:sldMk cId="1412068666" sldId="2528"/>
            <ac:graphicFrameMk id="6" creationId="{62F15C51-07FC-4895-9451-BB432EC1EA41}"/>
          </ac:graphicFrameMkLst>
        </pc:graphicFrameChg>
      </pc:sldChg>
      <pc:sldChg chg="modSp mod">
        <pc:chgData name="Rogerio Aguiar" userId="86fef4cc378c3954" providerId="LiveId" clId="{02B7D234-665B-4206-A6F4-0046436C5224}" dt="2022-08-09T19:45:09.001" v="2695" actId="20577"/>
        <pc:sldMkLst>
          <pc:docMk/>
          <pc:sldMk cId="3495935232" sldId="2532"/>
        </pc:sldMkLst>
        <pc:graphicFrameChg chg="modGraphic">
          <ac:chgData name="Rogerio Aguiar" userId="86fef4cc378c3954" providerId="LiveId" clId="{02B7D234-665B-4206-A6F4-0046436C5224}" dt="2022-08-09T19:45:09.001" v="2695" actId="20577"/>
          <ac:graphicFrameMkLst>
            <pc:docMk/>
            <pc:sldMk cId="3495935232" sldId="2532"/>
            <ac:graphicFrameMk id="21" creationId="{2461C4A9-401E-4CC1-8966-26D5B24D0B9A}"/>
          </ac:graphicFrameMkLst>
        </pc:graphicFrameChg>
      </pc:sldChg>
      <pc:sldChg chg="modSp mod">
        <pc:chgData name="Rogerio Aguiar" userId="86fef4cc378c3954" providerId="LiveId" clId="{02B7D234-665B-4206-A6F4-0046436C5224}" dt="2022-08-12T20:39:24.313" v="2735"/>
        <pc:sldMkLst>
          <pc:docMk/>
          <pc:sldMk cId="4123437104" sldId="2550"/>
        </pc:sldMkLst>
        <pc:spChg chg="mod">
          <ac:chgData name="Rogerio Aguiar" userId="86fef4cc378c3954" providerId="LiveId" clId="{02B7D234-665B-4206-A6F4-0046436C5224}" dt="2022-08-12T20:39:24.313" v="2735"/>
          <ac:spMkLst>
            <pc:docMk/>
            <pc:sldMk cId="4123437104" sldId="2550"/>
            <ac:spMk id="142338" creationId="{00000000-0000-0000-0000-000000000000}"/>
          </ac:spMkLst>
        </pc:spChg>
      </pc:sldChg>
      <pc:sldChg chg="addSp modSp del mod ord">
        <pc:chgData name="Rogerio Aguiar" userId="86fef4cc378c3954" providerId="LiveId" clId="{02B7D234-665B-4206-A6F4-0046436C5224}" dt="2022-08-15T19:51:26.838" v="3019"/>
        <pc:sldMkLst>
          <pc:docMk/>
          <pc:sldMk cId="2870870340" sldId="2565"/>
        </pc:sldMkLst>
        <pc:spChg chg="add mod">
          <ac:chgData name="Rogerio Aguiar" userId="86fef4cc378c3954" providerId="LiveId" clId="{02B7D234-665B-4206-A6F4-0046436C5224}" dt="2022-08-06T10:52:22.976" v="2531" actId="20577"/>
          <ac:spMkLst>
            <pc:docMk/>
            <pc:sldMk cId="2870870340" sldId="2565"/>
            <ac:spMk id="2" creationId="{1E74679E-BCB3-867B-9512-1382AA832E0A}"/>
          </ac:spMkLst>
        </pc:spChg>
      </pc:sldChg>
      <pc:sldChg chg="del">
        <pc:chgData name="Rogerio Aguiar" userId="86fef4cc378c3954" providerId="LiveId" clId="{02B7D234-665B-4206-A6F4-0046436C5224}" dt="2022-08-15T19:51:54.677" v="3020" actId="47"/>
        <pc:sldMkLst>
          <pc:docMk/>
          <pc:sldMk cId="2196085125" sldId="2566"/>
        </pc:sldMkLst>
      </pc:sldChg>
      <pc:sldChg chg="modSp mod">
        <pc:chgData name="Rogerio Aguiar" userId="86fef4cc378c3954" providerId="LiveId" clId="{02B7D234-665B-4206-A6F4-0046436C5224}" dt="2022-08-06T11:12:12.657" v="2567" actId="20577"/>
        <pc:sldMkLst>
          <pc:docMk/>
          <pc:sldMk cId="1995322748" sldId="2581"/>
        </pc:sldMkLst>
        <pc:graphicFrameChg chg="modGraphic">
          <ac:chgData name="Rogerio Aguiar" userId="86fef4cc378c3954" providerId="LiveId" clId="{02B7D234-665B-4206-A6F4-0046436C5224}" dt="2022-08-06T11:12:12.657" v="2567" actId="20577"/>
          <ac:graphicFrameMkLst>
            <pc:docMk/>
            <pc:sldMk cId="1995322748" sldId="2581"/>
            <ac:graphicFrameMk id="6" creationId="{ABC1E6E6-65EC-49DB-B237-4700AAD2E744}"/>
          </ac:graphicFrameMkLst>
        </pc:graphicFrameChg>
      </pc:sldChg>
      <pc:sldChg chg="modSp mod">
        <pc:chgData name="Rogerio Aguiar" userId="86fef4cc378c3954" providerId="LiveId" clId="{02B7D234-665B-4206-A6F4-0046436C5224}" dt="2022-08-06T18:20:39.063" v="2573" actId="20577"/>
        <pc:sldMkLst>
          <pc:docMk/>
          <pc:sldMk cId="2763826667" sldId="2588"/>
        </pc:sldMkLst>
        <pc:spChg chg="mod">
          <ac:chgData name="Rogerio Aguiar" userId="86fef4cc378c3954" providerId="LiveId" clId="{02B7D234-665B-4206-A6F4-0046436C5224}" dt="2022-08-06T18:20:39.063" v="2573" actId="20577"/>
          <ac:spMkLst>
            <pc:docMk/>
            <pc:sldMk cId="2763826667" sldId="2588"/>
            <ac:spMk id="153604" creationId="{00000000-0000-0000-0000-000000000000}"/>
          </ac:spMkLst>
        </pc:spChg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3755654324" sldId="2595"/>
        </pc:sldMkLst>
      </pc:sldChg>
      <pc:sldChg chg="modSp mod">
        <pc:chgData name="Rogerio Aguiar" userId="86fef4cc378c3954" providerId="LiveId" clId="{02B7D234-665B-4206-A6F4-0046436C5224}" dt="2022-07-28T22:13:33.941" v="1136" actId="20577"/>
        <pc:sldMkLst>
          <pc:docMk/>
          <pc:sldMk cId="0" sldId="2621"/>
        </pc:sldMkLst>
        <pc:graphicFrameChg chg="modGraphic">
          <ac:chgData name="Rogerio Aguiar" userId="86fef4cc378c3954" providerId="LiveId" clId="{02B7D234-665B-4206-A6F4-0046436C5224}" dt="2022-07-28T22:13:33.941" v="1136" actId="20577"/>
          <ac:graphicFrameMkLst>
            <pc:docMk/>
            <pc:sldMk cId="0" sldId="2621"/>
            <ac:graphicFrameMk id="8" creationId="{5F5F17A2-F357-4A61-870B-4EE2BFD57663}"/>
          </ac:graphicFrameMkLst>
        </pc:graphicFrameChg>
      </pc:sldChg>
      <pc:sldChg chg="del">
        <pc:chgData name="Rogerio Aguiar" userId="86fef4cc378c3954" providerId="LiveId" clId="{02B7D234-665B-4206-A6F4-0046436C5224}" dt="2022-08-05T17:13:48.868" v="1158" actId="47"/>
        <pc:sldMkLst>
          <pc:docMk/>
          <pc:sldMk cId="767403331" sldId="2638"/>
        </pc:sldMkLst>
      </pc:sldChg>
      <pc:sldChg chg="del">
        <pc:chgData name="Rogerio Aguiar" userId="86fef4cc378c3954" providerId="LiveId" clId="{02B7D234-665B-4206-A6F4-0046436C5224}" dt="2022-08-05T17:13:49.583" v="1159" actId="47"/>
        <pc:sldMkLst>
          <pc:docMk/>
          <pc:sldMk cId="2555754937" sldId="2640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1462780056" sldId="2645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598002888" sldId="2646"/>
        </pc:sldMkLst>
      </pc:sldChg>
      <pc:sldChg chg="modAnim">
        <pc:chgData name="Rogerio Aguiar" userId="86fef4cc378c3954" providerId="LiveId" clId="{02B7D234-665B-4206-A6F4-0046436C5224}" dt="2022-08-05T17:10:28.581" v="1157"/>
        <pc:sldMkLst>
          <pc:docMk/>
          <pc:sldMk cId="1561463494" sldId="2648"/>
        </pc:sldMkLst>
      </pc:sldChg>
      <pc:sldChg chg="modNotes">
        <pc:chgData name="Rogerio Aguiar" userId="86fef4cc378c3954" providerId="LiveId" clId="{02B7D234-665B-4206-A6F4-0046436C5224}" dt="2022-07-23T15:59:09.949" v="1117"/>
        <pc:sldMkLst>
          <pc:docMk/>
          <pc:sldMk cId="1543550895" sldId="2651"/>
        </pc:sldMkLst>
      </pc:sldChg>
      <pc:sldChg chg="modSp mod">
        <pc:chgData name="Rogerio Aguiar" userId="86fef4cc378c3954" providerId="LiveId" clId="{02B7D234-665B-4206-A6F4-0046436C5224}" dt="2022-08-06T17:24:57.559" v="2572" actId="20577"/>
        <pc:sldMkLst>
          <pc:docMk/>
          <pc:sldMk cId="565346971" sldId="2655"/>
        </pc:sldMkLst>
        <pc:spChg chg="mod">
          <ac:chgData name="Rogerio Aguiar" userId="86fef4cc378c3954" providerId="LiveId" clId="{02B7D234-665B-4206-A6F4-0046436C5224}" dt="2022-08-06T17:24:57.559" v="2572" actId="20577"/>
          <ac:spMkLst>
            <pc:docMk/>
            <pc:sldMk cId="565346971" sldId="2655"/>
            <ac:spMk id="89091" creationId="{00000000-0000-0000-0000-000000000000}"/>
          </ac:spMkLst>
        </pc:spChg>
      </pc:sldChg>
      <pc:sldChg chg="del">
        <pc:chgData name="Rogerio Aguiar" userId="86fef4cc378c3954" providerId="LiveId" clId="{02B7D234-665B-4206-A6F4-0046436C5224}" dt="2022-08-09T19:30:12.113" v="2574" actId="2696"/>
        <pc:sldMkLst>
          <pc:docMk/>
          <pc:sldMk cId="1629591586" sldId="2660"/>
        </pc:sldMkLst>
      </pc:sldChg>
      <pc:sldChg chg="add del">
        <pc:chgData name="Rogerio Aguiar" userId="86fef4cc378c3954" providerId="LiveId" clId="{02B7D234-665B-4206-A6F4-0046436C5224}" dt="2022-08-09T19:30:54.266" v="2577"/>
        <pc:sldMkLst>
          <pc:docMk/>
          <pc:sldMk cId="1737432839" sldId="2660"/>
        </pc:sldMkLst>
      </pc:sldChg>
      <pc:sldChg chg="del modNotes">
        <pc:chgData name="Rogerio Aguiar" userId="86fef4cc378c3954" providerId="LiveId" clId="{02B7D234-665B-4206-A6F4-0046436C5224}" dt="2022-08-09T19:30:12.113" v="2574" actId="2696"/>
        <pc:sldMkLst>
          <pc:docMk/>
          <pc:sldMk cId="179274755" sldId="2661"/>
        </pc:sldMkLst>
      </pc:sldChg>
      <pc:sldChg chg="add del">
        <pc:chgData name="Rogerio Aguiar" userId="86fef4cc378c3954" providerId="LiveId" clId="{02B7D234-665B-4206-A6F4-0046436C5224}" dt="2022-08-09T19:30:54.266" v="2577"/>
        <pc:sldMkLst>
          <pc:docMk/>
          <pc:sldMk cId="2456596672" sldId="2661"/>
        </pc:sldMkLst>
      </pc:sldChg>
      <pc:sldChg chg="del modNotes">
        <pc:chgData name="Rogerio Aguiar" userId="86fef4cc378c3954" providerId="LiveId" clId="{02B7D234-665B-4206-A6F4-0046436C5224}" dt="2022-08-09T19:30:12.113" v="2574" actId="2696"/>
        <pc:sldMkLst>
          <pc:docMk/>
          <pc:sldMk cId="571414175" sldId="2662"/>
        </pc:sldMkLst>
      </pc:sldChg>
      <pc:sldChg chg="add del">
        <pc:chgData name="Rogerio Aguiar" userId="86fef4cc378c3954" providerId="LiveId" clId="{02B7D234-665B-4206-A6F4-0046436C5224}" dt="2022-08-09T19:30:54.266" v="2577"/>
        <pc:sldMkLst>
          <pc:docMk/>
          <pc:sldMk cId="3695980544" sldId="2662"/>
        </pc:sldMkLst>
      </pc:sldChg>
      <pc:sldChg chg="addSp delSp modSp mod modAnim">
        <pc:chgData name="Rogerio Aguiar" userId="86fef4cc378c3954" providerId="LiveId" clId="{02B7D234-665B-4206-A6F4-0046436C5224}" dt="2022-08-09T19:33:58.772" v="2611" actId="404"/>
        <pc:sldMkLst>
          <pc:docMk/>
          <pc:sldMk cId="634093701" sldId="2663"/>
        </pc:sldMkLst>
        <pc:spChg chg="mod">
          <ac:chgData name="Rogerio Aguiar" userId="86fef4cc378c3954" providerId="LiveId" clId="{02B7D234-665B-4206-A6F4-0046436C5224}" dt="2022-08-09T19:33:58.772" v="2611" actId="404"/>
          <ac:spMkLst>
            <pc:docMk/>
            <pc:sldMk cId="634093701" sldId="2663"/>
            <ac:spMk id="3" creationId="{3BAEEBCD-A1A1-4EB9-9327-DCD833125001}"/>
          </ac:spMkLst>
        </pc:spChg>
        <pc:spChg chg="add del mod">
          <ac:chgData name="Rogerio Aguiar" userId="86fef4cc378c3954" providerId="LiveId" clId="{02B7D234-665B-4206-A6F4-0046436C5224}" dt="2022-08-09T19:33:37.861" v="2605" actId="1035"/>
          <ac:spMkLst>
            <pc:docMk/>
            <pc:sldMk cId="634093701" sldId="2663"/>
            <ac:spMk id="4" creationId="{F6857C6F-CB55-4E32-8E1B-2FF2062B4CB3}"/>
          </ac:spMkLst>
        </pc:spChg>
        <pc:spChg chg="del">
          <ac:chgData name="Rogerio Aguiar" userId="86fef4cc378c3954" providerId="LiveId" clId="{02B7D234-665B-4206-A6F4-0046436C5224}" dt="2022-08-09T19:32:24.873" v="2579" actId="478"/>
          <ac:spMkLst>
            <pc:docMk/>
            <pc:sldMk cId="634093701" sldId="2663"/>
            <ac:spMk id="8" creationId="{9D84B0FA-BAFC-A095-2071-05E87807086A}"/>
          </ac:spMkLst>
        </pc:spChg>
        <pc:spChg chg="mod">
          <ac:chgData name="Rogerio Aguiar" userId="86fef4cc378c3954" providerId="LiveId" clId="{02B7D234-665B-4206-A6F4-0046436C5224}" dt="2022-08-09T19:33:30.396" v="2589" actId="1076"/>
          <ac:spMkLst>
            <pc:docMk/>
            <pc:sldMk cId="634093701" sldId="2663"/>
            <ac:spMk id="12" creationId="{07E1D24D-53A6-407F-822C-2C9BA3548068}"/>
          </ac:spMkLst>
        </pc:spChg>
        <pc:spChg chg="mod">
          <ac:chgData name="Rogerio Aguiar" userId="86fef4cc378c3954" providerId="LiveId" clId="{02B7D234-665B-4206-A6F4-0046436C5224}" dt="2022-08-09T19:33:58.772" v="2611" actId="404"/>
          <ac:spMkLst>
            <pc:docMk/>
            <pc:sldMk cId="634093701" sldId="2663"/>
            <ac:spMk id="13" creationId="{EF983795-B3D1-456F-3888-F60217429A25}"/>
          </ac:spMkLst>
        </pc:spChg>
        <pc:spChg chg="mod">
          <ac:chgData name="Rogerio Aguiar" userId="86fef4cc378c3954" providerId="LiveId" clId="{02B7D234-665B-4206-A6F4-0046436C5224}" dt="2022-08-09T19:33:58.772" v="2611" actId="404"/>
          <ac:spMkLst>
            <pc:docMk/>
            <pc:sldMk cId="634093701" sldId="2663"/>
            <ac:spMk id="14" creationId="{4DCECF6C-A1A0-8FEC-5327-FA0BD99A090E}"/>
          </ac:spMkLst>
        </pc:spChg>
        <pc:grpChg chg="mod">
          <ac:chgData name="Rogerio Aguiar" userId="86fef4cc378c3954" providerId="LiveId" clId="{02B7D234-665B-4206-A6F4-0046436C5224}" dt="2022-08-09T19:33:37.861" v="2605" actId="1035"/>
          <ac:grpSpMkLst>
            <pc:docMk/>
            <pc:sldMk cId="634093701" sldId="2663"/>
            <ac:grpSpMk id="10" creationId="{1632389A-05D7-442A-9C1C-1E90A7EE38D6}"/>
          </ac:grpSpMkLst>
        </pc:grpChg>
      </pc:sldChg>
      <pc:sldChg chg="add del">
        <pc:chgData name="Rogerio Aguiar" userId="86fef4cc378c3954" providerId="LiveId" clId="{02B7D234-665B-4206-A6F4-0046436C5224}" dt="2022-08-09T19:30:54.266" v="2577"/>
        <pc:sldMkLst>
          <pc:docMk/>
          <pc:sldMk cId="672502001" sldId="2663"/>
        </pc:sldMkLst>
      </pc:sldChg>
      <pc:sldChg chg="del">
        <pc:chgData name="Rogerio Aguiar" userId="86fef4cc378c3954" providerId="LiveId" clId="{02B7D234-665B-4206-A6F4-0046436C5224}" dt="2022-08-09T19:30:12.113" v="2574" actId="2696"/>
        <pc:sldMkLst>
          <pc:docMk/>
          <pc:sldMk cId="3706129052" sldId="2663"/>
        </pc:sldMkLst>
      </pc:sldChg>
      <pc:sldChg chg="delSp modSp mod delAnim modAnim">
        <pc:chgData name="Rogerio Aguiar" userId="86fef4cc378c3954" providerId="LiveId" clId="{02B7D234-665B-4206-A6F4-0046436C5224}" dt="2022-08-09T19:35:16.940" v="2628" actId="14100"/>
        <pc:sldMkLst>
          <pc:docMk/>
          <pc:sldMk cId="1343110571" sldId="2664"/>
        </pc:sldMkLst>
        <pc:spChg chg="mod">
          <ac:chgData name="Rogerio Aguiar" userId="86fef4cc378c3954" providerId="LiveId" clId="{02B7D234-665B-4206-A6F4-0046436C5224}" dt="2022-08-09T19:34:37.062" v="2616" actId="1076"/>
          <ac:spMkLst>
            <pc:docMk/>
            <pc:sldMk cId="1343110571" sldId="2664"/>
            <ac:spMk id="24" creationId="{1F6E2D2B-5E7F-5BF8-76C3-9AB4F4A6CD47}"/>
          </ac:spMkLst>
        </pc:spChg>
        <pc:spChg chg="mod">
          <ac:chgData name="Rogerio Aguiar" userId="86fef4cc378c3954" providerId="LiveId" clId="{02B7D234-665B-4206-A6F4-0046436C5224}" dt="2022-08-09T19:34:58.410" v="2621" actId="1076"/>
          <ac:spMkLst>
            <pc:docMk/>
            <pc:sldMk cId="1343110571" sldId="2664"/>
            <ac:spMk id="25" creationId="{4939ACB0-C269-12E8-C7D2-57F457373193}"/>
          </ac:spMkLst>
        </pc:spChg>
        <pc:spChg chg="del">
          <ac:chgData name="Rogerio Aguiar" userId="86fef4cc378c3954" providerId="LiveId" clId="{02B7D234-665B-4206-A6F4-0046436C5224}" dt="2022-08-09T19:34:19.438" v="2612" actId="478"/>
          <ac:spMkLst>
            <pc:docMk/>
            <pc:sldMk cId="1343110571" sldId="2664"/>
            <ac:spMk id="26" creationId="{2DF97717-5CBC-27FB-BA9E-41718B15A552}"/>
          </ac:spMkLst>
        </pc:spChg>
        <pc:spChg chg="del">
          <ac:chgData name="Rogerio Aguiar" userId="86fef4cc378c3954" providerId="LiveId" clId="{02B7D234-665B-4206-A6F4-0046436C5224}" dt="2022-08-09T19:34:33.206" v="2614" actId="478"/>
          <ac:spMkLst>
            <pc:docMk/>
            <pc:sldMk cId="1343110571" sldId="2664"/>
            <ac:spMk id="27" creationId="{E3B362DD-9BD4-55B4-D81D-A026D8DCFF30}"/>
          </ac:spMkLst>
        </pc:spChg>
        <pc:graphicFrameChg chg="mod">
          <ac:chgData name="Rogerio Aguiar" userId="86fef4cc378c3954" providerId="LiveId" clId="{02B7D234-665B-4206-A6F4-0046436C5224}" dt="2022-08-09T19:34:40.381" v="2617" actId="1076"/>
          <ac:graphicFrameMkLst>
            <pc:docMk/>
            <pc:sldMk cId="1343110571" sldId="2664"/>
            <ac:graphicFrameMk id="33" creationId="{2183ED31-56CA-529B-1685-9E1B02625CA5}"/>
          </ac:graphicFrameMkLst>
        </pc:graphicFrameChg>
        <pc:picChg chg="del">
          <ac:chgData name="Rogerio Aguiar" userId="86fef4cc378c3954" providerId="LiveId" clId="{02B7D234-665B-4206-A6F4-0046436C5224}" dt="2022-08-09T19:34:19.438" v="2612" actId="478"/>
          <ac:picMkLst>
            <pc:docMk/>
            <pc:sldMk cId="1343110571" sldId="2664"/>
            <ac:picMk id="28" creationId="{5E0FFEE7-BF4F-28BF-3C01-1B5CDB3BE9FA}"/>
          </ac:picMkLst>
        </pc:picChg>
        <pc:picChg chg="del">
          <ac:chgData name="Rogerio Aguiar" userId="86fef4cc378c3954" providerId="LiveId" clId="{02B7D234-665B-4206-A6F4-0046436C5224}" dt="2022-08-09T19:34:19.438" v="2612" actId="478"/>
          <ac:picMkLst>
            <pc:docMk/>
            <pc:sldMk cId="1343110571" sldId="2664"/>
            <ac:picMk id="29" creationId="{3D4A6B35-197B-7964-427F-72FE2520D288}"/>
          </ac:picMkLst>
        </pc:picChg>
        <pc:picChg chg="mod">
          <ac:chgData name="Rogerio Aguiar" userId="86fef4cc378c3954" providerId="LiveId" clId="{02B7D234-665B-4206-A6F4-0046436C5224}" dt="2022-08-09T19:35:06.700" v="2624" actId="14100"/>
          <ac:picMkLst>
            <pc:docMk/>
            <pc:sldMk cId="1343110571" sldId="2664"/>
            <ac:picMk id="30" creationId="{E2CF04B3-2672-14D1-A10B-2C78681128AB}"/>
          </ac:picMkLst>
        </pc:picChg>
        <pc:picChg chg="mod">
          <ac:chgData name="Rogerio Aguiar" userId="86fef4cc378c3954" providerId="LiveId" clId="{02B7D234-665B-4206-A6F4-0046436C5224}" dt="2022-08-09T19:35:16.940" v="2628" actId="14100"/>
          <ac:picMkLst>
            <pc:docMk/>
            <pc:sldMk cId="1343110571" sldId="2664"/>
            <ac:picMk id="31" creationId="{C374CA22-B265-889B-1FB5-397CF6DDB85C}"/>
          </ac:picMkLst>
        </pc:picChg>
        <pc:picChg chg="mod">
          <ac:chgData name="Rogerio Aguiar" userId="86fef4cc378c3954" providerId="LiveId" clId="{02B7D234-665B-4206-A6F4-0046436C5224}" dt="2022-08-09T19:35:10.980" v="2626" actId="1076"/>
          <ac:picMkLst>
            <pc:docMk/>
            <pc:sldMk cId="1343110571" sldId="2664"/>
            <ac:picMk id="32" creationId="{F12B5F4D-C4A0-BA54-4AC7-5330CD90D33C}"/>
          </ac:picMkLst>
        </pc:picChg>
      </pc:sldChg>
      <pc:sldChg chg="add del">
        <pc:chgData name="Rogerio Aguiar" userId="86fef4cc378c3954" providerId="LiveId" clId="{02B7D234-665B-4206-A6F4-0046436C5224}" dt="2022-08-09T19:30:54.266" v="2577"/>
        <pc:sldMkLst>
          <pc:docMk/>
          <pc:sldMk cId="1739846057" sldId="2664"/>
        </pc:sldMkLst>
      </pc:sldChg>
      <pc:sldChg chg="del">
        <pc:chgData name="Rogerio Aguiar" userId="86fef4cc378c3954" providerId="LiveId" clId="{02B7D234-665B-4206-A6F4-0046436C5224}" dt="2022-08-09T19:30:12.113" v="2574" actId="2696"/>
        <pc:sldMkLst>
          <pc:docMk/>
          <pc:sldMk cId="3374690541" sldId="2664"/>
        </pc:sldMkLst>
      </pc:sldChg>
      <pc:sldChg chg="new del">
        <pc:chgData name="Rogerio Aguiar" userId="86fef4cc378c3954" providerId="LiveId" clId="{02B7D234-665B-4206-A6F4-0046436C5224}" dt="2022-07-23T10:56:11.531" v="10" actId="47"/>
        <pc:sldMkLst>
          <pc:docMk/>
          <pc:sldMk cId="1570475618" sldId="2665"/>
        </pc:sldMkLst>
      </pc:sldChg>
      <pc:sldChg chg="modSp mod">
        <pc:chgData name="Rogerio Aguiar" userId="86fef4cc378c3954" providerId="LiveId" clId="{02B7D234-665B-4206-A6F4-0046436C5224}" dt="2022-08-09T19:43:09.678" v="2687" actId="20577"/>
        <pc:sldMkLst>
          <pc:docMk/>
          <pc:sldMk cId="742543300" sldId="3083"/>
        </pc:sldMkLst>
        <pc:spChg chg="mod">
          <ac:chgData name="Rogerio Aguiar" userId="86fef4cc378c3954" providerId="LiveId" clId="{02B7D234-665B-4206-A6F4-0046436C5224}" dt="2022-08-09T19:43:09.678" v="2687" actId="20577"/>
          <ac:spMkLst>
            <pc:docMk/>
            <pc:sldMk cId="742543300" sldId="3083"/>
            <ac:spMk id="6" creationId="{A088A538-CFA7-413E-8B91-F68E164075C8}"/>
          </ac:spMkLst>
        </pc:spChg>
      </pc:sldChg>
      <pc:sldChg chg="addSp delSp add del setBg delDesignElem">
        <pc:chgData name="Rogerio Aguiar" userId="86fef4cc378c3954" providerId="LiveId" clId="{02B7D234-665B-4206-A6F4-0046436C5224}" dt="2022-08-09T19:30:54.266" v="2577"/>
        <pc:sldMkLst>
          <pc:docMk/>
          <pc:sldMk cId="1067202123" sldId="3083"/>
        </pc:sldMkLst>
        <pc:spChg chg="add del">
          <ac:chgData name="Rogerio Aguiar" userId="86fef4cc378c3954" providerId="LiveId" clId="{02B7D234-665B-4206-A6F4-0046436C5224}" dt="2022-08-09T19:30:54.266" v="2577"/>
          <ac:spMkLst>
            <pc:docMk/>
            <pc:sldMk cId="1067202123" sldId="3083"/>
            <ac:spMk id="19" creationId="{C1DD1A8A-57D5-4A81-AD04-532B043C5611}"/>
          </ac:spMkLst>
        </pc:spChg>
        <pc:spChg chg="add del">
          <ac:chgData name="Rogerio Aguiar" userId="86fef4cc378c3954" providerId="LiveId" clId="{02B7D234-665B-4206-A6F4-0046436C5224}" dt="2022-08-09T19:30:54.266" v="2577"/>
          <ac:spMkLst>
            <pc:docMk/>
            <pc:sldMk cId="1067202123" sldId="3083"/>
            <ac:spMk id="21" creationId="{007891EC-4501-44ED-A8C8-B11B6DB767AB}"/>
          </ac:spMkLst>
        </pc:spChg>
      </pc:sldChg>
      <pc:sldChg chg="del">
        <pc:chgData name="Rogerio Aguiar" userId="86fef4cc378c3954" providerId="LiveId" clId="{02B7D234-665B-4206-A6F4-0046436C5224}" dt="2022-08-09T19:30:12.113" v="2574" actId="2696"/>
        <pc:sldMkLst>
          <pc:docMk/>
          <pc:sldMk cId="3125224598" sldId="3083"/>
        </pc:sldMkLst>
      </pc:sldChg>
      <pc:sldChg chg="addSp modSp new mod ord modShow">
        <pc:chgData name="Rogerio Aguiar" userId="86fef4cc378c3954" providerId="LiveId" clId="{02B7D234-665B-4206-A6F4-0046436C5224}" dt="2022-07-23T16:12:03.283" v="1125"/>
        <pc:sldMkLst>
          <pc:docMk/>
          <pc:sldMk cId="2069939896" sldId="3084"/>
        </pc:sldMkLst>
        <pc:spChg chg="add mod">
          <ac:chgData name="Rogerio Aguiar" userId="86fef4cc378c3954" providerId="LiveId" clId="{02B7D234-665B-4206-A6F4-0046436C5224}" dt="2022-07-23T15:57:48.215" v="1115" actId="20577"/>
          <ac:spMkLst>
            <pc:docMk/>
            <pc:sldMk cId="2069939896" sldId="3084"/>
            <ac:spMk id="2" creationId="{C679FDBB-E43B-5AEA-C55A-1D4BA8225536}"/>
          </ac:spMkLst>
        </pc:spChg>
        <pc:spChg chg="add mod">
          <ac:chgData name="Rogerio Aguiar" userId="86fef4cc378c3954" providerId="LiveId" clId="{02B7D234-665B-4206-A6F4-0046436C5224}" dt="2022-07-23T15:45:25.231" v="574" actId="20577"/>
          <ac:spMkLst>
            <pc:docMk/>
            <pc:sldMk cId="2069939896" sldId="3084"/>
            <ac:spMk id="3" creationId="{C07839F4-02EF-A036-AF77-B1FA8640E4EC}"/>
          </ac:spMkLst>
        </pc:spChg>
      </pc:sldChg>
      <pc:sldChg chg="add mod modShow">
        <pc:chgData name="Rogerio Aguiar" userId="86fef4cc378c3954" providerId="LiveId" clId="{02B7D234-665B-4206-A6F4-0046436C5224}" dt="2022-07-23T16:11:44.459" v="1118" actId="729"/>
        <pc:sldMkLst>
          <pc:docMk/>
          <pc:sldMk cId="1997780332" sldId="3085"/>
        </pc:sldMkLst>
      </pc:sldChg>
      <pc:sldChg chg="del">
        <pc:chgData name="Rogerio Aguiar" userId="86fef4cc378c3954" providerId="LiveId" clId="{02B7D234-665B-4206-A6F4-0046436C5224}" dt="2022-08-10T18:47:44.440" v="2696" actId="47"/>
        <pc:sldMkLst>
          <pc:docMk/>
          <pc:sldMk cId="2978774492" sldId="3086"/>
        </pc:sldMkLst>
      </pc:sldChg>
      <pc:sldChg chg="addSp delSp modSp add mod">
        <pc:chgData name="Rogerio Aguiar" userId="86fef4cc378c3954" providerId="LiveId" clId="{02B7D234-665B-4206-A6F4-0046436C5224}" dt="2022-07-30T11:14:35.614" v="1146" actId="26606"/>
        <pc:sldMkLst>
          <pc:docMk/>
          <pc:sldMk cId="2474970326" sldId="3087"/>
        </pc:sldMkLst>
        <pc:spChg chg="del">
          <ac:chgData name="Rogerio Aguiar" userId="86fef4cc378c3954" providerId="LiveId" clId="{02B7D234-665B-4206-A6F4-0046436C5224}" dt="2022-07-30T11:14:35.614" v="1146" actId="26606"/>
          <ac:spMkLst>
            <pc:docMk/>
            <pc:sldMk cId="2474970326" sldId="3087"/>
            <ac:spMk id="71" creationId="{1045B59B-615E-4718-A150-42DE5D03E1C8}"/>
          </ac:spMkLst>
        </pc:spChg>
        <pc:spChg chg="del">
          <ac:chgData name="Rogerio Aguiar" userId="86fef4cc378c3954" providerId="LiveId" clId="{02B7D234-665B-4206-A6F4-0046436C5224}" dt="2022-07-30T11:14:35.614" v="1146" actId="26606"/>
          <ac:spMkLst>
            <pc:docMk/>
            <pc:sldMk cId="2474970326" sldId="3087"/>
            <ac:spMk id="73" creationId="{D6CF29CD-38B8-4924-BA11-6D60517487EF}"/>
          </ac:spMkLst>
        </pc:spChg>
        <pc:spChg chg="mod ord">
          <ac:chgData name="Rogerio Aguiar" userId="86fef4cc378c3954" providerId="LiveId" clId="{02B7D234-665B-4206-A6F4-0046436C5224}" dt="2022-07-30T11:14:35.614" v="1146" actId="26606"/>
          <ac:spMkLst>
            <pc:docMk/>
            <pc:sldMk cId="2474970326" sldId="3087"/>
            <ac:spMk id="139266" creationId="{00000000-0000-0000-0000-000000000000}"/>
          </ac:spMkLst>
        </pc:spChg>
        <pc:spChg chg="add">
          <ac:chgData name="Rogerio Aguiar" userId="86fef4cc378c3954" providerId="LiveId" clId="{02B7D234-665B-4206-A6F4-0046436C5224}" dt="2022-07-30T11:14:35.614" v="1146" actId="26606"/>
          <ac:spMkLst>
            <pc:docMk/>
            <pc:sldMk cId="2474970326" sldId="3087"/>
            <ac:spMk id="139271" creationId="{19D32F93-50AC-4C46-A5DB-291C60DDB7BD}"/>
          </ac:spMkLst>
        </pc:spChg>
        <pc:spChg chg="add">
          <ac:chgData name="Rogerio Aguiar" userId="86fef4cc378c3954" providerId="LiveId" clId="{02B7D234-665B-4206-A6F4-0046436C5224}" dt="2022-07-30T11:14:35.614" v="1146" actId="26606"/>
          <ac:spMkLst>
            <pc:docMk/>
            <pc:sldMk cId="2474970326" sldId="3087"/>
            <ac:spMk id="139273" creationId="{827DC2C4-B485-428A-BF4A-472D2967F47F}"/>
          </ac:spMkLst>
        </pc:spChg>
        <pc:spChg chg="add">
          <ac:chgData name="Rogerio Aguiar" userId="86fef4cc378c3954" providerId="LiveId" clId="{02B7D234-665B-4206-A6F4-0046436C5224}" dt="2022-07-30T11:14:35.614" v="1146" actId="26606"/>
          <ac:spMkLst>
            <pc:docMk/>
            <pc:sldMk cId="2474970326" sldId="3087"/>
            <ac:spMk id="139275" creationId="{EE04B5EB-F158-4507-90DD-BD23620C7CC9}"/>
          </ac:spMkLst>
        </pc:spChg>
        <pc:picChg chg="mod">
          <ac:chgData name="Rogerio Aguiar" userId="86fef4cc378c3954" providerId="LiveId" clId="{02B7D234-665B-4206-A6F4-0046436C5224}" dt="2022-07-30T11:14:35.614" v="1146" actId="26606"/>
          <ac:picMkLst>
            <pc:docMk/>
            <pc:sldMk cId="2474970326" sldId="3087"/>
            <ac:picMk id="6" creationId="{3A980074-1406-4228-BB3B-661B0F630ED5}"/>
          </ac:picMkLst>
        </pc:picChg>
      </pc:sldChg>
      <pc:sldChg chg="addSp modSp new modAnim">
        <pc:chgData name="Rogerio Aguiar" userId="86fef4cc378c3954" providerId="LiveId" clId="{02B7D234-665B-4206-A6F4-0046436C5224}" dt="2022-07-30T11:16:25.023" v="1156" actId="1076"/>
        <pc:sldMkLst>
          <pc:docMk/>
          <pc:sldMk cId="3378097877" sldId="3088"/>
        </pc:sldMkLst>
        <pc:spChg chg="add mod">
          <ac:chgData name="Rogerio Aguiar" userId="86fef4cc378c3954" providerId="LiveId" clId="{02B7D234-665B-4206-A6F4-0046436C5224}" dt="2022-07-30T11:16:25.023" v="1156" actId="1076"/>
          <ac:spMkLst>
            <pc:docMk/>
            <pc:sldMk cId="3378097877" sldId="3088"/>
            <ac:spMk id="2" creationId="{9CF30528-35D5-42D8-91DC-35476CA32622}"/>
          </ac:spMkLst>
        </pc:spChg>
        <pc:spChg chg="add 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3" creationId="{7DFC038F-0D5F-1693-2734-3B10E2AD947D}"/>
          </ac:spMkLst>
        </pc:spChg>
        <pc:spChg chg="add 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4" creationId="{3A535B58-428F-87F6-793B-7EE8C744E19A}"/>
          </ac:spMkLst>
        </pc:spChg>
        <pc:spChg chg="add 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5" creationId="{B3255176-B3B1-8EC0-61F7-DB3E055C1102}"/>
          </ac:spMkLst>
        </pc:spChg>
        <pc:spChg chg="add 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6" creationId="{4AF865E9-2A52-4B70-5230-5933C33C67FC}"/>
          </ac:spMkLst>
        </pc:spChg>
        <pc:spChg chg="add 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7" creationId="{46098F06-C90D-6C1D-DB6B-11554FCCAD69}"/>
          </ac:spMkLst>
        </pc:spChg>
        <pc:spChg chg="add 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8" creationId="{91752118-281A-4AB2-CE60-C803F42EC18E}"/>
          </ac:spMkLst>
        </pc:spChg>
        <pc:spChg chg="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10" creationId="{93662A93-F37D-A034-863F-C626935ECF86}"/>
          </ac:spMkLst>
        </pc:spChg>
        <pc:spChg chg="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11" creationId="{E4D5671C-444D-A60E-7346-424451084236}"/>
          </ac:spMkLst>
        </pc:spChg>
        <pc:spChg chg="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13" creationId="{88DDE6B1-6DCC-1C1E-ACB6-AD0C7DCB0BFC}"/>
          </ac:spMkLst>
        </pc:spChg>
        <pc:spChg chg="mod">
          <ac:chgData name="Rogerio Aguiar" userId="86fef4cc378c3954" providerId="LiveId" clId="{02B7D234-665B-4206-A6F4-0046436C5224}" dt="2022-07-30T11:15:59.739" v="1151" actId="1076"/>
          <ac:spMkLst>
            <pc:docMk/>
            <pc:sldMk cId="3378097877" sldId="3088"/>
            <ac:spMk id="14" creationId="{14D0D4DF-D1B2-127F-1F64-74B0CFE633A1}"/>
          </ac:spMkLst>
        </pc:spChg>
        <pc:grpChg chg="add mod">
          <ac:chgData name="Rogerio Aguiar" userId="86fef4cc378c3954" providerId="LiveId" clId="{02B7D234-665B-4206-A6F4-0046436C5224}" dt="2022-07-30T11:15:59.739" v="1151" actId="1076"/>
          <ac:grpSpMkLst>
            <pc:docMk/>
            <pc:sldMk cId="3378097877" sldId="3088"/>
            <ac:grpSpMk id="9" creationId="{4C4FB897-7858-DEB5-573D-702F7540769C}"/>
          </ac:grpSpMkLst>
        </pc:grpChg>
        <pc:grpChg chg="add mod">
          <ac:chgData name="Rogerio Aguiar" userId="86fef4cc378c3954" providerId="LiveId" clId="{02B7D234-665B-4206-A6F4-0046436C5224}" dt="2022-07-30T11:15:59.739" v="1151" actId="1076"/>
          <ac:grpSpMkLst>
            <pc:docMk/>
            <pc:sldMk cId="3378097877" sldId="3088"/>
            <ac:grpSpMk id="12" creationId="{F0D90FF6-8084-411F-DC61-84A8320DEA3E}"/>
          </ac:grpSpMkLst>
        </pc:grpChg>
      </pc:sldChg>
      <pc:sldChg chg="add del">
        <pc:chgData name="Rogerio Aguiar" userId="86fef4cc378c3954" providerId="LiveId" clId="{02B7D234-665B-4206-A6F4-0046436C5224}" dt="2022-08-15T19:42:47.940" v="2913"/>
        <pc:sldMkLst>
          <pc:docMk/>
          <pc:sldMk cId="287154162" sldId="3089"/>
        </pc:sldMkLst>
      </pc:sldChg>
      <pc:sldChg chg="addSp delSp modSp new del mod delAnim modAnim">
        <pc:chgData name="Rogerio Aguiar" userId="86fef4cc378c3954" providerId="LiveId" clId="{02B7D234-665B-4206-A6F4-0046436C5224}" dt="2022-08-15T19:42:40.973" v="2911" actId="2696"/>
        <pc:sldMkLst>
          <pc:docMk/>
          <pc:sldMk cId="962484080" sldId="3089"/>
        </pc:sldMkLst>
        <pc:spChg chg="add del mod">
          <ac:chgData name="Rogerio Aguiar" userId="86fef4cc378c3954" providerId="LiveId" clId="{02B7D234-665B-4206-A6F4-0046436C5224}" dt="2022-08-05T19:28:49.087" v="2326" actId="478"/>
          <ac:spMkLst>
            <pc:docMk/>
            <pc:sldMk cId="962484080" sldId="3089"/>
            <ac:spMk id="2" creationId="{861A927A-E1FB-0ABB-C0F6-885D6F7D4521}"/>
          </ac:spMkLst>
        </pc:spChg>
        <pc:spChg chg="add mod">
          <ac:chgData name="Rogerio Aguiar" userId="86fef4cc378c3954" providerId="LiveId" clId="{02B7D234-665B-4206-A6F4-0046436C5224}" dt="2022-08-06T10:52:48.968" v="2539" actId="20577"/>
          <ac:spMkLst>
            <pc:docMk/>
            <pc:sldMk cId="962484080" sldId="3089"/>
            <ac:spMk id="3" creationId="{D2F723C3-BB7F-9BF0-2B7D-F02045DD9B7A}"/>
          </ac:spMkLst>
        </pc:spChg>
        <pc:spChg chg="add del mod">
          <ac:chgData name="Rogerio Aguiar" userId="86fef4cc378c3954" providerId="LiveId" clId="{02B7D234-665B-4206-A6F4-0046436C5224}" dt="2022-08-05T19:26:04.336" v="2314" actId="478"/>
          <ac:spMkLst>
            <pc:docMk/>
            <pc:sldMk cId="962484080" sldId="3089"/>
            <ac:spMk id="6" creationId="{078213E9-C4F0-83F4-799D-2D00CA7C1881}"/>
          </ac:spMkLst>
        </pc:spChg>
        <pc:spChg chg="add del mod">
          <ac:chgData name="Rogerio Aguiar" userId="86fef4cc378c3954" providerId="LiveId" clId="{02B7D234-665B-4206-A6F4-0046436C5224}" dt="2022-08-05T19:26:06.673" v="2316" actId="478"/>
          <ac:spMkLst>
            <pc:docMk/>
            <pc:sldMk cId="962484080" sldId="3089"/>
            <ac:spMk id="7" creationId="{3965A256-1DF2-C55B-D635-5567CA5F9554}"/>
          </ac:spMkLst>
        </pc:spChg>
        <pc:spChg chg="add del mod">
          <ac:chgData name="Rogerio Aguiar" userId="86fef4cc378c3954" providerId="LiveId" clId="{02B7D234-665B-4206-A6F4-0046436C5224}" dt="2022-08-05T19:26:08.762" v="2318" actId="478"/>
          <ac:spMkLst>
            <pc:docMk/>
            <pc:sldMk cId="962484080" sldId="3089"/>
            <ac:spMk id="8" creationId="{81BF661F-823E-7273-31B2-FBFB58878153}"/>
          </ac:spMkLst>
        </pc:spChg>
        <pc:spChg chg="add del mod">
          <ac:chgData name="Rogerio Aguiar" userId="86fef4cc378c3954" providerId="LiveId" clId="{02B7D234-665B-4206-A6F4-0046436C5224}" dt="2022-08-05T19:25:54.660" v="2310" actId="478"/>
          <ac:spMkLst>
            <pc:docMk/>
            <pc:sldMk cId="962484080" sldId="3089"/>
            <ac:spMk id="9" creationId="{2E731884-A5DC-25EE-4A6D-ED788B45C2A8}"/>
          </ac:spMkLst>
        </pc:spChg>
        <pc:spChg chg="add del mod">
          <ac:chgData name="Rogerio Aguiar" userId="86fef4cc378c3954" providerId="LiveId" clId="{02B7D234-665B-4206-A6F4-0046436C5224}" dt="2022-08-05T19:25:57.375" v="2311" actId="478"/>
          <ac:spMkLst>
            <pc:docMk/>
            <pc:sldMk cId="962484080" sldId="3089"/>
            <ac:spMk id="10" creationId="{224BABAC-E29B-4AF3-B820-567A3108D3E3}"/>
          </ac:spMkLst>
        </pc:spChg>
        <pc:spChg chg="add del mod">
          <ac:chgData name="Rogerio Aguiar" userId="86fef4cc378c3954" providerId="LiveId" clId="{02B7D234-665B-4206-A6F4-0046436C5224}" dt="2022-08-05T19:25:59.772" v="2312" actId="478"/>
          <ac:spMkLst>
            <pc:docMk/>
            <pc:sldMk cId="962484080" sldId="3089"/>
            <ac:spMk id="11" creationId="{3CA1D792-CE6E-4E7E-2330-DAEEC92F445C}"/>
          </ac:spMkLst>
        </pc:spChg>
        <pc:spChg chg="add del mod">
          <ac:chgData name="Rogerio Aguiar" userId="86fef4cc378c3954" providerId="LiveId" clId="{02B7D234-665B-4206-A6F4-0046436C5224}" dt="2022-08-05T18:48:49.830" v="1930" actId="478"/>
          <ac:spMkLst>
            <pc:docMk/>
            <pc:sldMk cId="962484080" sldId="3089"/>
            <ac:spMk id="13" creationId="{38959C70-2817-EC0B-EE74-BE5BF6E7D5DF}"/>
          </ac:spMkLst>
        </pc:spChg>
        <pc:spChg chg="add mod">
          <ac:chgData name="Rogerio Aguiar" userId="86fef4cc378c3954" providerId="LiveId" clId="{02B7D234-665B-4206-A6F4-0046436C5224}" dt="2022-08-05T19:20:07.232" v="2271" actId="1076"/>
          <ac:spMkLst>
            <pc:docMk/>
            <pc:sldMk cId="962484080" sldId="3089"/>
            <ac:spMk id="14" creationId="{9F97AB6E-6D1B-73C1-37D1-A8DCE10B7242}"/>
          </ac:spMkLst>
        </pc:spChg>
        <pc:spChg chg="add mod">
          <ac:chgData name="Rogerio Aguiar" userId="86fef4cc378c3954" providerId="LiveId" clId="{02B7D234-665B-4206-A6F4-0046436C5224}" dt="2022-08-05T19:20:25.978" v="2281" actId="1076"/>
          <ac:spMkLst>
            <pc:docMk/>
            <pc:sldMk cId="962484080" sldId="3089"/>
            <ac:spMk id="15" creationId="{03C11BA8-2087-C936-2E15-41C027169C16}"/>
          </ac:spMkLst>
        </pc:spChg>
        <pc:spChg chg="add mod">
          <ac:chgData name="Rogerio Aguiar" userId="86fef4cc378c3954" providerId="LiveId" clId="{02B7D234-665B-4206-A6F4-0046436C5224}" dt="2022-08-05T19:20:53.309" v="2294" actId="1076"/>
          <ac:spMkLst>
            <pc:docMk/>
            <pc:sldMk cId="962484080" sldId="3089"/>
            <ac:spMk id="16" creationId="{B7BA330E-B1AC-22E0-F070-F6B83C5794EE}"/>
          </ac:spMkLst>
        </pc:spChg>
        <pc:spChg chg="add del mod">
          <ac:chgData name="Rogerio Aguiar" userId="86fef4cc378c3954" providerId="LiveId" clId="{02B7D234-665B-4206-A6F4-0046436C5224}" dt="2022-08-05T18:48:51.133" v="1931" actId="478"/>
          <ac:spMkLst>
            <pc:docMk/>
            <pc:sldMk cId="962484080" sldId="3089"/>
            <ac:spMk id="17" creationId="{556D207C-7593-D3BA-7FCB-2092E7602BFE}"/>
          </ac:spMkLst>
        </pc:spChg>
        <pc:spChg chg="add mod">
          <ac:chgData name="Rogerio Aguiar" userId="86fef4cc378c3954" providerId="LiveId" clId="{02B7D234-665B-4206-A6F4-0046436C5224}" dt="2022-08-05T18:49:10.293" v="1955" actId="1035"/>
          <ac:spMkLst>
            <pc:docMk/>
            <pc:sldMk cId="962484080" sldId="3089"/>
            <ac:spMk id="18" creationId="{9B1ED39D-96AC-EC6A-9BF8-743D5271C619}"/>
          </ac:spMkLst>
        </pc:spChg>
        <pc:spChg chg="add mod">
          <ac:chgData name="Rogerio Aguiar" userId="86fef4cc378c3954" providerId="LiveId" clId="{02B7D234-665B-4206-A6F4-0046436C5224}" dt="2022-08-05T18:49:10.293" v="1955" actId="1035"/>
          <ac:spMkLst>
            <pc:docMk/>
            <pc:sldMk cId="962484080" sldId="3089"/>
            <ac:spMk id="19" creationId="{3B03B482-D399-D42E-8DA0-7307C97EA60E}"/>
          </ac:spMkLst>
        </pc:spChg>
        <pc:spChg chg="add mod">
          <ac:chgData name="Rogerio Aguiar" userId="86fef4cc378c3954" providerId="LiveId" clId="{02B7D234-665B-4206-A6F4-0046436C5224}" dt="2022-08-05T18:49:10.293" v="1955" actId="1035"/>
          <ac:spMkLst>
            <pc:docMk/>
            <pc:sldMk cId="962484080" sldId="3089"/>
            <ac:spMk id="20" creationId="{C9AE1C08-6D83-D409-BA73-C207070DB819}"/>
          </ac:spMkLst>
        </pc:spChg>
        <pc:spChg chg="add del mod">
          <ac:chgData name="Rogerio Aguiar" userId="86fef4cc378c3954" providerId="LiveId" clId="{02B7D234-665B-4206-A6F4-0046436C5224}" dt="2022-08-05T18:48:53.155" v="1932" actId="478"/>
          <ac:spMkLst>
            <pc:docMk/>
            <pc:sldMk cId="962484080" sldId="3089"/>
            <ac:spMk id="21" creationId="{D65AC932-D7A0-9DB8-1011-557BFD4307A4}"/>
          </ac:spMkLst>
        </pc:spChg>
        <pc:spChg chg="add mod">
          <ac:chgData name="Rogerio Aguiar" userId="86fef4cc378c3954" providerId="LiveId" clId="{02B7D234-665B-4206-A6F4-0046436C5224}" dt="2022-08-05T19:36:35.277" v="2366" actId="1076"/>
          <ac:spMkLst>
            <pc:docMk/>
            <pc:sldMk cId="962484080" sldId="3089"/>
            <ac:spMk id="22" creationId="{2A97CB7B-6B33-49AD-5414-21AA814CDC64}"/>
          </ac:spMkLst>
        </pc:spChg>
        <pc:spChg chg="add del mod">
          <ac:chgData name="Rogerio Aguiar" userId="86fef4cc378c3954" providerId="LiveId" clId="{02B7D234-665B-4206-A6F4-0046436C5224}" dt="2022-08-05T19:13:27.951" v="2217" actId="478"/>
          <ac:spMkLst>
            <pc:docMk/>
            <pc:sldMk cId="962484080" sldId="3089"/>
            <ac:spMk id="23" creationId="{B0C57495-5A23-A896-F3AA-234461DE6FE3}"/>
          </ac:spMkLst>
        </pc:spChg>
        <pc:spChg chg="add del mod">
          <ac:chgData name="Rogerio Aguiar" userId="86fef4cc378c3954" providerId="LiveId" clId="{02B7D234-665B-4206-A6F4-0046436C5224}" dt="2022-08-05T19:13:30.170" v="2218" actId="478"/>
          <ac:spMkLst>
            <pc:docMk/>
            <pc:sldMk cId="962484080" sldId="3089"/>
            <ac:spMk id="24" creationId="{96447E4A-59CD-0FB3-C74B-9E0D5CAD4088}"/>
          </ac:spMkLst>
        </pc:spChg>
        <pc:spChg chg="add mod">
          <ac:chgData name="Rogerio Aguiar" userId="86fef4cc378c3954" providerId="LiveId" clId="{02B7D234-665B-4206-A6F4-0046436C5224}" dt="2022-08-05T18:49:10.293" v="1955" actId="1035"/>
          <ac:spMkLst>
            <pc:docMk/>
            <pc:sldMk cId="962484080" sldId="3089"/>
            <ac:spMk id="25" creationId="{C0E18537-3C74-D189-FE4D-8D9271A81CB2}"/>
          </ac:spMkLst>
        </pc:spChg>
        <pc:spChg chg="add mod">
          <ac:chgData name="Rogerio Aguiar" userId="86fef4cc378c3954" providerId="LiveId" clId="{02B7D234-665B-4206-A6F4-0046436C5224}" dt="2022-08-05T18:49:10.293" v="1955" actId="1035"/>
          <ac:spMkLst>
            <pc:docMk/>
            <pc:sldMk cId="962484080" sldId="3089"/>
            <ac:spMk id="26" creationId="{EE350E8A-EF10-B068-1D39-8ADE0FD0F66F}"/>
          </ac:spMkLst>
        </pc:spChg>
        <pc:spChg chg="add del mod">
          <ac:chgData name="Rogerio Aguiar" userId="86fef4cc378c3954" providerId="LiveId" clId="{02B7D234-665B-4206-A6F4-0046436C5224}" dt="2022-08-05T19:11:45.715" v="2174" actId="478"/>
          <ac:spMkLst>
            <pc:docMk/>
            <pc:sldMk cId="962484080" sldId="3089"/>
            <ac:spMk id="27" creationId="{99D3EF16-2FB2-90D8-457A-484AF8E27A03}"/>
          </ac:spMkLst>
        </pc:spChg>
        <pc:spChg chg="add del mod">
          <ac:chgData name="Rogerio Aguiar" userId="86fef4cc378c3954" providerId="LiveId" clId="{02B7D234-665B-4206-A6F4-0046436C5224}" dt="2022-08-05T19:26:03.106" v="2313" actId="478"/>
          <ac:spMkLst>
            <pc:docMk/>
            <pc:sldMk cId="962484080" sldId="3089"/>
            <ac:spMk id="28" creationId="{50F8AA8B-45E9-8A96-0712-2E4B22F8CD37}"/>
          </ac:spMkLst>
        </pc:spChg>
        <pc:spChg chg="add del mod">
          <ac:chgData name="Rogerio Aguiar" userId="86fef4cc378c3954" providerId="LiveId" clId="{02B7D234-665B-4206-A6F4-0046436C5224}" dt="2022-08-05T19:05:59.482" v="2116" actId="478"/>
          <ac:spMkLst>
            <pc:docMk/>
            <pc:sldMk cId="962484080" sldId="3089"/>
            <ac:spMk id="29" creationId="{A7A6EDA0-60A2-3658-0CBF-F4F7F015CB97}"/>
          </ac:spMkLst>
        </pc:spChg>
        <pc:spChg chg="add del mod">
          <ac:chgData name="Rogerio Aguiar" userId="86fef4cc378c3954" providerId="LiveId" clId="{02B7D234-665B-4206-A6F4-0046436C5224}" dt="2022-08-05T18:55:28.897" v="1991" actId="478"/>
          <ac:spMkLst>
            <pc:docMk/>
            <pc:sldMk cId="962484080" sldId="3089"/>
            <ac:spMk id="30" creationId="{9AB4A535-4BB9-7559-7FB6-DB9009939707}"/>
          </ac:spMkLst>
        </pc:spChg>
        <pc:spChg chg="add del mod">
          <ac:chgData name="Rogerio Aguiar" userId="86fef4cc378c3954" providerId="LiveId" clId="{02B7D234-665B-4206-A6F4-0046436C5224}" dt="2022-08-05T19:26:05.481" v="2315" actId="478"/>
          <ac:spMkLst>
            <pc:docMk/>
            <pc:sldMk cId="962484080" sldId="3089"/>
            <ac:spMk id="31" creationId="{C5A51377-BBE2-D628-DD9E-A1C1F7EA3D8B}"/>
          </ac:spMkLst>
        </pc:spChg>
        <pc:spChg chg="add del mod">
          <ac:chgData name="Rogerio Aguiar" userId="86fef4cc378c3954" providerId="LiveId" clId="{02B7D234-665B-4206-A6F4-0046436C5224}" dt="2022-08-05T19:26:07.610" v="2317" actId="478"/>
          <ac:spMkLst>
            <pc:docMk/>
            <pc:sldMk cId="962484080" sldId="3089"/>
            <ac:spMk id="32" creationId="{41476387-31C4-B48B-9757-DB099E734697}"/>
          </ac:spMkLst>
        </pc:spChg>
        <pc:spChg chg="add mod">
          <ac:chgData name="Rogerio Aguiar" userId="86fef4cc378c3954" providerId="LiveId" clId="{02B7D234-665B-4206-A6F4-0046436C5224}" dt="2022-08-05T19:02:41.200" v="2101" actId="1035"/>
          <ac:spMkLst>
            <pc:docMk/>
            <pc:sldMk cId="962484080" sldId="3089"/>
            <ac:spMk id="33" creationId="{E89534DF-1713-1C45-43BC-DAD39C7B7BFC}"/>
          </ac:spMkLst>
        </pc:spChg>
        <pc:spChg chg="add mod">
          <ac:chgData name="Rogerio Aguiar" userId="86fef4cc378c3954" providerId="LiveId" clId="{02B7D234-665B-4206-A6F4-0046436C5224}" dt="2022-08-05T19:00:15.053" v="2068" actId="20577"/>
          <ac:spMkLst>
            <pc:docMk/>
            <pc:sldMk cId="962484080" sldId="3089"/>
            <ac:spMk id="34" creationId="{E0A09C7D-40E1-2694-57E7-166734BA74BF}"/>
          </ac:spMkLst>
        </pc:spChg>
        <pc:spChg chg="add mod">
          <ac:chgData name="Rogerio Aguiar" userId="86fef4cc378c3954" providerId="LiveId" clId="{02B7D234-665B-4206-A6F4-0046436C5224}" dt="2022-08-05T19:00:27.799" v="2072" actId="20577"/>
          <ac:spMkLst>
            <pc:docMk/>
            <pc:sldMk cId="962484080" sldId="3089"/>
            <ac:spMk id="35" creationId="{07A96842-436B-F6F4-61CD-08EAF2CB6264}"/>
          </ac:spMkLst>
        </pc:spChg>
        <pc:spChg chg="add mod">
          <ac:chgData name="Rogerio Aguiar" userId="86fef4cc378c3954" providerId="LiveId" clId="{02B7D234-665B-4206-A6F4-0046436C5224}" dt="2022-08-05T19:00:37.276" v="2074" actId="1076"/>
          <ac:spMkLst>
            <pc:docMk/>
            <pc:sldMk cId="962484080" sldId="3089"/>
            <ac:spMk id="36" creationId="{B7E5559A-2310-7533-EC01-84618E38B4DD}"/>
          </ac:spMkLst>
        </pc:spChg>
        <pc:spChg chg="add mod">
          <ac:chgData name="Rogerio Aguiar" userId="86fef4cc378c3954" providerId="LiveId" clId="{02B7D234-665B-4206-A6F4-0046436C5224}" dt="2022-08-05T19:00:52.073" v="2079" actId="20577"/>
          <ac:spMkLst>
            <pc:docMk/>
            <pc:sldMk cId="962484080" sldId="3089"/>
            <ac:spMk id="37" creationId="{B44481B2-C31D-3079-ADC6-F8E27F5053F6}"/>
          </ac:spMkLst>
        </pc:spChg>
        <pc:spChg chg="add mod">
          <ac:chgData name="Rogerio Aguiar" userId="86fef4cc378c3954" providerId="LiveId" clId="{02B7D234-665B-4206-A6F4-0046436C5224}" dt="2022-08-05T19:02:09.317" v="2091" actId="164"/>
          <ac:spMkLst>
            <pc:docMk/>
            <pc:sldMk cId="962484080" sldId="3089"/>
            <ac:spMk id="38" creationId="{586783BB-DFD0-1461-F288-BF351D4F50E7}"/>
          </ac:spMkLst>
        </pc:spChg>
        <pc:spChg chg="add del mod">
          <ac:chgData name="Rogerio Aguiar" userId="86fef4cc378c3954" providerId="LiveId" clId="{02B7D234-665B-4206-A6F4-0046436C5224}" dt="2022-08-05T19:06:02.964" v="2119" actId="478"/>
          <ac:spMkLst>
            <pc:docMk/>
            <pc:sldMk cId="962484080" sldId="3089"/>
            <ac:spMk id="40" creationId="{A1B31503-EBA0-3138-B1EB-12A52878D5FB}"/>
          </ac:spMkLst>
        </pc:spChg>
        <pc:spChg chg="add mod">
          <ac:chgData name="Rogerio Aguiar" userId="86fef4cc378c3954" providerId="LiveId" clId="{02B7D234-665B-4206-A6F4-0046436C5224}" dt="2022-08-05T19:36:35.277" v="2366" actId="1076"/>
          <ac:spMkLst>
            <pc:docMk/>
            <pc:sldMk cId="962484080" sldId="3089"/>
            <ac:spMk id="42" creationId="{838F6363-B627-B6A5-2B50-EC624AB858CE}"/>
          </ac:spMkLst>
        </pc:spChg>
        <pc:spChg chg="add mod">
          <ac:chgData name="Rogerio Aguiar" userId="86fef4cc378c3954" providerId="LiveId" clId="{02B7D234-665B-4206-A6F4-0046436C5224}" dt="2022-08-05T19:36:35.277" v="2366" actId="1076"/>
          <ac:spMkLst>
            <pc:docMk/>
            <pc:sldMk cId="962484080" sldId="3089"/>
            <ac:spMk id="43" creationId="{17D7EFD4-3CC2-D779-67DB-4DAA4C08598B}"/>
          </ac:spMkLst>
        </pc:spChg>
        <pc:spChg chg="add del mod">
          <ac:chgData name="Rogerio Aguiar" userId="86fef4cc378c3954" providerId="LiveId" clId="{02B7D234-665B-4206-A6F4-0046436C5224}" dt="2022-08-05T19:25:39.702" v="2307" actId="478"/>
          <ac:spMkLst>
            <pc:docMk/>
            <pc:sldMk cId="962484080" sldId="3089"/>
            <ac:spMk id="44" creationId="{71317EC4-D59E-E93C-E196-A4E7399AAC4F}"/>
          </ac:spMkLst>
        </pc:spChg>
        <pc:spChg chg="add del mod">
          <ac:chgData name="Rogerio Aguiar" userId="86fef4cc378c3954" providerId="LiveId" clId="{02B7D234-665B-4206-A6F4-0046436C5224}" dt="2022-08-05T19:25:40.820" v="2308" actId="478"/>
          <ac:spMkLst>
            <pc:docMk/>
            <pc:sldMk cId="962484080" sldId="3089"/>
            <ac:spMk id="45" creationId="{7A6FF6C9-EC99-0331-F68E-5144DC81CC84}"/>
          </ac:spMkLst>
        </pc:spChg>
        <pc:spChg chg="add del mod">
          <ac:chgData name="Rogerio Aguiar" userId="86fef4cc378c3954" providerId="LiveId" clId="{02B7D234-665B-4206-A6F4-0046436C5224}" dt="2022-08-05T19:25:41.560" v="2309" actId="478"/>
          <ac:spMkLst>
            <pc:docMk/>
            <pc:sldMk cId="962484080" sldId="3089"/>
            <ac:spMk id="46" creationId="{5165D9D7-A757-EFAF-10ED-172F0898264E}"/>
          </ac:spMkLst>
        </pc:spChg>
        <pc:spChg chg="add del mod">
          <ac:chgData name="Rogerio Aguiar" userId="86fef4cc378c3954" providerId="LiveId" clId="{02B7D234-665B-4206-A6F4-0046436C5224}" dt="2022-08-05T19:36:30.675" v="2365"/>
          <ac:spMkLst>
            <pc:docMk/>
            <pc:sldMk cId="962484080" sldId="3089"/>
            <ac:spMk id="49" creationId="{93C596C2-DBA6-7978-6FF4-12A707161305}"/>
          </ac:spMkLst>
        </pc:spChg>
        <pc:spChg chg="add del mod">
          <ac:chgData name="Rogerio Aguiar" userId="86fef4cc378c3954" providerId="LiveId" clId="{02B7D234-665B-4206-A6F4-0046436C5224}" dt="2022-08-05T19:36:30.675" v="2365"/>
          <ac:spMkLst>
            <pc:docMk/>
            <pc:sldMk cId="962484080" sldId="3089"/>
            <ac:spMk id="50" creationId="{1CBF04FE-42BB-9CE3-B945-11803EB0230A}"/>
          </ac:spMkLst>
        </pc:spChg>
        <pc:spChg chg="add del mod">
          <ac:chgData name="Rogerio Aguiar" userId="86fef4cc378c3954" providerId="LiveId" clId="{02B7D234-665B-4206-A6F4-0046436C5224}" dt="2022-08-05T19:36:30.675" v="2365"/>
          <ac:spMkLst>
            <pc:docMk/>
            <pc:sldMk cId="962484080" sldId="3089"/>
            <ac:spMk id="51" creationId="{CB6362E3-31BF-0FE2-F820-F89D0B0C5C2E}"/>
          </ac:spMkLst>
        </pc:spChg>
        <pc:spChg chg="add mod">
          <ac:chgData name="Rogerio Aguiar" userId="86fef4cc378c3954" providerId="LiveId" clId="{02B7D234-665B-4206-A6F4-0046436C5224}" dt="2022-08-05T19:37:00.936" v="2370" actId="1076"/>
          <ac:spMkLst>
            <pc:docMk/>
            <pc:sldMk cId="962484080" sldId="3089"/>
            <ac:spMk id="52" creationId="{1A29F1F2-4CAA-89D9-7E93-654C6A5A8875}"/>
          </ac:spMkLst>
        </pc:spChg>
        <pc:spChg chg="add mod">
          <ac:chgData name="Rogerio Aguiar" userId="86fef4cc378c3954" providerId="LiveId" clId="{02B7D234-665B-4206-A6F4-0046436C5224}" dt="2022-08-05T19:37:08.473" v="2371" actId="1076"/>
          <ac:spMkLst>
            <pc:docMk/>
            <pc:sldMk cId="962484080" sldId="3089"/>
            <ac:spMk id="53" creationId="{87BD4917-E462-1B86-EE52-E83CCEC652C5}"/>
          </ac:spMkLst>
        </pc:spChg>
        <pc:spChg chg="add mod">
          <ac:chgData name="Rogerio Aguiar" userId="86fef4cc378c3954" providerId="LiveId" clId="{02B7D234-665B-4206-A6F4-0046436C5224}" dt="2022-08-05T19:37:11.683" v="2372" actId="1076"/>
          <ac:spMkLst>
            <pc:docMk/>
            <pc:sldMk cId="962484080" sldId="3089"/>
            <ac:spMk id="54" creationId="{FBE2FC9F-77E5-1EBF-9746-803F1C40A419}"/>
          </ac:spMkLst>
        </pc:spChg>
        <pc:grpChg chg="add del mod">
          <ac:chgData name="Rogerio Aguiar" userId="86fef4cc378c3954" providerId="LiveId" clId="{02B7D234-665B-4206-A6F4-0046436C5224}" dt="2022-08-05T19:06:01.706" v="2118" actId="478"/>
          <ac:grpSpMkLst>
            <pc:docMk/>
            <pc:sldMk cId="962484080" sldId="3089"/>
            <ac:grpSpMk id="39" creationId="{D660981B-3218-8B1C-06C1-EE25A8696C68}"/>
          </ac:grpSpMkLst>
        </pc:grpChg>
        <pc:graphicFrameChg chg="add mod modGraphic">
          <ac:chgData name="Rogerio Aguiar" userId="86fef4cc378c3954" providerId="LiveId" clId="{02B7D234-665B-4206-A6F4-0046436C5224}" dt="2022-08-05T19:34:45.840" v="2363" actId="20577"/>
          <ac:graphicFrameMkLst>
            <pc:docMk/>
            <pc:sldMk cId="962484080" sldId="3089"/>
            <ac:graphicFrameMk id="12" creationId="{DB854462-D861-1BA0-B9FC-4AF7058FC9C5}"/>
          </ac:graphicFrameMkLst>
        </pc:graphicFrameChg>
        <pc:graphicFrameChg chg="add del mod">
          <ac:chgData name="Rogerio Aguiar" userId="86fef4cc378c3954" providerId="LiveId" clId="{02B7D234-665B-4206-A6F4-0046436C5224}" dt="2022-08-05T19:13:41.052" v="2223" actId="478"/>
          <ac:graphicFrameMkLst>
            <pc:docMk/>
            <pc:sldMk cId="962484080" sldId="3089"/>
            <ac:graphicFrameMk id="41" creationId="{AB301D06-D7B7-C553-9DFA-137BBD261488}"/>
          </ac:graphicFrameMkLst>
        </pc:graphicFrameChg>
        <pc:picChg chg="add del mod">
          <ac:chgData name="Rogerio Aguiar" userId="86fef4cc378c3954" providerId="LiveId" clId="{02B7D234-665B-4206-A6F4-0046436C5224}" dt="2022-08-05T19:27:21.737" v="2320" actId="478"/>
          <ac:picMkLst>
            <pc:docMk/>
            <pc:sldMk cId="962484080" sldId="3089"/>
            <ac:picMk id="5" creationId="{5415D66A-0F28-3D0E-5D1D-83B06DA392BA}"/>
          </ac:picMkLst>
        </pc:picChg>
        <pc:picChg chg="add mod">
          <ac:chgData name="Rogerio Aguiar" userId="86fef4cc378c3954" providerId="LiveId" clId="{02B7D234-665B-4206-A6F4-0046436C5224}" dt="2022-08-05T19:29:01.187" v="2330" actId="14100"/>
          <ac:picMkLst>
            <pc:docMk/>
            <pc:sldMk cId="962484080" sldId="3089"/>
            <ac:picMk id="48" creationId="{C8E46379-54A9-E729-A77D-0D9C518D4420}"/>
          </ac:picMkLst>
        </pc:picChg>
      </pc:sldChg>
      <pc:sldChg chg="modSp mod modAnim">
        <pc:chgData name="Rogerio Aguiar" userId="86fef4cc378c3954" providerId="LiveId" clId="{02B7D234-665B-4206-A6F4-0046436C5224}" dt="2022-08-15T19:45:41.238" v="3011" actId="1076"/>
        <pc:sldMkLst>
          <pc:docMk/>
          <pc:sldMk cId="2576799109" sldId="3089"/>
        </pc:sldMkLst>
        <pc:spChg chg="mod">
          <ac:chgData name="Rogerio Aguiar" userId="86fef4cc378c3954" providerId="LiveId" clId="{02B7D234-665B-4206-A6F4-0046436C5224}" dt="2022-08-15T19:45:39.700" v="3010" actId="1037"/>
          <ac:spMkLst>
            <pc:docMk/>
            <pc:sldMk cId="2576799109" sldId="3089"/>
            <ac:spMk id="18" creationId="{9B1ED39D-96AC-EC6A-9BF8-743D5271C619}"/>
          </ac:spMkLst>
        </pc:spChg>
        <pc:spChg chg="mod">
          <ac:chgData name="Rogerio Aguiar" userId="86fef4cc378c3954" providerId="LiveId" clId="{02B7D234-665B-4206-A6F4-0046436C5224}" dt="2022-08-15T19:45:27.888" v="2984" actId="1037"/>
          <ac:spMkLst>
            <pc:docMk/>
            <pc:sldMk cId="2576799109" sldId="3089"/>
            <ac:spMk id="19" creationId="{3B03B482-D399-D42E-8DA0-7307C97EA60E}"/>
          </ac:spMkLst>
        </pc:spChg>
        <pc:spChg chg="mod">
          <ac:chgData name="Rogerio Aguiar" userId="86fef4cc378c3954" providerId="LiveId" clId="{02B7D234-665B-4206-A6F4-0046436C5224}" dt="2022-08-15T19:45:27.888" v="2984" actId="1037"/>
          <ac:spMkLst>
            <pc:docMk/>
            <pc:sldMk cId="2576799109" sldId="3089"/>
            <ac:spMk id="20" creationId="{C9AE1C08-6D83-D409-BA73-C207070DB819}"/>
          </ac:spMkLst>
        </pc:spChg>
        <pc:spChg chg="mod">
          <ac:chgData name="Rogerio Aguiar" userId="86fef4cc378c3954" providerId="LiveId" clId="{02B7D234-665B-4206-A6F4-0046436C5224}" dt="2022-08-15T19:45:27.888" v="2984" actId="1037"/>
          <ac:spMkLst>
            <pc:docMk/>
            <pc:sldMk cId="2576799109" sldId="3089"/>
            <ac:spMk id="26" creationId="{EE350E8A-EF10-B068-1D39-8ADE0FD0F66F}"/>
          </ac:spMkLst>
        </pc:spChg>
        <pc:spChg chg="mod">
          <ac:chgData name="Rogerio Aguiar" userId="86fef4cc378c3954" providerId="LiveId" clId="{02B7D234-665B-4206-A6F4-0046436C5224}" dt="2022-08-15T19:44:52.159" v="2965" actId="1038"/>
          <ac:spMkLst>
            <pc:docMk/>
            <pc:sldMk cId="2576799109" sldId="3089"/>
            <ac:spMk id="37" creationId="{B44481B2-C31D-3079-ADC6-F8E27F5053F6}"/>
          </ac:spMkLst>
        </pc:spChg>
        <pc:picChg chg="mod">
          <ac:chgData name="Rogerio Aguiar" userId="86fef4cc378c3954" providerId="LiveId" clId="{02B7D234-665B-4206-A6F4-0046436C5224}" dt="2022-08-15T19:45:41.238" v="3011" actId="1076"/>
          <ac:picMkLst>
            <pc:docMk/>
            <pc:sldMk cId="2576799109" sldId="3089"/>
            <ac:picMk id="48" creationId="{C8E46379-54A9-E729-A77D-0D9C518D4420}"/>
          </ac:picMkLst>
        </pc:picChg>
      </pc:sldChg>
      <pc:sldChg chg="addSp delSp modSp add del mod ord">
        <pc:chgData name="Rogerio Aguiar" userId="86fef4cc378c3954" providerId="LiveId" clId="{02B7D234-665B-4206-A6F4-0046436C5224}" dt="2022-08-15T19:42:59.551" v="2915" actId="47"/>
        <pc:sldMkLst>
          <pc:docMk/>
          <pc:sldMk cId="2619440487" sldId="3090"/>
        </pc:sldMkLst>
        <pc:spChg chg="add mod">
          <ac:chgData name="Rogerio Aguiar" userId="86fef4cc378c3954" providerId="LiveId" clId="{02B7D234-665B-4206-A6F4-0046436C5224}" dt="2022-08-05T17:51:40.763" v="1236" actId="14100"/>
          <ac:spMkLst>
            <pc:docMk/>
            <pc:sldMk cId="2619440487" sldId="3090"/>
            <ac:spMk id="12" creationId="{F01EF04E-424D-30D4-0BB2-3D582877826F}"/>
          </ac:spMkLst>
        </pc:spChg>
        <pc:spChg chg="mod">
          <ac:chgData name="Rogerio Aguiar" userId="86fef4cc378c3954" providerId="LiveId" clId="{02B7D234-665B-4206-A6F4-0046436C5224}" dt="2022-08-05T17:52:48.638" v="1258" actId="20577"/>
          <ac:spMkLst>
            <pc:docMk/>
            <pc:sldMk cId="2619440487" sldId="3090"/>
            <ac:spMk id="13" creationId="{7C79DA2E-1196-4539-8DF2-B6FDD94B1BFA}"/>
          </ac:spMkLst>
        </pc:spChg>
        <pc:spChg chg="add mod">
          <ac:chgData name="Rogerio Aguiar" userId="86fef4cc378c3954" providerId="LiveId" clId="{02B7D234-665B-4206-A6F4-0046436C5224}" dt="2022-08-05T17:51:43.388" v="1238" actId="14100"/>
          <ac:spMkLst>
            <pc:docMk/>
            <pc:sldMk cId="2619440487" sldId="3090"/>
            <ac:spMk id="14" creationId="{F227B1B9-38F3-07D8-79BB-BFC34AF930A3}"/>
          </ac:spMkLst>
        </pc:spChg>
        <pc:spChg chg="del topLvl">
          <ac:chgData name="Rogerio Aguiar" userId="86fef4cc378c3954" providerId="LiveId" clId="{02B7D234-665B-4206-A6F4-0046436C5224}" dt="2022-08-05T17:50:54.040" v="1201" actId="21"/>
          <ac:spMkLst>
            <pc:docMk/>
            <pc:sldMk cId="2619440487" sldId="3090"/>
            <ac:spMk id="21" creationId="{9CEC05D0-A7AE-4294-AEA7-9CF2D3E96F4A}"/>
          </ac:spMkLst>
        </pc:spChg>
        <pc:spChg chg="del topLvl">
          <ac:chgData name="Rogerio Aguiar" userId="86fef4cc378c3954" providerId="LiveId" clId="{02B7D234-665B-4206-A6F4-0046436C5224}" dt="2022-08-05T17:50:54.040" v="1201" actId="21"/>
          <ac:spMkLst>
            <pc:docMk/>
            <pc:sldMk cId="2619440487" sldId="3090"/>
            <ac:spMk id="22" creationId="{B1BF5EA2-1B6D-4141-8A83-F57E5A17AB58}"/>
          </ac:spMkLst>
        </pc:spChg>
        <pc:spChg chg="del">
          <ac:chgData name="Rogerio Aguiar" userId="86fef4cc378c3954" providerId="LiveId" clId="{02B7D234-665B-4206-A6F4-0046436C5224}" dt="2022-08-05T17:50:34.340" v="1194" actId="478"/>
          <ac:spMkLst>
            <pc:docMk/>
            <pc:sldMk cId="2619440487" sldId="3090"/>
            <ac:spMk id="23" creationId="{437B5048-C7B4-487D-B4D7-5A7992D5C978}"/>
          </ac:spMkLst>
        </pc:spChg>
        <pc:spChg chg="mod">
          <ac:chgData name="Rogerio Aguiar" userId="86fef4cc378c3954" providerId="LiveId" clId="{02B7D234-665B-4206-A6F4-0046436C5224}" dt="2022-08-05T17:52:11.217" v="1253" actId="1076"/>
          <ac:spMkLst>
            <pc:docMk/>
            <pc:sldMk cId="2619440487" sldId="3090"/>
            <ac:spMk id="25" creationId="{EA2DE9EB-21A8-42E7-997D-F5B09466195F}"/>
          </ac:spMkLst>
        </pc:spChg>
        <pc:spChg chg="mod">
          <ac:chgData name="Rogerio Aguiar" userId="86fef4cc378c3954" providerId="LiveId" clId="{02B7D234-665B-4206-A6F4-0046436C5224}" dt="2022-08-05T18:01:25.115" v="1261" actId="20577"/>
          <ac:spMkLst>
            <pc:docMk/>
            <pc:sldMk cId="2619440487" sldId="3090"/>
            <ac:spMk id="142338" creationId="{00000000-0000-0000-0000-000000000000}"/>
          </ac:spMkLst>
        </pc:spChg>
        <pc:grpChg chg="add del mod">
          <ac:chgData name="Rogerio Aguiar" userId="86fef4cc378c3954" providerId="LiveId" clId="{02B7D234-665B-4206-A6F4-0046436C5224}" dt="2022-08-05T17:50:54.040" v="1201" actId="21"/>
          <ac:grpSpMkLst>
            <pc:docMk/>
            <pc:sldMk cId="2619440487" sldId="3090"/>
            <ac:grpSpMk id="20" creationId="{FB3C3BCB-4765-4B4E-877D-723D8A2EA7ED}"/>
          </ac:grpSpMkLst>
        </pc:grpChg>
        <pc:graphicFrameChg chg="del">
          <ac:chgData name="Rogerio Aguiar" userId="86fef4cc378c3954" providerId="LiveId" clId="{02B7D234-665B-4206-A6F4-0046436C5224}" dt="2022-08-05T17:50:32.629" v="1193" actId="478"/>
          <ac:graphicFrameMkLst>
            <pc:docMk/>
            <pc:sldMk cId="2619440487" sldId="3090"/>
            <ac:graphicFrameMk id="5" creationId="{F5CDA552-5E3F-4CDE-A293-55E3CAFD3685}"/>
          </ac:graphicFrameMkLst>
        </pc:graphicFrameChg>
        <pc:picChg chg="del mod">
          <ac:chgData name="Rogerio Aguiar" userId="86fef4cc378c3954" providerId="LiveId" clId="{02B7D234-665B-4206-A6F4-0046436C5224}" dt="2022-08-05T17:50:36.021" v="1195" actId="478"/>
          <ac:picMkLst>
            <pc:docMk/>
            <pc:sldMk cId="2619440487" sldId="3090"/>
            <ac:picMk id="8" creationId="{7B8F364D-F7CA-4DB4-90AD-5CE91240FD74}"/>
          </ac:picMkLst>
        </pc:picChg>
        <pc:cxnChg chg="del">
          <ac:chgData name="Rogerio Aguiar" userId="86fef4cc378c3954" providerId="LiveId" clId="{02B7D234-665B-4206-A6F4-0046436C5224}" dt="2022-08-05T17:50:29.775" v="1192" actId="478"/>
          <ac:cxnSpMkLst>
            <pc:docMk/>
            <pc:sldMk cId="2619440487" sldId="3090"/>
            <ac:cxnSpMk id="27" creationId="{126DA75A-2381-42DF-8568-B6999C4BFE21}"/>
          </ac:cxnSpMkLst>
        </pc:cxnChg>
      </pc:sldChg>
      <pc:sldChg chg="addSp delSp modSp add del mod ord">
        <pc:chgData name="Rogerio Aguiar" userId="86fef4cc378c3954" providerId="LiveId" clId="{02B7D234-665B-4206-A6F4-0046436C5224}" dt="2022-08-15T19:43:01.026" v="2916" actId="47"/>
        <pc:sldMkLst>
          <pc:docMk/>
          <pc:sldMk cId="1664196837" sldId="3091"/>
        </pc:sldMkLst>
        <pc:spChg chg="mod">
          <ac:chgData name="Rogerio Aguiar" userId="86fef4cc378c3954" providerId="LiveId" clId="{02B7D234-665B-4206-A6F4-0046436C5224}" dt="2022-08-05T19:48:21.949" v="2489" actId="20577"/>
          <ac:spMkLst>
            <pc:docMk/>
            <pc:sldMk cId="1664196837" sldId="3091"/>
            <ac:spMk id="13" creationId="{7C79DA2E-1196-4539-8DF2-B6FDD94B1BFA}"/>
          </ac:spMkLst>
        </pc:spChg>
        <pc:spChg chg="add del mod">
          <ac:chgData name="Rogerio Aguiar" userId="86fef4cc378c3954" providerId="LiveId" clId="{02B7D234-665B-4206-A6F4-0046436C5224}" dt="2022-08-05T19:49:42.429" v="2510" actId="6549"/>
          <ac:spMkLst>
            <pc:docMk/>
            <pc:sldMk cId="1664196837" sldId="3091"/>
            <ac:spMk id="142338" creationId="{00000000-0000-0000-0000-000000000000}"/>
          </ac:spMkLst>
        </pc:spChg>
        <pc:spChg chg="mod topLvl">
          <ac:chgData name="Rogerio Aguiar" userId="86fef4cc378c3954" providerId="LiveId" clId="{02B7D234-665B-4206-A6F4-0046436C5224}" dt="2022-08-05T19:49:17.757" v="2499" actId="1076"/>
          <ac:spMkLst>
            <pc:docMk/>
            <pc:sldMk cId="1664196837" sldId="3091"/>
            <ac:spMk id="142345" creationId="{00000000-0000-0000-0000-000000000000}"/>
          </ac:spMkLst>
        </pc:spChg>
        <pc:spChg chg="add del mod">
          <ac:chgData name="Rogerio Aguiar" userId="86fef4cc378c3954" providerId="LiveId" clId="{02B7D234-665B-4206-A6F4-0046436C5224}" dt="2022-08-05T19:45:29.214" v="2424" actId="478"/>
          <ac:spMkLst>
            <pc:docMk/>
            <pc:sldMk cId="1664196837" sldId="3091"/>
            <ac:spMk id="290821" creationId="{00000000-0000-0000-0000-000000000000}"/>
          </ac:spMkLst>
        </pc:spChg>
        <pc:spChg chg="del topLvl">
          <ac:chgData name="Rogerio Aguiar" userId="86fef4cc378c3954" providerId="LiveId" clId="{02B7D234-665B-4206-A6F4-0046436C5224}" dt="2022-08-05T19:45:34.013" v="2426" actId="478"/>
          <ac:spMkLst>
            <pc:docMk/>
            <pc:sldMk cId="1664196837" sldId="3091"/>
            <ac:spMk id="290825" creationId="{00000000-0000-0000-0000-000000000000}"/>
          </ac:spMkLst>
        </pc:spChg>
        <pc:grpChg chg="add del">
          <ac:chgData name="Rogerio Aguiar" userId="86fef4cc378c3954" providerId="LiveId" clId="{02B7D234-665B-4206-A6F4-0046436C5224}" dt="2022-08-05T19:45:34.013" v="2426" actId="478"/>
          <ac:grpSpMkLst>
            <pc:docMk/>
            <pc:sldMk cId="1664196837" sldId="3091"/>
            <ac:grpSpMk id="142343" creationId="{00000000-0000-0000-0000-000000000000}"/>
          </ac:grpSpMkLst>
        </pc:grpChg>
        <pc:picChg chg="add del mod">
          <ac:chgData name="Rogerio Aguiar" userId="86fef4cc378c3954" providerId="LiveId" clId="{02B7D234-665B-4206-A6F4-0046436C5224}" dt="2022-08-05T19:45:30.633" v="2425" actId="478"/>
          <ac:picMkLst>
            <pc:docMk/>
            <pc:sldMk cId="1664196837" sldId="3091"/>
            <ac:picMk id="3" creationId="{AE77F8D4-F848-4A46-8F9D-9841E025F739}"/>
          </ac:picMkLst>
        </pc:picChg>
        <pc:picChg chg="add del">
          <ac:chgData name="Rogerio Aguiar" userId="86fef4cc378c3954" providerId="LiveId" clId="{02B7D234-665B-4206-A6F4-0046436C5224}" dt="2022-08-05T19:45:35.449" v="2427" actId="478"/>
          <ac:picMkLst>
            <pc:docMk/>
            <pc:sldMk cId="1664196837" sldId="3091"/>
            <ac:picMk id="6" creationId="{3B5278C3-0273-4134-87FC-C04BFD447717}"/>
          </ac:picMkLst>
        </pc:picChg>
        <pc:cxnChg chg="add del">
          <ac:chgData name="Rogerio Aguiar" userId="86fef4cc378c3954" providerId="LiveId" clId="{02B7D234-665B-4206-A6F4-0046436C5224}" dt="2022-08-05T19:45:27.392" v="2423" actId="478"/>
          <ac:cxnSpMkLst>
            <pc:docMk/>
            <pc:sldMk cId="1664196837" sldId="3091"/>
            <ac:cxnSpMk id="12" creationId="{ED7072F0-55F4-45A8-A11B-C0865845B38D}"/>
          </ac:cxnSpMkLst>
        </pc:cxnChg>
      </pc:sldChg>
      <pc:sldChg chg="addSp delSp modSp new del mod">
        <pc:chgData name="Rogerio Aguiar" userId="86fef4cc378c3954" providerId="LiveId" clId="{02B7D234-665B-4206-A6F4-0046436C5224}" dt="2022-08-15T19:42:40.973" v="2911" actId="2696"/>
        <pc:sldMkLst>
          <pc:docMk/>
          <pc:sldMk cId="3612369785" sldId="3092"/>
        </pc:sldMkLst>
        <pc:spChg chg="add del mod">
          <ac:chgData name="Rogerio Aguiar" userId="86fef4cc378c3954" providerId="LiveId" clId="{02B7D234-665B-4206-A6F4-0046436C5224}" dt="2022-08-05T19:43:54.193" v="2418" actId="478"/>
          <ac:spMkLst>
            <pc:docMk/>
            <pc:sldMk cId="3612369785" sldId="3092"/>
            <ac:spMk id="6" creationId="{4CACDCEC-FA7E-F849-F806-4D53C759A986}"/>
          </ac:spMkLst>
        </pc:spChg>
        <pc:picChg chg="add del mod">
          <ac:chgData name="Rogerio Aguiar" userId="86fef4cc378c3954" providerId="LiveId" clId="{02B7D234-665B-4206-A6F4-0046436C5224}" dt="2022-08-05T19:43:49.495" v="2416" actId="478"/>
          <ac:picMkLst>
            <pc:docMk/>
            <pc:sldMk cId="3612369785" sldId="3092"/>
            <ac:picMk id="3" creationId="{D9A20C1B-F278-5F1B-2B1E-9BF94BCFB5F8}"/>
          </ac:picMkLst>
        </pc:picChg>
        <pc:picChg chg="add del">
          <ac:chgData name="Rogerio Aguiar" userId="86fef4cc378c3954" providerId="LiveId" clId="{02B7D234-665B-4206-A6F4-0046436C5224}" dt="2022-08-05T19:41:49.514" v="2399" actId="22"/>
          <ac:picMkLst>
            <pc:docMk/>
            <pc:sldMk cId="3612369785" sldId="3092"/>
            <ac:picMk id="5" creationId="{17C31783-887F-163D-BCB4-6943B49BFF11}"/>
          </ac:picMkLst>
        </pc:picChg>
        <pc:picChg chg="add del mod">
          <ac:chgData name="Rogerio Aguiar" userId="86fef4cc378c3954" providerId="LiveId" clId="{02B7D234-665B-4206-A6F4-0046436C5224}" dt="2022-08-05T19:42:32.284" v="2407" actId="478"/>
          <ac:picMkLst>
            <pc:docMk/>
            <pc:sldMk cId="3612369785" sldId="3092"/>
            <ac:picMk id="7" creationId="{005B1ED5-F59A-E2A3-5786-F82A75649D8E}"/>
          </ac:picMkLst>
        </pc:picChg>
        <pc:picChg chg="add del mod">
          <ac:chgData name="Rogerio Aguiar" userId="86fef4cc378c3954" providerId="LiveId" clId="{02B7D234-665B-4206-A6F4-0046436C5224}" dt="2022-08-05T19:43:49.495" v="2416" actId="478"/>
          <ac:picMkLst>
            <pc:docMk/>
            <pc:sldMk cId="3612369785" sldId="3092"/>
            <ac:picMk id="9" creationId="{92E72B2E-CDC8-CBE0-31A8-6A521EBD3C7F}"/>
          </ac:picMkLst>
        </pc:picChg>
        <pc:picChg chg="add mod">
          <ac:chgData name="Rogerio Aguiar" userId="86fef4cc378c3954" providerId="LiveId" clId="{02B7D234-665B-4206-A6F4-0046436C5224}" dt="2022-08-05T19:44:06.038" v="2422" actId="14100"/>
          <ac:picMkLst>
            <pc:docMk/>
            <pc:sldMk cId="3612369785" sldId="3092"/>
            <ac:picMk id="11" creationId="{BEED534F-78C8-4529-77FD-7CFFDD9594CF}"/>
          </ac:picMkLst>
        </pc:picChg>
      </pc:sldChg>
      <pc:sldChg chg="add del">
        <pc:chgData name="Rogerio Aguiar" userId="86fef4cc378c3954" providerId="LiveId" clId="{02B7D234-665B-4206-A6F4-0046436C5224}" dt="2022-08-15T19:42:47.940" v="2913"/>
        <pc:sldMkLst>
          <pc:docMk/>
          <pc:sldMk cId="3745018369" sldId="3092"/>
        </pc:sldMkLst>
      </pc:sldChg>
      <pc:sldChg chg="delSp modSp mod">
        <pc:chgData name="Rogerio Aguiar" userId="86fef4cc378c3954" providerId="LiveId" clId="{02B7D234-665B-4206-A6F4-0046436C5224}" dt="2022-08-15T19:42:21.172" v="2910" actId="1076"/>
        <pc:sldMkLst>
          <pc:docMk/>
          <pc:sldMk cId="2548665981" sldId="3093"/>
        </pc:sldMkLst>
        <pc:spChg chg="mod">
          <ac:chgData name="Rogerio Aguiar" userId="86fef4cc378c3954" providerId="LiveId" clId="{02B7D234-665B-4206-A6F4-0046436C5224}" dt="2022-08-15T19:40:28.241" v="2899"/>
          <ac:spMkLst>
            <pc:docMk/>
            <pc:sldMk cId="2548665981" sldId="3093"/>
            <ac:spMk id="13" creationId="{7C79DA2E-1196-4539-8DF2-B6FDD94B1BFA}"/>
          </ac:spMkLst>
        </pc:spChg>
        <pc:spChg chg="del">
          <ac:chgData name="Rogerio Aguiar" userId="86fef4cc378c3954" providerId="LiveId" clId="{02B7D234-665B-4206-A6F4-0046436C5224}" dt="2022-08-15T19:33:44.803" v="2759" actId="478"/>
          <ac:spMkLst>
            <pc:docMk/>
            <pc:sldMk cId="2548665981" sldId="3093"/>
            <ac:spMk id="23" creationId="{437B5048-C7B4-487D-B4D7-5A7992D5C978}"/>
          </ac:spMkLst>
        </pc:spChg>
        <pc:spChg chg="mod">
          <ac:chgData name="Rogerio Aguiar" userId="86fef4cc378c3954" providerId="LiveId" clId="{02B7D234-665B-4206-A6F4-0046436C5224}" dt="2022-08-15T19:42:21.172" v="2910" actId="1076"/>
          <ac:spMkLst>
            <pc:docMk/>
            <pc:sldMk cId="2548665981" sldId="3093"/>
            <ac:spMk id="25" creationId="{EA2DE9EB-21A8-42E7-997D-F5B09466195F}"/>
          </ac:spMkLst>
        </pc:spChg>
        <pc:spChg chg="mod">
          <ac:chgData name="Rogerio Aguiar" userId="86fef4cc378c3954" providerId="LiveId" clId="{02B7D234-665B-4206-A6F4-0046436C5224}" dt="2022-08-15T19:35:05.426" v="2789" actId="403"/>
          <ac:spMkLst>
            <pc:docMk/>
            <pc:sldMk cId="2548665981" sldId="3093"/>
            <ac:spMk id="142338" creationId="{00000000-0000-0000-0000-000000000000}"/>
          </ac:spMkLst>
        </pc:spChg>
        <pc:grpChg chg="del">
          <ac:chgData name="Rogerio Aguiar" userId="86fef4cc378c3954" providerId="LiveId" clId="{02B7D234-665B-4206-A6F4-0046436C5224}" dt="2022-08-15T19:33:45.865" v="2760" actId="478"/>
          <ac:grpSpMkLst>
            <pc:docMk/>
            <pc:sldMk cId="2548665981" sldId="3093"/>
            <ac:grpSpMk id="20" creationId="{FB3C3BCB-4765-4B4E-877D-723D8A2EA7ED}"/>
          </ac:grpSpMkLst>
        </pc:grpChg>
        <pc:graphicFrameChg chg="del">
          <ac:chgData name="Rogerio Aguiar" userId="86fef4cc378c3954" providerId="LiveId" clId="{02B7D234-665B-4206-A6F4-0046436C5224}" dt="2022-08-15T19:33:48.806" v="2761" actId="478"/>
          <ac:graphicFrameMkLst>
            <pc:docMk/>
            <pc:sldMk cId="2548665981" sldId="3093"/>
            <ac:graphicFrameMk id="5" creationId="{F5CDA552-5E3F-4CDE-A293-55E3CAFD3685}"/>
          </ac:graphicFrameMkLst>
        </pc:graphicFrameChg>
        <pc:picChg chg="del">
          <ac:chgData name="Rogerio Aguiar" userId="86fef4cc378c3954" providerId="LiveId" clId="{02B7D234-665B-4206-A6F4-0046436C5224}" dt="2022-08-15T19:33:43.283" v="2758" actId="478"/>
          <ac:picMkLst>
            <pc:docMk/>
            <pc:sldMk cId="2548665981" sldId="3093"/>
            <ac:picMk id="8" creationId="{7B8F364D-F7CA-4DB4-90AD-5CE91240FD74}"/>
          </ac:picMkLst>
        </pc:picChg>
        <pc:cxnChg chg="del">
          <ac:chgData name="Rogerio Aguiar" userId="86fef4cc378c3954" providerId="LiveId" clId="{02B7D234-665B-4206-A6F4-0046436C5224}" dt="2022-08-15T19:33:50.013" v="2762" actId="478"/>
          <ac:cxnSpMkLst>
            <pc:docMk/>
            <pc:sldMk cId="2548665981" sldId="3093"/>
            <ac:cxnSpMk id="27" creationId="{126DA75A-2381-42DF-8568-B6999C4BFE21}"/>
          </ac:cxnSpMkLst>
        </pc:cxnChg>
      </pc:sldChg>
      <pc:sldChg chg="delSp modSp mod">
        <pc:chgData name="Rogerio Aguiar" userId="86fef4cc378c3954" providerId="LiveId" clId="{02B7D234-665B-4206-A6F4-0046436C5224}" dt="2022-08-15T19:40:01.830" v="2895" actId="403"/>
        <pc:sldMkLst>
          <pc:docMk/>
          <pc:sldMk cId="3478422308" sldId="3094"/>
        </pc:sldMkLst>
        <pc:spChg chg="mod">
          <ac:chgData name="Rogerio Aguiar" userId="86fef4cc378c3954" providerId="LiveId" clId="{02B7D234-665B-4206-A6F4-0046436C5224}" dt="2022-08-15T19:39:27.184" v="2878" actId="1076"/>
          <ac:spMkLst>
            <pc:docMk/>
            <pc:sldMk cId="3478422308" sldId="3094"/>
            <ac:spMk id="13" creationId="{7C79DA2E-1196-4539-8DF2-B6FDD94B1BFA}"/>
          </ac:spMkLst>
        </pc:spChg>
        <pc:spChg chg="mod">
          <ac:chgData name="Rogerio Aguiar" userId="86fef4cc378c3954" providerId="LiveId" clId="{02B7D234-665B-4206-A6F4-0046436C5224}" dt="2022-08-15T19:40:01.830" v="2895" actId="403"/>
          <ac:spMkLst>
            <pc:docMk/>
            <pc:sldMk cId="3478422308" sldId="3094"/>
            <ac:spMk id="142338" creationId="{00000000-0000-0000-0000-000000000000}"/>
          </ac:spMkLst>
        </pc:spChg>
        <pc:spChg chg="topLvl">
          <ac:chgData name="Rogerio Aguiar" userId="86fef4cc378c3954" providerId="LiveId" clId="{02B7D234-665B-4206-A6F4-0046436C5224}" dt="2022-08-15T19:35:31.205" v="2793" actId="478"/>
          <ac:spMkLst>
            <pc:docMk/>
            <pc:sldMk cId="3478422308" sldId="3094"/>
            <ac:spMk id="142345" creationId="{00000000-0000-0000-0000-000000000000}"/>
          </ac:spMkLst>
        </pc:spChg>
        <pc:spChg chg="del mod">
          <ac:chgData name="Rogerio Aguiar" userId="86fef4cc378c3954" providerId="LiveId" clId="{02B7D234-665B-4206-A6F4-0046436C5224}" dt="2022-08-15T19:35:17.934" v="2791" actId="478"/>
          <ac:spMkLst>
            <pc:docMk/>
            <pc:sldMk cId="3478422308" sldId="3094"/>
            <ac:spMk id="290821" creationId="{00000000-0000-0000-0000-000000000000}"/>
          </ac:spMkLst>
        </pc:spChg>
        <pc:spChg chg="del topLvl">
          <ac:chgData name="Rogerio Aguiar" userId="86fef4cc378c3954" providerId="LiveId" clId="{02B7D234-665B-4206-A6F4-0046436C5224}" dt="2022-08-15T19:35:31.205" v="2793" actId="478"/>
          <ac:spMkLst>
            <pc:docMk/>
            <pc:sldMk cId="3478422308" sldId="3094"/>
            <ac:spMk id="290825" creationId="{00000000-0000-0000-0000-000000000000}"/>
          </ac:spMkLst>
        </pc:spChg>
        <pc:grpChg chg="del">
          <ac:chgData name="Rogerio Aguiar" userId="86fef4cc378c3954" providerId="LiveId" clId="{02B7D234-665B-4206-A6F4-0046436C5224}" dt="2022-08-15T19:35:31.205" v="2793" actId="478"/>
          <ac:grpSpMkLst>
            <pc:docMk/>
            <pc:sldMk cId="3478422308" sldId="3094"/>
            <ac:grpSpMk id="142343" creationId="{00000000-0000-0000-0000-000000000000}"/>
          </ac:grpSpMkLst>
        </pc:grpChg>
        <pc:picChg chg="del mod">
          <ac:chgData name="Rogerio Aguiar" userId="86fef4cc378c3954" providerId="LiveId" clId="{02B7D234-665B-4206-A6F4-0046436C5224}" dt="2022-08-15T19:35:17.934" v="2791" actId="478"/>
          <ac:picMkLst>
            <pc:docMk/>
            <pc:sldMk cId="3478422308" sldId="3094"/>
            <ac:picMk id="3" creationId="{AE77F8D4-F848-4A46-8F9D-9841E025F739}"/>
          </ac:picMkLst>
        </pc:picChg>
        <pc:picChg chg="del">
          <ac:chgData name="Rogerio Aguiar" userId="86fef4cc378c3954" providerId="LiveId" clId="{02B7D234-665B-4206-A6F4-0046436C5224}" dt="2022-08-15T19:35:20.082" v="2792" actId="478"/>
          <ac:picMkLst>
            <pc:docMk/>
            <pc:sldMk cId="3478422308" sldId="3094"/>
            <ac:picMk id="6" creationId="{3B5278C3-0273-4134-87FC-C04BFD447717}"/>
          </ac:picMkLst>
        </pc:picChg>
        <pc:cxnChg chg="del">
          <ac:chgData name="Rogerio Aguiar" userId="86fef4cc378c3954" providerId="LiveId" clId="{02B7D234-665B-4206-A6F4-0046436C5224}" dt="2022-08-15T19:35:17.934" v="2791" actId="478"/>
          <ac:cxnSpMkLst>
            <pc:docMk/>
            <pc:sldMk cId="3478422308" sldId="3094"/>
            <ac:cxnSpMk id="12" creationId="{ED7072F0-55F4-45A8-A11B-C0865845B38D}"/>
          </ac:cxnSpMkLst>
        </pc:cxnChg>
      </pc:sldChg>
      <pc:sldChg chg="modSp mod">
        <pc:chgData name="Rogerio Aguiar" userId="86fef4cc378c3954" providerId="LiveId" clId="{02B7D234-665B-4206-A6F4-0046436C5224}" dt="2022-08-15T19:33:35.844" v="2757" actId="20577"/>
        <pc:sldMkLst>
          <pc:docMk/>
          <pc:sldMk cId="395227752" sldId="3095"/>
        </pc:sldMkLst>
        <pc:spChg chg="mod">
          <ac:chgData name="Rogerio Aguiar" userId="86fef4cc378c3954" providerId="LiveId" clId="{02B7D234-665B-4206-A6F4-0046436C5224}" dt="2022-08-15T19:33:35.844" v="2757" actId="20577"/>
          <ac:spMkLst>
            <pc:docMk/>
            <pc:sldMk cId="395227752" sldId="3095"/>
            <ac:spMk id="6" creationId="{A088A538-CFA7-413E-8B91-F68E164075C8}"/>
          </ac:spMkLst>
        </pc:spChg>
      </pc:sldChg>
      <pc:sldMasterChg chg="delSldLayout">
        <pc:chgData name="Rogerio Aguiar" userId="86fef4cc378c3954" providerId="LiveId" clId="{02B7D234-665B-4206-A6F4-0046436C5224}" dt="2022-08-09T19:30:12.113" v="2574" actId="2696"/>
        <pc:sldMasterMkLst>
          <pc:docMk/>
          <pc:sldMasterMk cId="373741434" sldId="2147483708"/>
        </pc:sldMasterMkLst>
        <pc:sldLayoutChg chg="del">
          <pc:chgData name="Rogerio Aguiar" userId="86fef4cc378c3954" providerId="LiveId" clId="{02B7D234-665B-4206-A6F4-0046436C5224}" dt="2022-08-09T19:30:12.113" v="2574" actId="2696"/>
          <pc:sldLayoutMkLst>
            <pc:docMk/>
            <pc:sldMasterMk cId="373741434" sldId="2147483708"/>
            <pc:sldLayoutMk cId="2588576548" sldId="2147483715"/>
          </pc:sldLayoutMkLst>
        </pc:sldLayoutChg>
      </pc:sldMasterChg>
    </pc:docChg>
  </pc:docChgLst>
  <pc:docChgLst>
    <pc:chgData name="Rogerio Aguiar" userId="86fef4cc378c3954" providerId="LiveId" clId="{FA4E7F9B-9EF9-4EA1-9407-AF27D470E65A}"/>
    <pc:docChg chg="undo custSel addSld delSld modSld sldOrd modSection">
      <pc:chgData name="Rogerio Aguiar" userId="86fef4cc378c3954" providerId="LiveId" clId="{FA4E7F9B-9EF9-4EA1-9407-AF27D470E65A}" dt="2022-09-12T01:46:34.838" v="13556" actId="1076"/>
      <pc:docMkLst>
        <pc:docMk/>
      </pc:docMkLst>
      <pc:sldChg chg="del">
        <pc:chgData name="Rogerio Aguiar" userId="86fef4cc378c3954" providerId="LiveId" clId="{FA4E7F9B-9EF9-4EA1-9407-AF27D470E65A}" dt="2022-09-12T01:40:33.040" v="13496" actId="47"/>
        <pc:sldMkLst>
          <pc:docMk/>
          <pc:sldMk cId="3214819445" sldId="2512"/>
        </pc:sldMkLst>
      </pc:sldChg>
      <pc:sldChg chg="del">
        <pc:chgData name="Rogerio Aguiar" userId="86fef4cc378c3954" providerId="LiveId" clId="{FA4E7F9B-9EF9-4EA1-9407-AF27D470E65A}" dt="2022-09-12T01:40:34.181" v="13497" actId="47"/>
        <pc:sldMkLst>
          <pc:docMk/>
          <pc:sldMk cId="3556863000" sldId="2516"/>
        </pc:sldMkLst>
      </pc:sldChg>
      <pc:sldChg chg="del">
        <pc:chgData name="Rogerio Aguiar" userId="86fef4cc378c3954" providerId="LiveId" clId="{FA4E7F9B-9EF9-4EA1-9407-AF27D470E65A}" dt="2022-09-12T01:40:35.528" v="13498" actId="47"/>
        <pc:sldMkLst>
          <pc:docMk/>
          <pc:sldMk cId="2224566203" sldId="2517"/>
        </pc:sldMkLst>
      </pc:sldChg>
      <pc:sldChg chg="del">
        <pc:chgData name="Rogerio Aguiar" userId="86fef4cc378c3954" providerId="LiveId" clId="{FA4E7F9B-9EF9-4EA1-9407-AF27D470E65A}" dt="2022-09-12T01:40:36.193" v="13499" actId="47"/>
        <pc:sldMkLst>
          <pc:docMk/>
          <pc:sldMk cId="3925676759" sldId="2518"/>
        </pc:sldMkLst>
      </pc:sldChg>
      <pc:sldChg chg="del">
        <pc:chgData name="Rogerio Aguiar" userId="86fef4cc378c3954" providerId="LiveId" clId="{FA4E7F9B-9EF9-4EA1-9407-AF27D470E65A}" dt="2022-09-12T01:40:36.726" v="13500" actId="47"/>
        <pc:sldMkLst>
          <pc:docMk/>
          <pc:sldMk cId="699335675" sldId="2519"/>
        </pc:sldMkLst>
      </pc:sldChg>
      <pc:sldChg chg="del">
        <pc:chgData name="Rogerio Aguiar" userId="86fef4cc378c3954" providerId="LiveId" clId="{FA4E7F9B-9EF9-4EA1-9407-AF27D470E65A}" dt="2022-09-12T01:40:37.264" v="13501" actId="47"/>
        <pc:sldMkLst>
          <pc:docMk/>
          <pc:sldMk cId="154059765" sldId="2520"/>
        </pc:sldMkLst>
      </pc:sldChg>
      <pc:sldChg chg="del">
        <pc:chgData name="Rogerio Aguiar" userId="86fef4cc378c3954" providerId="LiveId" clId="{FA4E7F9B-9EF9-4EA1-9407-AF27D470E65A}" dt="2022-09-12T01:40:37.791" v="13502" actId="47"/>
        <pc:sldMkLst>
          <pc:docMk/>
          <pc:sldMk cId="1831133835" sldId="2523"/>
        </pc:sldMkLst>
      </pc:sldChg>
      <pc:sldChg chg="del">
        <pc:chgData name="Rogerio Aguiar" userId="86fef4cc378c3954" providerId="LiveId" clId="{FA4E7F9B-9EF9-4EA1-9407-AF27D470E65A}" dt="2022-09-12T01:40:38.343" v="13503" actId="47"/>
        <pc:sldMkLst>
          <pc:docMk/>
          <pc:sldMk cId="3175375101" sldId="2524"/>
        </pc:sldMkLst>
      </pc:sldChg>
      <pc:sldChg chg="del">
        <pc:chgData name="Rogerio Aguiar" userId="86fef4cc378c3954" providerId="LiveId" clId="{FA4E7F9B-9EF9-4EA1-9407-AF27D470E65A}" dt="2022-09-12T01:40:38.846" v="13504" actId="47"/>
        <pc:sldMkLst>
          <pc:docMk/>
          <pc:sldMk cId="842513129" sldId="2525"/>
        </pc:sldMkLst>
      </pc:sldChg>
      <pc:sldChg chg="del">
        <pc:chgData name="Rogerio Aguiar" userId="86fef4cc378c3954" providerId="LiveId" clId="{FA4E7F9B-9EF9-4EA1-9407-AF27D470E65A}" dt="2022-09-12T01:40:39.401" v="13505" actId="47"/>
        <pc:sldMkLst>
          <pc:docMk/>
          <pc:sldMk cId="536248366" sldId="2527"/>
        </pc:sldMkLst>
      </pc:sldChg>
      <pc:sldChg chg="del">
        <pc:chgData name="Rogerio Aguiar" userId="86fef4cc378c3954" providerId="LiveId" clId="{FA4E7F9B-9EF9-4EA1-9407-AF27D470E65A}" dt="2022-09-12T01:40:39.920" v="13506" actId="47"/>
        <pc:sldMkLst>
          <pc:docMk/>
          <pc:sldMk cId="1915313141" sldId="2528"/>
        </pc:sldMkLst>
      </pc:sldChg>
      <pc:sldChg chg="del">
        <pc:chgData name="Rogerio Aguiar" userId="86fef4cc378c3954" providerId="LiveId" clId="{FA4E7F9B-9EF9-4EA1-9407-AF27D470E65A}" dt="2022-09-12T01:40:40.495" v="13507" actId="47"/>
        <pc:sldMkLst>
          <pc:docMk/>
          <pc:sldMk cId="84621807" sldId="2529"/>
        </pc:sldMkLst>
      </pc:sldChg>
      <pc:sldChg chg="del">
        <pc:chgData name="Rogerio Aguiar" userId="86fef4cc378c3954" providerId="LiveId" clId="{FA4E7F9B-9EF9-4EA1-9407-AF27D470E65A}" dt="2022-09-12T01:40:41.314" v="13508" actId="47"/>
        <pc:sldMkLst>
          <pc:docMk/>
          <pc:sldMk cId="731184113" sldId="2530"/>
        </pc:sldMkLst>
      </pc:sldChg>
      <pc:sldChg chg="del">
        <pc:chgData name="Rogerio Aguiar" userId="86fef4cc378c3954" providerId="LiveId" clId="{FA4E7F9B-9EF9-4EA1-9407-AF27D470E65A}" dt="2022-09-12T01:40:41.942" v="13509" actId="47"/>
        <pc:sldMkLst>
          <pc:docMk/>
          <pc:sldMk cId="756247034" sldId="2531"/>
        </pc:sldMkLst>
      </pc:sldChg>
      <pc:sldChg chg="del">
        <pc:chgData name="Rogerio Aguiar" userId="86fef4cc378c3954" providerId="LiveId" clId="{FA4E7F9B-9EF9-4EA1-9407-AF27D470E65A}" dt="2022-09-12T01:40:42.527" v="13510" actId="47"/>
        <pc:sldMkLst>
          <pc:docMk/>
          <pc:sldMk cId="134335701" sldId="2532"/>
        </pc:sldMkLst>
      </pc:sldChg>
      <pc:sldChg chg="del">
        <pc:chgData name="Rogerio Aguiar" userId="86fef4cc378c3954" providerId="LiveId" clId="{FA4E7F9B-9EF9-4EA1-9407-AF27D470E65A}" dt="2022-09-12T01:40:43.123" v="13511" actId="47"/>
        <pc:sldMkLst>
          <pc:docMk/>
          <pc:sldMk cId="407095751" sldId="2533"/>
        </pc:sldMkLst>
      </pc:sldChg>
      <pc:sldChg chg="del">
        <pc:chgData name="Rogerio Aguiar" userId="86fef4cc378c3954" providerId="LiveId" clId="{FA4E7F9B-9EF9-4EA1-9407-AF27D470E65A}" dt="2022-09-12T01:40:43.705" v="13512" actId="47"/>
        <pc:sldMkLst>
          <pc:docMk/>
          <pc:sldMk cId="1246100121" sldId="2534"/>
        </pc:sldMkLst>
      </pc:sldChg>
      <pc:sldChg chg="del">
        <pc:chgData name="Rogerio Aguiar" userId="86fef4cc378c3954" providerId="LiveId" clId="{FA4E7F9B-9EF9-4EA1-9407-AF27D470E65A}" dt="2022-09-12T01:40:44.249" v="13513" actId="47"/>
        <pc:sldMkLst>
          <pc:docMk/>
          <pc:sldMk cId="197411265" sldId="2535"/>
        </pc:sldMkLst>
      </pc:sldChg>
      <pc:sldChg chg="del">
        <pc:chgData name="Rogerio Aguiar" userId="86fef4cc378c3954" providerId="LiveId" clId="{FA4E7F9B-9EF9-4EA1-9407-AF27D470E65A}" dt="2022-09-12T01:40:44.799" v="13514" actId="47"/>
        <pc:sldMkLst>
          <pc:docMk/>
          <pc:sldMk cId="1653538183" sldId="2536"/>
        </pc:sldMkLst>
      </pc:sldChg>
      <pc:sldChg chg="del">
        <pc:chgData name="Rogerio Aguiar" userId="86fef4cc378c3954" providerId="LiveId" clId="{FA4E7F9B-9EF9-4EA1-9407-AF27D470E65A}" dt="2022-09-12T01:40:45.366" v="13515" actId="47"/>
        <pc:sldMkLst>
          <pc:docMk/>
          <pc:sldMk cId="4243350256" sldId="2537"/>
        </pc:sldMkLst>
      </pc:sldChg>
      <pc:sldChg chg="del">
        <pc:chgData name="Rogerio Aguiar" userId="86fef4cc378c3954" providerId="LiveId" clId="{FA4E7F9B-9EF9-4EA1-9407-AF27D470E65A}" dt="2022-09-12T01:40:45.918" v="13516" actId="47"/>
        <pc:sldMkLst>
          <pc:docMk/>
          <pc:sldMk cId="1470441852" sldId="2538"/>
        </pc:sldMkLst>
      </pc:sldChg>
      <pc:sldChg chg="del">
        <pc:chgData name="Rogerio Aguiar" userId="86fef4cc378c3954" providerId="LiveId" clId="{FA4E7F9B-9EF9-4EA1-9407-AF27D470E65A}" dt="2022-09-12T01:40:46.484" v="13517" actId="47"/>
        <pc:sldMkLst>
          <pc:docMk/>
          <pc:sldMk cId="4059356084" sldId="2539"/>
        </pc:sldMkLst>
      </pc:sldChg>
      <pc:sldChg chg="del">
        <pc:chgData name="Rogerio Aguiar" userId="86fef4cc378c3954" providerId="LiveId" clId="{FA4E7F9B-9EF9-4EA1-9407-AF27D470E65A}" dt="2022-09-12T01:40:47.706" v="13518" actId="47"/>
        <pc:sldMkLst>
          <pc:docMk/>
          <pc:sldMk cId="3570928502" sldId="2540"/>
        </pc:sldMkLst>
      </pc:sldChg>
      <pc:sldChg chg="del">
        <pc:chgData name="Rogerio Aguiar" userId="86fef4cc378c3954" providerId="LiveId" clId="{FA4E7F9B-9EF9-4EA1-9407-AF27D470E65A}" dt="2022-09-12T01:40:48.375" v="13519" actId="47"/>
        <pc:sldMkLst>
          <pc:docMk/>
          <pc:sldMk cId="2323001508" sldId="2541"/>
        </pc:sldMkLst>
      </pc:sldChg>
      <pc:sldChg chg="del">
        <pc:chgData name="Rogerio Aguiar" userId="86fef4cc378c3954" providerId="LiveId" clId="{FA4E7F9B-9EF9-4EA1-9407-AF27D470E65A}" dt="2022-09-12T01:40:49.327" v="13520" actId="47"/>
        <pc:sldMkLst>
          <pc:docMk/>
          <pc:sldMk cId="1972477908" sldId="2542"/>
        </pc:sldMkLst>
      </pc:sldChg>
      <pc:sldChg chg="del">
        <pc:chgData name="Rogerio Aguiar" userId="86fef4cc378c3954" providerId="LiveId" clId="{FA4E7F9B-9EF9-4EA1-9407-AF27D470E65A}" dt="2022-09-12T01:40:13.531" v="13494" actId="47"/>
        <pc:sldMkLst>
          <pc:docMk/>
          <pc:sldMk cId="2625063093" sldId="2546"/>
        </pc:sldMkLst>
      </pc:sldChg>
      <pc:sldChg chg="addSp delSp modSp mod delAnim modAnim">
        <pc:chgData name="Rogerio Aguiar" userId="86fef4cc378c3954" providerId="LiveId" clId="{FA4E7F9B-9EF9-4EA1-9407-AF27D470E65A}" dt="2022-09-12T01:44:58.218" v="13523"/>
        <pc:sldMkLst>
          <pc:docMk/>
          <pc:sldMk cId="3146303695" sldId="2553"/>
        </pc:sldMkLst>
        <pc:spChg chg="mod">
          <ac:chgData name="Rogerio Aguiar" userId="86fef4cc378c3954" providerId="LiveId" clId="{FA4E7F9B-9EF9-4EA1-9407-AF27D470E65A}" dt="2022-09-11T20:08:32.799" v="6357" actId="1076"/>
          <ac:spMkLst>
            <pc:docMk/>
            <pc:sldMk cId="3146303695" sldId="2553"/>
            <ac:spMk id="3" creationId="{2868AAB7-2EB8-D5D7-B490-08A5543E8CCB}"/>
          </ac:spMkLst>
        </pc:spChg>
        <pc:spChg chg="mod">
          <ac:chgData name="Rogerio Aguiar" userId="86fef4cc378c3954" providerId="LiveId" clId="{FA4E7F9B-9EF9-4EA1-9407-AF27D470E65A}" dt="2022-09-11T20:08:30.677" v="6356" actId="1076"/>
          <ac:spMkLst>
            <pc:docMk/>
            <pc:sldMk cId="3146303695" sldId="2553"/>
            <ac:spMk id="4" creationId="{E23CAD15-BF00-2B72-BB24-21DCE95C5E65}"/>
          </ac:spMkLst>
        </pc:spChg>
        <pc:spChg chg="mod">
          <ac:chgData name="Rogerio Aguiar" userId="86fef4cc378c3954" providerId="LiveId" clId="{FA4E7F9B-9EF9-4EA1-9407-AF27D470E65A}" dt="2022-09-11T19:23:53.645" v="5719" actId="113"/>
          <ac:spMkLst>
            <pc:docMk/>
            <pc:sldMk cId="3146303695" sldId="2553"/>
            <ac:spMk id="6" creationId="{09B58E2E-39A7-EA80-1FF4-86599EE0153F}"/>
          </ac:spMkLst>
        </pc:spChg>
        <pc:spChg chg="mod">
          <ac:chgData name="Rogerio Aguiar" userId="86fef4cc378c3954" providerId="LiveId" clId="{FA4E7F9B-9EF9-4EA1-9407-AF27D470E65A}" dt="2022-09-11T19:34:59.864" v="5780" actId="20577"/>
          <ac:spMkLst>
            <pc:docMk/>
            <pc:sldMk cId="3146303695" sldId="2553"/>
            <ac:spMk id="7" creationId="{BFEE9158-1782-EB1F-91FF-2BD6BF1D5DA8}"/>
          </ac:spMkLst>
        </pc:spChg>
        <pc:spChg chg="add mod">
          <ac:chgData name="Rogerio Aguiar" userId="86fef4cc378c3954" providerId="LiveId" clId="{FA4E7F9B-9EF9-4EA1-9407-AF27D470E65A}" dt="2022-09-11T21:13:42.345" v="7541" actId="114"/>
          <ac:spMkLst>
            <pc:docMk/>
            <pc:sldMk cId="3146303695" sldId="2553"/>
            <ac:spMk id="10" creationId="{9BEE3601-DA47-17CB-4DE5-37742FD77D11}"/>
          </ac:spMkLst>
        </pc:spChg>
        <pc:spChg chg="del mod ord">
          <ac:chgData name="Rogerio Aguiar" userId="86fef4cc378c3954" providerId="LiveId" clId="{FA4E7F9B-9EF9-4EA1-9407-AF27D470E65A}" dt="2022-09-11T19:42:59.898" v="5879" actId="478"/>
          <ac:spMkLst>
            <pc:docMk/>
            <pc:sldMk cId="3146303695" sldId="2553"/>
            <ac:spMk id="11" creationId="{F290FA04-98CA-523F-6568-9E0B248A1AD1}"/>
          </ac:spMkLst>
        </pc:spChg>
        <pc:spChg chg="mod topLvl">
          <ac:chgData name="Rogerio Aguiar" userId="86fef4cc378c3954" providerId="LiveId" clId="{FA4E7F9B-9EF9-4EA1-9407-AF27D470E65A}" dt="2022-09-11T21:13:31.757" v="7540" actId="20577"/>
          <ac:spMkLst>
            <pc:docMk/>
            <pc:sldMk cId="3146303695" sldId="2553"/>
            <ac:spMk id="14" creationId="{EAF39B00-8097-BBB5-1E9C-E3D7E01AE284}"/>
          </ac:spMkLst>
        </pc:spChg>
        <pc:spChg chg="add mod">
          <ac:chgData name="Rogerio Aguiar" userId="86fef4cc378c3954" providerId="LiveId" clId="{FA4E7F9B-9EF9-4EA1-9407-AF27D470E65A}" dt="2022-09-11T21:13:48.357" v="7542" actId="14100"/>
          <ac:spMkLst>
            <pc:docMk/>
            <pc:sldMk cId="3146303695" sldId="2553"/>
            <ac:spMk id="16" creationId="{B3B4679A-87BD-CA0B-E313-D811A0789B9E}"/>
          </ac:spMkLst>
        </pc:spChg>
        <pc:spChg chg="add mod">
          <ac:chgData name="Rogerio Aguiar" userId="86fef4cc378c3954" providerId="LiveId" clId="{FA4E7F9B-9EF9-4EA1-9407-AF27D470E65A}" dt="2022-09-11T21:12:19.628" v="7501" actId="20577"/>
          <ac:spMkLst>
            <pc:docMk/>
            <pc:sldMk cId="3146303695" sldId="2553"/>
            <ac:spMk id="18" creationId="{5BBE8401-657A-355F-A4B6-E12DF9A11365}"/>
          </ac:spMkLst>
        </pc:spChg>
        <pc:spChg chg="del mod topLvl">
          <ac:chgData name="Rogerio Aguiar" userId="86fef4cc378c3954" providerId="LiveId" clId="{FA4E7F9B-9EF9-4EA1-9407-AF27D470E65A}" dt="2022-09-11T20:08:08.967" v="6347" actId="478"/>
          <ac:spMkLst>
            <pc:docMk/>
            <pc:sldMk cId="3146303695" sldId="2553"/>
            <ac:spMk id="37" creationId="{6660B449-43E5-182F-C83B-B06957894BC7}"/>
          </ac:spMkLst>
        </pc:spChg>
        <pc:spChg chg="add mod">
          <ac:chgData name="Rogerio Aguiar" userId="86fef4cc378c3954" providerId="LiveId" clId="{FA4E7F9B-9EF9-4EA1-9407-AF27D470E65A}" dt="2022-09-11T20:54:41.159" v="7448" actId="14100"/>
          <ac:spMkLst>
            <pc:docMk/>
            <pc:sldMk cId="3146303695" sldId="2553"/>
            <ac:spMk id="40" creationId="{476C0480-520F-F151-C256-17E1C55DA9F8}"/>
          </ac:spMkLst>
        </pc:spChg>
        <pc:grpChg chg="add mod">
          <ac:chgData name="Rogerio Aguiar" userId="86fef4cc378c3954" providerId="LiveId" clId="{FA4E7F9B-9EF9-4EA1-9407-AF27D470E65A}" dt="2022-09-11T19:35:03.844" v="5781" actId="1076"/>
          <ac:grpSpMkLst>
            <pc:docMk/>
            <pc:sldMk cId="3146303695" sldId="2553"/>
            <ac:grpSpMk id="2" creationId="{311D4CC9-C326-4F8F-E289-E01664BAB515}"/>
          </ac:grpSpMkLst>
        </pc:grpChg>
        <pc:grpChg chg="del mod">
          <ac:chgData name="Rogerio Aguiar" userId="86fef4cc378c3954" providerId="LiveId" clId="{FA4E7F9B-9EF9-4EA1-9407-AF27D470E65A}" dt="2022-09-11T19:20:16.136" v="5567" actId="478"/>
          <ac:grpSpMkLst>
            <pc:docMk/>
            <pc:sldMk cId="3146303695" sldId="2553"/>
            <ac:grpSpMk id="15" creationId="{B73F4450-7837-0219-2D7D-DC273B1D3ACE}"/>
          </ac:grpSpMkLst>
        </pc:grpChg>
        <pc:grpChg chg="add del mod">
          <ac:chgData name="Rogerio Aguiar" userId="86fef4cc378c3954" providerId="LiveId" clId="{FA4E7F9B-9EF9-4EA1-9407-AF27D470E65A}" dt="2022-09-11T20:08:08.967" v="6347" actId="478"/>
          <ac:grpSpMkLst>
            <pc:docMk/>
            <pc:sldMk cId="3146303695" sldId="2553"/>
            <ac:grpSpMk id="36" creationId="{3722F17A-A6E9-99A0-4A2E-AB49238382A8}"/>
          </ac:grpSpMkLst>
        </pc:grpChg>
        <pc:grpChg chg="add del mod">
          <ac:chgData name="Rogerio Aguiar" userId="86fef4cc378c3954" providerId="LiveId" clId="{FA4E7F9B-9EF9-4EA1-9407-AF27D470E65A}" dt="2022-09-11T20:33:23.612" v="7309" actId="478"/>
          <ac:grpSpMkLst>
            <pc:docMk/>
            <pc:sldMk cId="3146303695" sldId="2553"/>
            <ac:grpSpMk id="42" creationId="{387EEBD3-9629-F697-30DB-1B496B43CC23}"/>
          </ac:grpSpMkLst>
        </pc:grpChg>
        <pc:picChg chg="mod">
          <ac:chgData name="Rogerio Aguiar" userId="86fef4cc378c3954" providerId="LiveId" clId="{FA4E7F9B-9EF9-4EA1-9407-AF27D470E65A}" dt="2022-09-11T19:34:51.581" v="5772" actId="1076"/>
          <ac:picMkLst>
            <pc:docMk/>
            <pc:sldMk cId="3146303695" sldId="2553"/>
            <ac:picMk id="5" creationId="{D1EB5966-9A3C-963D-5368-12DD2E8C65EF}"/>
          </ac:picMkLst>
        </pc:picChg>
        <pc:picChg chg="del mod">
          <ac:chgData name="Rogerio Aguiar" userId="86fef4cc378c3954" providerId="LiveId" clId="{FA4E7F9B-9EF9-4EA1-9407-AF27D470E65A}" dt="2022-09-11T19:43:02.311" v="5880" actId="478"/>
          <ac:picMkLst>
            <pc:docMk/>
            <pc:sldMk cId="3146303695" sldId="2553"/>
            <ac:picMk id="9" creationId="{EE849DC8-6696-73D9-5670-42BFACA582E5}"/>
          </ac:picMkLst>
        </pc:picChg>
        <pc:picChg chg="del topLvl">
          <ac:chgData name="Rogerio Aguiar" userId="86fef4cc378c3954" providerId="LiveId" clId="{FA4E7F9B-9EF9-4EA1-9407-AF27D470E65A}" dt="2022-09-11T19:20:16.136" v="5567" actId="478"/>
          <ac:picMkLst>
            <pc:docMk/>
            <pc:sldMk cId="3146303695" sldId="2553"/>
            <ac:picMk id="12" creationId="{B245EBA6-6836-1463-F8A3-1F747949433B}"/>
          </ac:picMkLst>
        </pc:picChg>
        <pc:picChg chg="add del mod topLvl">
          <ac:chgData name="Rogerio Aguiar" userId="86fef4cc378c3954" providerId="LiveId" clId="{FA4E7F9B-9EF9-4EA1-9407-AF27D470E65A}" dt="2022-09-11T20:33:23.612" v="7309" actId="478"/>
          <ac:picMkLst>
            <pc:docMk/>
            <pc:sldMk cId="3146303695" sldId="2553"/>
            <ac:picMk id="24" creationId="{C35FC7B7-A4AF-DD83-E9B1-F80EF4D8353A}"/>
          </ac:picMkLst>
        </pc:picChg>
        <pc:picChg chg="add del mod topLvl">
          <ac:chgData name="Rogerio Aguiar" userId="86fef4cc378c3954" providerId="LiveId" clId="{FA4E7F9B-9EF9-4EA1-9407-AF27D470E65A}" dt="2022-09-11T20:41:08.277" v="7329" actId="478"/>
          <ac:picMkLst>
            <pc:docMk/>
            <pc:sldMk cId="3146303695" sldId="2553"/>
            <ac:picMk id="34" creationId="{087AAD6F-1B27-E7BF-21E2-BEDC84A111CD}"/>
          </ac:picMkLst>
        </pc:picChg>
        <pc:picChg chg="mod topLvl">
          <ac:chgData name="Rogerio Aguiar" userId="86fef4cc378c3954" providerId="LiveId" clId="{FA4E7F9B-9EF9-4EA1-9407-AF27D470E65A}" dt="2022-09-11T20:54:44.695" v="7449" actId="1076"/>
          <ac:picMkLst>
            <pc:docMk/>
            <pc:sldMk cId="3146303695" sldId="2553"/>
            <ac:picMk id="38" creationId="{E1B124D0-D227-FE1D-6DB1-B32D60881E79}"/>
          </ac:picMkLst>
        </pc:picChg>
        <pc:picChg chg="add mod">
          <ac:chgData name="Rogerio Aguiar" userId="86fef4cc378c3954" providerId="LiveId" clId="{FA4E7F9B-9EF9-4EA1-9407-AF27D470E65A}" dt="2022-09-11T20:38:29.906" v="7327" actId="1076"/>
          <ac:picMkLst>
            <pc:docMk/>
            <pc:sldMk cId="3146303695" sldId="2553"/>
            <ac:picMk id="44" creationId="{2E834A38-3057-19F2-D553-4955F230156F}"/>
          </ac:picMkLst>
        </pc:picChg>
        <pc:picChg chg="add del mod">
          <ac:chgData name="Rogerio Aguiar" userId="86fef4cc378c3954" providerId="LiveId" clId="{FA4E7F9B-9EF9-4EA1-9407-AF27D470E65A}" dt="2022-09-11T20:54:30.534" v="7445" actId="478"/>
          <ac:picMkLst>
            <pc:docMk/>
            <pc:sldMk cId="3146303695" sldId="2553"/>
            <ac:picMk id="48" creationId="{E7E870E8-F915-47DF-1A5E-5E634A02150D}"/>
          </ac:picMkLst>
        </pc:picChg>
        <pc:picChg chg="add del mod">
          <ac:chgData name="Rogerio Aguiar" userId="86fef4cc378c3954" providerId="LiveId" clId="{FA4E7F9B-9EF9-4EA1-9407-AF27D470E65A}" dt="2022-09-11T21:11:48.452" v="7472" actId="478"/>
          <ac:picMkLst>
            <pc:docMk/>
            <pc:sldMk cId="3146303695" sldId="2553"/>
            <ac:picMk id="53" creationId="{1AF529C3-ADA9-5554-AE77-2BC42EFDD573}"/>
          </ac:picMkLst>
        </pc:picChg>
        <pc:picChg chg="add mod">
          <ac:chgData name="Rogerio Aguiar" userId="86fef4cc378c3954" providerId="LiveId" clId="{FA4E7F9B-9EF9-4EA1-9407-AF27D470E65A}" dt="2022-09-11T21:12:00.934" v="7477" actId="1076"/>
          <ac:picMkLst>
            <pc:docMk/>
            <pc:sldMk cId="3146303695" sldId="2553"/>
            <ac:picMk id="60" creationId="{D40D45E3-9D86-F76D-FD92-B73B01C3855B}"/>
          </ac:picMkLst>
        </pc:picChg>
        <pc:cxnChg chg="add mod">
          <ac:chgData name="Rogerio Aguiar" userId="86fef4cc378c3954" providerId="LiveId" clId="{FA4E7F9B-9EF9-4EA1-9407-AF27D470E65A}" dt="2022-09-11T21:13:48.357" v="7542" actId="14100"/>
          <ac:cxnSpMkLst>
            <pc:docMk/>
            <pc:sldMk cId="3146303695" sldId="2553"/>
            <ac:cxnSpMk id="20" creationId="{C479D94D-C12F-2A0E-1D8B-33656ED806A2}"/>
          </ac:cxnSpMkLst>
        </pc:cxnChg>
      </pc:sldChg>
      <pc:sldChg chg="addSp delSp modSp mod addAnim delAnim modAnim">
        <pc:chgData name="Rogerio Aguiar" userId="86fef4cc378c3954" providerId="LiveId" clId="{FA4E7F9B-9EF9-4EA1-9407-AF27D470E65A}" dt="2022-09-11T18:09:41.032" v="4467" actId="20577"/>
        <pc:sldMkLst>
          <pc:docMk/>
          <pc:sldMk cId="3246695481" sldId="2559"/>
        </pc:sldMkLst>
        <pc:spChg chg="add del mod">
          <ac:chgData name="Rogerio Aguiar" userId="86fef4cc378c3954" providerId="LiveId" clId="{FA4E7F9B-9EF9-4EA1-9407-AF27D470E65A}" dt="2022-09-11T13:33:46.859" v="1867"/>
          <ac:spMkLst>
            <pc:docMk/>
            <pc:sldMk cId="3246695481" sldId="2559"/>
            <ac:spMk id="3" creationId="{DD2E304A-503B-9E2A-F84C-78A0AFDE9370}"/>
          </ac:spMkLst>
        </pc:spChg>
        <pc:spChg chg="mod">
          <ac:chgData name="Rogerio Aguiar" userId="86fef4cc378c3954" providerId="LiveId" clId="{FA4E7F9B-9EF9-4EA1-9407-AF27D470E65A}" dt="2022-09-11T18:02:35.785" v="4351" actId="20577"/>
          <ac:spMkLst>
            <pc:docMk/>
            <pc:sldMk cId="3246695481" sldId="2559"/>
            <ac:spMk id="5" creationId="{065EAE5A-2979-209A-12E2-6826C535B690}"/>
          </ac:spMkLst>
        </pc:spChg>
        <pc:spChg chg="mod">
          <ac:chgData name="Rogerio Aguiar" userId="86fef4cc378c3954" providerId="LiveId" clId="{FA4E7F9B-9EF9-4EA1-9407-AF27D470E65A}" dt="2022-09-11T18:04:36.497" v="4371" actId="20577"/>
          <ac:spMkLst>
            <pc:docMk/>
            <pc:sldMk cId="3246695481" sldId="2559"/>
            <ac:spMk id="7" creationId="{D1AE94B3-06C1-76E2-0075-FB3B4F589A67}"/>
          </ac:spMkLst>
        </pc:spChg>
        <pc:spChg chg="add del">
          <ac:chgData name="Rogerio Aguiar" userId="86fef4cc378c3954" providerId="LiveId" clId="{FA4E7F9B-9EF9-4EA1-9407-AF27D470E65A}" dt="2022-09-11T17:55:15.924" v="4093"/>
          <ac:spMkLst>
            <pc:docMk/>
            <pc:sldMk cId="3246695481" sldId="2559"/>
            <ac:spMk id="8" creationId="{88641D4E-BF54-F723-91D9-D449A4A40672}"/>
          </ac:spMkLst>
        </pc:spChg>
        <pc:spChg chg="add del mod">
          <ac:chgData name="Rogerio Aguiar" userId="86fef4cc378c3954" providerId="LiveId" clId="{FA4E7F9B-9EF9-4EA1-9407-AF27D470E65A}" dt="2022-09-11T17:55:35.503" v="4096" actId="478"/>
          <ac:spMkLst>
            <pc:docMk/>
            <pc:sldMk cId="3246695481" sldId="2559"/>
            <ac:spMk id="9" creationId="{323E5877-F02F-4408-B04C-77010982A7D1}"/>
          </ac:spMkLst>
        </pc:spChg>
        <pc:spChg chg="mod">
          <ac:chgData name="Rogerio Aguiar" userId="86fef4cc378c3954" providerId="LiveId" clId="{FA4E7F9B-9EF9-4EA1-9407-AF27D470E65A}" dt="2022-09-11T18:06:41.652" v="4403" actId="1076"/>
          <ac:spMkLst>
            <pc:docMk/>
            <pc:sldMk cId="3246695481" sldId="2559"/>
            <ac:spMk id="10" creationId="{9A643F80-932B-741D-B333-499A6D26F4E2}"/>
          </ac:spMkLst>
        </pc:spChg>
        <pc:spChg chg="add mod">
          <ac:chgData name="Rogerio Aguiar" userId="86fef4cc378c3954" providerId="LiveId" clId="{FA4E7F9B-9EF9-4EA1-9407-AF27D470E65A}" dt="2022-09-11T18:06:48.320" v="4408" actId="1035"/>
          <ac:spMkLst>
            <pc:docMk/>
            <pc:sldMk cId="3246695481" sldId="2559"/>
            <ac:spMk id="11" creationId="{EFD7DB20-82DB-A441-44BA-134A931D687E}"/>
          </ac:spMkLst>
        </pc:spChg>
        <pc:spChg chg="mod">
          <ac:chgData name="Rogerio Aguiar" userId="86fef4cc378c3954" providerId="LiveId" clId="{FA4E7F9B-9EF9-4EA1-9407-AF27D470E65A}" dt="2022-09-11T13:34:48.028" v="1892" actId="14100"/>
          <ac:spMkLst>
            <pc:docMk/>
            <pc:sldMk cId="3246695481" sldId="2559"/>
            <ac:spMk id="12" creationId="{1E8D4647-3589-B4DE-2913-8ECF1B4CA3DE}"/>
          </ac:spMkLst>
        </pc:spChg>
        <pc:spChg chg="mod">
          <ac:chgData name="Rogerio Aguiar" userId="86fef4cc378c3954" providerId="LiveId" clId="{FA4E7F9B-9EF9-4EA1-9407-AF27D470E65A}" dt="2022-09-11T18:09:41.032" v="4467" actId="20577"/>
          <ac:spMkLst>
            <pc:docMk/>
            <pc:sldMk cId="3246695481" sldId="2559"/>
            <ac:spMk id="15" creationId="{C3264064-903A-3F97-EB6A-80991F864613}"/>
          </ac:spMkLst>
        </pc:spChg>
        <pc:spChg chg="mod">
          <ac:chgData name="Rogerio Aguiar" userId="86fef4cc378c3954" providerId="LiveId" clId="{FA4E7F9B-9EF9-4EA1-9407-AF27D470E65A}" dt="2022-09-11T18:06:07.969" v="4398" actId="1076"/>
          <ac:spMkLst>
            <pc:docMk/>
            <pc:sldMk cId="3246695481" sldId="2559"/>
            <ac:spMk id="19" creationId="{77B808F5-74EA-7D02-40E6-7C09F9A7D442}"/>
          </ac:spMkLst>
        </pc:spChg>
        <pc:spChg chg="add del mod">
          <ac:chgData name="Rogerio Aguiar" userId="86fef4cc378c3954" providerId="LiveId" clId="{FA4E7F9B-9EF9-4EA1-9407-AF27D470E65A}" dt="2022-09-11T17:59:52.798" v="4254" actId="1076"/>
          <ac:spMkLst>
            <pc:docMk/>
            <pc:sldMk cId="3246695481" sldId="2559"/>
            <ac:spMk id="24" creationId="{2BC2ECF3-C9FD-D73C-6CBB-5D8A6E6803EA}"/>
          </ac:spMkLst>
        </pc:spChg>
        <pc:spChg chg="mod">
          <ac:chgData name="Rogerio Aguiar" userId="86fef4cc378c3954" providerId="LiveId" clId="{FA4E7F9B-9EF9-4EA1-9407-AF27D470E65A}" dt="2022-09-11T18:01:08.234" v="4338" actId="20577"/>
          <ac:spMkLst>
            <pc:docMk/>
            <pc:sldMk cId="3246695481" sldId="2559"/>
            <ac:spMk id="29" creationId="{365E74F2-2885-E10C-75F6-6E546C91DED8}"/>
          </ac:spMkLst>
        </pc:spChg>
        <pc:spChg chg="mod">
          <ac:chgData name="Rogerio Aguiar" userId="86fef4cc378c3954" providerId="LiveId" clId="{FA4E7F9B-9EF9-4EA1-9407-AF27D470E65A}" dt="2022-09-11T13:34:35.160" v="1888" actId="1076"/>
          <ac:spMkLst>
            <pc:docMk/>
            <pc:sldMk cId="3246695481" sldId="2559"/>
            <ac:spMk id="33" creationId="{E0AF176A-8BE4-F792-E30C-3089DCBFBBAF}"/>
          </ac:spMkLst>
        </pc:spChg>
        <pc:spChg chg="mod">
          <ac:chgData name="Rogerio Aguiar" userId="86fef4cc378c3954" providerId="LiveId" clId="{FA4E7F9B-9EF9-4EA1-9407-AF27D470E65A}" dt="2022-09-11T13:34:44.908" v="1891" actId="14100"/>
          <ac:spMkLst>
            <pc:docMk/>
            <pc:sldMk cId="3246695481" sldId="2559"/>
            <ac:spMk id="35" creationId="{789A340A-B85B-976C-0362-5401835A5F50}"/>
          </ac:spMkLst>
        </pc:spChg>
        <pc:grpChg chg="add mod">
          <ac:chgData name="Rogerio Aguiar" userId="86fef4cc378c3954" providerId="LiveId" clId="{FA4E7F9B-9EF9-4EA1-9407-AF27D470E65A}" dt="2022-09-11T18:08:14.161" v="4447" actId="1076"/>
          <ac:grpSpMkLst>
            <pc:docMk/>
            <pc:sldMk cId="3246695481" sldId="2559"/>
            <ac:grpSpMk id="2" creationId="{BC13F50F-7103-7589-BC05-2FEEA758BC24}"/>
          </ac:grpSpMkLst>
        </pc:grpChg>
        <pc:grpChg chg="add mod">
          <ac:chgData name="Rogerio Aguiar" userId="86fef4cc378c3954" providerId="LiveId" clId="{FA4E7F9B-9EF9-4EA1-9407-AF27D470E65A}" dt="2022-09-11T18:08:18.389" v="4448" actId="1076"/>
          <ac:grpSpMkLst>
            <pc:docMk/>
            <pc:sldMk cId="3246695481" sldId="2559"/>
            <ac:grpSpMk id="3" creationId="{4AB42222-E8F7-E048-11ED-688FF5F16769}"/>
          </ac:grpSpMkLst>
        </pc:grpChg>
        <pc:grpChg chg="mod">
          <ac:chgData name="Rogerio Aguiar" userId="86fef4cc378c3954" providerId="LiveId" clId="{FA4E7F9B-9EF9-4EA1-9407-AF27D470E65A}" dt="2022-09-11T17:59:16.610" v="4253" actId="1076"/>
          <ac:grpSpMkLst>
            <pc:docMk/>
            <pc:sldMk cId="3246695481" sldId="2559"/>
            <ac:grpSpMk id="27" creationId="{AD817B37-0D51-DE90-3262-0D718350FC10}"/>
          </ac:grpSpMkLst>
        </pc:grpChg>
        <pc:picChg chg="mod">
          <ac:chgData name="Rogerio Aguiar" userId="86fef4cc378c3954" providerId="LiveId" clId="{FA4E7F9B-9EF9-4EA1-9407-AF27D470E65A}" dt="2022-09-11T13:33:23.675" v="1863" actId="14100"/>
          <ac:picMkLst>
            <pc:docMk/>
            <pc:sldMk cId="3246695481" sldId="2559"/>
            <ac:picMk id="4" creationId="{258B0B0A-6234-C4AA-8ACB-2E192F8785DB}"/>
          </ac:picMkLst>
        </pc:picChg>
        <pc:picChg chg="mod">
          <ac:chgData name="Rogerio Aguiar" userId="86fef4cc378c3954" providerId="LiveId" clId="{FA4E7F9B-9EF9-4EA1-9407-AF27D470E65A}" dt="2022-09-11T18:01:20.168" v="4339" actId="1035"/>
          <ac:picMkLst>
            <pc:docMk/>
            <pc:sldMk cId="3246695481" sldId="2559"/>
            <ac:picMk id="6" creationId="{932F01D9-9714-28B4-9828-CBD7D43A2D78}"/>
          </ac:picMkLst>
        </pc:picChg>
        <pc:picChg chg="add del">
          <ac:chgData name="Rogerio Aguiar" userId="86fef4cc378c3954" providerId="LiveId" clId="{FA4E7F9B-9EF9-4EA1-9407-AF27D470E65A}" dt="2022-09-11T13:17:51.013" v="1770" actId="478"/>
          <ac:picMkLst>
            <pc:docMk/>
            <pc:sldMk cId="3246695481" sldId="2559"/>
            <ac:picMk id="13" creationId="{E4B550A6-AD3C-3ECD-7B15-734EF091EB93}"/>
          </ac:picMkLst>
        </pc:picChg>
      </pc:sldChg>
      <pc:sldChg chg="modSp mod ord">
        <pc:chgData name="Rogerio Aguiar" userId="86fef4cc378c3954" providerId="LiveId" clId="{FA4E7F9B-9EF9-4EA1-9407-AF27D470E65A}" dt="2022-09-11T18:22:20.725" v="4720" actId="1076"/>
        <pc:sldMkLst>
          <pc:docMk/>
          <pc:sldMk cId="3851583252" sldId="2560"/>
        </pc:sldMkLst>
        <pc:spChg chg="mod">
          <ac:chgData name="Rogerio Aguiar" userId="86fef4cc378c3954" providerId="LiveId" clId="{FA4E7F9B-9EF9-4EA1-9407-AF27D470E65A}" dt="2022-09-11T18:22:09.410" v="4718" actId="20577"/>
          <ac:spMkLst>
            <pc:docMk/>
            <pc:sldMk cId="3851583252" sldId="2560"/>
            <ac:spMk id="5" creationId="{D4DD50BD-8270-A7A1-12A8-9E710CAC580E}"/>
          </ac:spMkLst>
        </pc:spChg>
        <pc:spChg chg="mod">
          <ac:chgData name="Rogerio Aguiar" userId="86fef4cc378c3954" providerId="LiveId" clId="{FA4E7F9B-9EF9-4EA1-9407-AF27D470E65A}" dt="2022-09-11T18:22:16.806" v="4719" actId="1076"/>
          <ac:spMkLst>
            <pc:docMk/>
            <pc:sldMk cId="3851583252" sldId="2560"/>
            <ac:spMk id="13" creationId="{1EF43A23-93EB-1952-A182-C19E42F68121}"/>
          </ac:spMkLst>
        </pc:spChg>
        <pc:spChg chg="mod">
          <ac:chgData name="Rogerio Aguiar" userId="86fef4cc378c3954" providerId="LiveId" clId="{FA4E7F9B-9EF9-4EA1-9407-AF27D470E65A}" dt="2022-09-11T18:22:20.725" v="4720" actId="1076"/>
          <ac:spMkLst>
            <pc:docMk/>
            <pc:sldMk cId="3851583252" sldId="2560"/>
            <ac:spMk id="15" creationId="{0F103638-1A17-C560-60F1-C3D18D89B293}"/>
          </ac:spMkLst>
        </pc:spChg>
      </pc:sldChg>
      <pc:sldChg chg="delSp modSp del mod delAnim">
        <pc:chgData name="Rogerio Aguiar" userId="86fef4cc378c3954" providerId="LiveId" clId="{FA4E7F9B-9EF9-4EA1-9407-AF27D470E65A}" dt="2022-09-11T13:20:30.228" v="1790" actId="47"/>
        <pc:sldMkLst>
          <pc:docMk/>
          <pc:sldMk cId="4116866715" sldId="2561"/>
        </pc:sldMkLst>
        <pc:spChg chg="del">
          <ac:chgData name="Rogerio Aguiar" userId="86fef4cc378c3954" providerId="LiveId" clId="{FA4E7F9B-9EF9-4EA1-9407-AF27D470E65A}" dt="2022-09-11T13:19:30.669" v="1786" actId="478"/>
          <ac:spMkLst>
            <pc:docMk/>
            <pc:sldMk cId="4116866715" sldId="2561"/>
            <ac:spMk id="7" creationId="{48E4D812-AA4A-68C8-EA27-1DCDBE1849F9}"/>
          </ac:spMkLst>
        </pc:spChg>
        <pc:spChg chg="mod">
          <ac:chgData name="Rogerio Aguiar" userId="86fef4cc378c3954" providerId="LiveId" clId="{FA4E7F9B-9EF9-4EA1-9407-AF27D470E65A}" dt="2022-09-11T13:19:43.526" v="1789" actId="1076"/>
          <ac:spMkLst>
            <pc:docMk/>
            <pc:sldMk cId="4116866715" sldId="2561"/>
            <ac:spMk id="8" creationId="{2B3E2C14-269F-D33F-380E-56F7801EA6C7}"/>
          </ac:spMkLst>
        </pc:spChg>
        <pc:spChg chg="del">
          <ac:chgData name="Rogerio Aguiar" userId="86fef4cc378c3954" providerId="LiveId" clId="{FA4E7F9B-9EF9-4EA1-9407-AF27D470E65A}" dt="2022-09-11T13:19:30.669" v="1786" actId="478"/>
          <ac:spMkLst>
            <pc:docMk/>
            <pc:sldMk cId="4116866715" sldId="2561"/>
            <ac:spMk id="16" creationId="{88CC7429-DBD4-F3FC-7DD1-5E1D62037D86}"/>
          </ac:spMkLst>
        </pc:spChg>
        <pc:spChg chg="del">
          <ac:chgData name="Rogerio Aguiar" userId="86fef4cc378c3954" providerId="LiveId" clId="{FA4E7F9B-9EF9-4EA1-9407-AF27D470E65A}" dt="2022-09-11T13:19:30.669" v="1786" actId="478"/>
          <ac:spMkLst>
            <pc:docMk/>
            <pc:sldMk cId="4116866715" sldId="2561"/>
            <ac:spMk id="18" creationId="{FDA63166-32D7-F2E2-5A58-9F62AD938120}"/>
          </ac:spMkLst>
        </pc:spChg>
        <pc:spChg chg="del">
          <ac:chgData name="Rogerio Aguiar" userId="86fef4cc378c3954" providerId="LiveId" clId="{FA4E7F9B-9EF9-4EA1-9407-AF27D470E65A}" dt="2022-09-11T13:19:30.669" v="1786" actId="478"/>
          <ac:spMkLst>
            <pc:docMk/>
            <pc:sldMk cId="4116866715" sldId="2561"/>
            <ac:spMk id="25" creationId="{804247AC-D794-BBD7-05A3-0400AF05F25C}"/>
          </ac:spMkLst>
        </pc:spChg>
        <pc:picChg chg="mod">
          <ac:chgData name="Rogerio Aguiar" userId="86fef4cc378c3954" providerId="LiveId" clId="{FA4E7F9B-9EF9-4EA1-9407-AF27D470E65A}" dt="2022-09-11T13:19:43.526" v="1789" actId="1076"/>
          <ac:picMkLst>
            <pc:docMk/>
            <pc:sldMk cId="4116866715" sldId="2561"/>
            <ac:picMk id="6" creationId="{6B37FE9E-7284-7D6E-D7A3-85F8A4C05972}"/>
          </ac:picMkLst>
        </pc:picChg>
        <pc:picChg chg="del">
          <ac:chgData name="Rogerio Aguiar" userId="86fef4cc378c3954" providerId="LiveId" clId="{FA4E7F9B-9EF9-4EA1-9407-AF27D470E65A}" dt="2022-09-11T13:19:30.669" v="1786" actId="478"/>
          <ac:picMkLst>
            <pc:docMk/>
            <pc:sldMk cId="4116866715" sldId="2561"/>
            <ac:picMk id="10" creationId="{9FE63CAF-7037-DB59-C403-3F432B60BACE}"/>
          </ac:picMkLst>
        </pc:picChg>
        <pc:picChg chg="del">
          <ac:chgData name="Rogerio Aguiar" userId="86fef4cc378c3954" providerId="LiveId" clId="{FA4E7F9B-9EF9-4EA1-9407-AF27D470E65A}" dt="2022-09-11T13:19:30.669" v="1786" actId="478"/>
          <ac:picMkLst>
            <pc:docMk/>
            <pc:sldMk cId="4116866715" sldId="2561"/>
            <ac:picMk id="13" creationId="{31692435-4DCC-DE31-AA57-B5B568930242}"/>
          </ac:picMkLst>
        </pc:picChg>
        <pc:cxnChg chg="del">
          <ac:chgData name="Rogerio Aguiar" userId="86fef4cc378c3954" providerId="LiveId" clId="{FA4E7F9B-9EF9-4EA1-9407-AF27D470E65A}" dt="2022-09-11T13:19:34.247" v="1787" actId="478"/>
          <ac:cxnSpMkLst>
            <pc:docMk/>
            <pc:sldMk cId="4116866715" sldId="2561"/>
            <ac:cxnSpMk id="32" creationId="{7B577F9B-0D48-DDFD-8EB4-B245F24DFA53}"/>
          </ac:cxnSpMkLst>
        </pc:cxnChg>
        <pc:cxnChg chg="del">
          <ac:chgData name="Rogerio Aguiar" userId="86fef4cc378c3954" providerId="LiveId" clId="{FA4E7F9B-9EF9-4EA1-9407-AF27D470E65A}" dt="2022-09-11T13:19:30.669" v="1786" actId="478"/>
          <ac:cxnSpMkLst>
            <pc:docMk/>
            <pc:sldMk cId="4116866715" sldId="2561"/>
            <ac:cxnSpMk id="36" creationId="{95A8782C-BE03-8FAC-8151-523A24EDE2ED}"/>
          </ac:cxnSpMkLst>
        </pc:cxnChg>
      </pc:sldChg>
      <pc:sldChg chg="addSp delSp modSp mod delAnim modAnim">
        <pc:chgData name="Rogerio Aguiar" userId="86fef4cc378c3954" providerId="LiveId" clId="{FA4E7F9B-9EF9-4EA1-9407-AF27D470E65A}" dt="2022-09-11T22:09:56.488" v="8933" actId="113"/>
        <pc:sldMkLst>
          <pc:docMk/>
          <pc:sldMk cId="1281881744" sldId="2564"/>
        </pc:sldMkLst>
        <pc:spChg chg="mod">
          <ac:chgData name="Rogerio Aguiar" userId="86fef4cc378c3954" providerId="LiveId" clId="{FA4E7F9B-9EF9-4EA1-9407-AF27D470E65A}" dt="2022-09-11T21:29:47.626" v="7610" actId="14100"/>
          <ac:spMkLst>
            <pc:docMk/>
            <pc:sldMk cId="1281881744" sldId="2564"/>
            <ac:spMk id="3" creationId="{2868AAB7-2EB8-D5D7-B490-08A5543E8CCB}"/>
          </ac:spMkLst>
        </pc:spChg>
        <pc:spChg chg="mod">
          <ac:chgData name="Rogerio Aguiar" userId="86fef4cc378c3954" providerId="LiveId" clId="{FA4E7F9B-9EF9-4EA1-9407-AF27D470E65A}" dt="2022-09-11T21:37:32.170" v="7779" actId="20577"/>
          <ac:spMkLst>
            <pc:docMk/>
            <pc:sldMk cId="1281881744" sldId="2564"/>
            <ac:spMk id="7" creationId="{BFEE9158-1782-EB1F-91FF-2BD6BF1D5DA8}"/>
          </ac:spMkLst>
        </pc:spChg>
        <pc:spChg chg="mod">
          <ac:chgData name="Rogerio Aguiar" userId="86fef4cc378c3954" providerId="LiveId" clId="{FA4E7F9B-9EF9-4EA1-9407-AF27D470E65A}" dt="2022-09-11T21:25:50.113" v="7593" actId="14100"/>
          <ac:spMkLst>
            <pc:docMk/>
            <pc:sldMk cId="1281881744" sldId="2564"/>
            <ac:spMk id="14" creationId="{D81D692F-6435-F3C0-D366-145C2E1527D6}"/>
          </ac:spMkLst>
        </pc:spChg>
        <pc:spChg chg="mod">
          <ac:chgData name="Rogerio Aguiar" userId="86fef4cc378c3954" providerId="LiveId" clId="{FA4E7F9B-9EF9-4EA1-9407-AF27D470E65A}" dt="2022-09-11T21:35:39.566" v="7709" actId="20577"/>
          <ac:spMkLst>
            <pc:docMk/>
            <pc:sldMk cId="1281881744" sldId="2564"/>
            <ac:spMk id="16" creationId="{6B299DF3-F7A4-E9FD-73C6-ACDD2D2E8837}"/>
          </ac:spMkLst>
        </pc:spChg>
        <pc:spChg chg="mod">
          <ac:chgData name="Rogerio Aguiar" userId="86fef4cc378c3954" providerId="LiveId" clId="{FA4E7F9B-9EF9-4EA1-9407-AF27D470E65A}" dt="2022-09-11T21:24:17.111" v="7583" actId="404"/>
          <ac:spMkLst>
            <pc:docMk/>
            <pc:sldMk cId="1281881744" sldId="2564"/>
            <ac:spMk id="18" creationId="{36261325-1467-5576-325C-9AC4511B3C5C}"/>
          </ac:spMkLst>
        </pc:spChg>
        <pc:spChg chg="add mod">
          <ac:chgData name="Rogerio Aguiar" userId="86fef4cc378c3954" providerId="LiveId" clId="{FA4E7F9B-9EF9-4EA1-9407-AF27D470E65A}" dt="2022-09-11T21:30:11.853" v="7622" actId="1076"/>
          <ac:spMkLst>
            <pc:docMk/>
            <pc:sldMk cId="1281881744" sldId="2564"/>
            <ac:spMk id="21" creationId="{4999FA70-85B9-408D-A17E-A2AE4735D536}"/>
          </ac:spMkLst>
        </pc:spChg>
        <pc:spChg chg="add mod">
          <ac:chgData name="Rogerio Aguiar" userId="86fef4cc378c3954" providerId="LiveId" clId="{FA4E7F9B-9EF9-4EA1-9407-AF27D470E65A}" dt="2022-09-11T21:30:23.056" v="7631" actId="14100"/>
          <ac:spMkLst>
            <pc:docMk/>
            <pc:sldMk cId="1281881744" sldId="2564"/>
            <ac:spMk id="23" creationId="{3895F0B8-F046-8F37-2457-5B928503F030}"/>
          </ac:spMkLst>
        </pc:spChg>
        <pc:spChg chg="mod">
          <ac:chgData name="Rogerio Aguiar" userId="86fef4cc378c3954" providerId="LiveId" clId="{FA4E7F9B-9EF9-4EA1-9407-AF27D470E65A}" dt="2022-09-11T22:09:56.488" v="8933" actId="113"/>
          <ac:spMkLst>
            <pc:docMk/>
            <pc:sldMk cId="1281881744" sldId="2564"/>
            <ac:spMk id="28" creationId="{AB09CA45-9925-7CCB-A934-6782774D5AF2}"/>
          </ac:spMkLst>
        </pc:spChg>
        <pc:grpChg chg="add mod">
          <ac:chgData name="Rogerio Aguiar" userId="86fef4cc378c3954" providerId="LiveId" clId="{FA4E7F9B-9EF9-4EA1-9407-AF27D470E65A}" dt="2022-09-11T22:09:25.478" v="8918" actId="1076"/>
          <ac:grpSpMkLst>
            <pc:docMk/>
            <pc:sldMk cId="1281881744" sldId="2564"/>
            <ac:grpSpMk id="26" creationId="{BA682ECD-4C1C-D802-1923-22454C162CAD}"/>
          </ac:grpSpMkLst>
        </pc:grpChg>
        <pc:picChg chg="del">
          <ac:chgData name="Rogerio Aguiar" userId="86fef4cc378c3954" providerId="LiveId" clId="{FA4E7F9B-9EF9-4EA1-9407-AF27D470E65A}" dt="2022-09-11T21:24:49.293" v="7587" actId="478"/>
          <ac:picMkLst>
            <pc:docMk/>
            <pc:sldMk cId="1281881744" sldId="2564"/>
            <ac:picMk id="5" creationId="{8BFD876A-5F96-74F9-0DA2-873586C9F432}"/>
          </ac:picMkLst>
        </pc:picChg>
        <pc:picChg chg="add mod">
          <ac:chgData name="Rogerio Aguiar" userId="86fef4cc378c3954" providerId="LiveId" clId="{FA4E7F9B-9EF9-4EA1-9407-AF27D470E65A}" dt="2022-09-11T22:09:15.209" v="8914" actId="14100"/>
          <ac:picMkLst>
            <pc:docMk/>
            <pc:sldMk cId="1281881744" sldId="2564"/>
            <ac:picMk id="6" creationId="{833BF0EA-D104-F4E0-B3A1-1ED41F44448D}"/>
          </ac:picMkLst>
        </pc:picChg>
        <pc:picChg chg="del">
          <ac:chgData name="Rogerio Aguiar" userId="86fef4cc378c3954" providerId="LiveId" clId="{FA4E7F9B-9EF9-4EA1-9407-AF27D470E65A}" dt="2022-09-11T21:24:53.668" v="7588" actId="478"/>
          <ac:picMkLst>
            <pc:docMk/>
            <pc:sldMk cId="1281881744" sldId="2564"/>
            <ac:picMk id="8" creationId="{893C51A4-E351-83AC-314F-924A0941DDFF}"/>
          </ac:picMkLst>
        </pc:picChg>
        <pc:picChg chg="add mod">
          <ac:chgData name="Rogerio Aguiar" userId="86fef4cc378c3954" providerId="LiveId" clId="{FA4E7F9B-9EF9-4EA1-9407-AF27D470E65A}" dt="2022-09-11T21:29:08.997" v="7604" actId="208"/>
          <ac:picMkLst>
            <pc:docMk/>
            <pc:sldMk cId="1281881744" sldId="2564"/>
            <ac:picMk id="10" creationId="{D5ADA64F-82A0-9127-7F80-92BE9747A7A4}"/>
          </ac:picMkLst>
        </pc:picChg>
        <pc:picChg chg="del">
          <ac:chgData name="Rogerio Aguiar" userId="86fef4cc378c3954" providerId="LiveId" clId="{FA4E7F9B-9EF9-4EA1-9407-AF27D470E65A}" dt="2022-09-11T21:28:41.896" v="7595" actId="478"/>
          <ac:picMkLst>
            <pc:docMk/>
            <pc:sldMk cId="1281881744" sldId="2564"/>
            <ac:picMk id="11" creationId="{E42342E8-BAD3-ED4F-22F3-FFD696F78797}"/>
          </ac:picMkLst>
        </pc:picChg>
        <pc:picChg chg="add mod">
          <ac:chgData name="Rogerio Aguiar" userId="86fef4cc378c3954" providerId="LiveId" clId="{FA4E7F9B-9EF9-4EA1-9407-AF27D470E65A}" dt="2022-09-11T22:02:07.804" v="8771" actId="207"/>
          <ac:picMkLst>
            <pc:docMk/>
            <pc:sldMk cId="1281881744" sldId="2564"/>
            <ac:picMk id="25" creationId="{6C6D6505-FD4E-4AB7-B63C-85F62482C84C}"/>
          </ac:picMkLst>
        </pc:picChg>
        <pc:picChg chg="mod">
          <ac:chgData name="Rogerio Aguiar" userId="86fef4cc378c3954" providerId="LiveId" clId="{FA4E7F9B-9EF9-4EA1-9407-AF27D470E65A}" dt="2022-09-11T22:08:40.075" v="8910"/>
          <ac:picMkLst>
            <pc:docMk/>
            <pc:sldMk cId="1281881744" sldId="2564"/>
            <ac:picMk id="27" creationId="{D1149958-B435-476A-6A6A-66ACF76F656B}"/>
          </ac:picMkLst>
        </pc:picChg>
        <pc:cxnChg chg="add mod">
          <ac:chgData name="Rogerio Aguiar" userId="86fef4cc378c3954" providerId="LiveId" clId="{FA4E7F9B-9EF9-4EA1-9407-AF27D470E65A}" dt="2022-09-11T22:09:15.209" v="8914" actId="14100"/>
          <ac:cxnSpMkLst>
            <pc:docMk/>
            <pc:sldMk cId="1281881744" sldId="2564"/>
            <ac:cxnSpMk id="13" creationId="{B0F9B043-B40F-5C41-1A22-3030C67E4B59}"/>
          </ac:cxnSpMkLst>
        </pc:cxnChg>
        <pc:cxnChg chg="add mod">
          <ac:chgData name="Rogerio Aguiar" userId="86fef4cc378c3954" providerId="LiveId" clId="{FA4E7F9B-9EF9-4EA1-9407-AF27D470E65A}" dt="2022-09-11T21:29:39.284" v="7609" actId="14100"/>
          <ac:cxnSpMkLst>
            <pc:docMk/>
            <pc:sldMk cId="1281881744" sldId="2564"/>
            <ac:cxnSpMk id="15" creationId="{1A5DC68D-8413-638B-DF48-DA6EB7026EFA}"/>
          </ac:cxnSpMkLst>
        </pc:cxnChg>
      </pc:sldChg>
      <pc:sldChg chg="addSp delSp modSp mod modAnim">
        <pc:chgData name="Rogerio Aguiar" userId="86fef4cc378c3954" providerId="LiveId" clId="{FA4E7F9B-9EF9-4EA1-9407-AF27D470E65A}" dt="2022-09-11T23:45:39.901" v="10641" actId="1076"/>
        <pc:sldMkLst>
          <pc:docMk/>
          <pc:sldMk cId="4115235911" sldId="2565"/>
        </pc:sldMkLst>
        <pc:spChg chg="add mod">
          <ac:chgData name="Rogerio Aguiar" userId="86fef4cc378c3954" providerId="LiveId" clId="{FA4E7F9B-9EF9-4EA1-9407-AF27D470E65A}" dt="2022-09-11T23:45:35.351" v="10640" actId="1076"/>
          <ac:spMkLst>
            <pc:docMk/>
            <pc:sldMk cId="4115235911" sldId="2565"/>
            <ac:spMk id="2" creationId="{B1CEB7D0-436F-B448-660C-F6B40F56F1B5}"/>
          </ac:spMkLst>
        </pc:spChg>
        <pc:spChg chg="add mod">
          <ac:chgData name="Rogerio Aguiar" userId="86fef4cc378c3954" providerId="LiveId" clId="{FA4E7F9B-9EF9-4EA1-9407-AF27D470E65A}" dt="2022-09-11T22:19:45.997" v="9440" actId="164"/>
          <ac:spMkLst>
            <pc:docMk/>
            <pc:sldMk cId="4115235911" sldId="2565"/>
            <ac:spMk id="11" creationId="{276169EB-8E18-5541-5D92-B577DBF02797}"/>
          </ac:spMkLst>
        </pc:spChg>
        <pc:spChg chg="mod">
          <ac:chgData name="Rogerio Aguiar" userId="86fef4cc378c3954" providerId="LiveId" clId="{FA4E7F9B-9EF9-4EA1-9407-AF27D470E65A}" dt="2022-09-11T23:45:26.209" v="10638" actId="404"/>
          <ac:spMkLst>
            <pc:docMk/>
            <pc:sldMk cId="4115235911" sldId="2565"/>
            <ac:spMk id="13" creationId="{838DDECA-8A55-F915-330E-AD656561F8F9}"/>
          </ac:spMkLst>
        </pc:spChg>
        <pc:spChg chg="add mod">
          <ac:chgData name="Rogerio Aguiar" userId="86fef4cc378c3954" providerId="LiveId" clId="{FA4E7F9B-9EF9-4EA1-9407-AF27D470E65A}" dt="2022-09-11T22:19:52.538" v="9441" actId="164"/>
          <ac:spMkLst>
            <pc:docMk/>
            <pc:sldMk cId="4115235911" sldId="2565"/>
            <ac:spMk id="16" creationId="{658A23FA-C1D0-03B1-EFBB-F4AEE9DAA0B9}"/>
          </ac:spMkLst>
        </pc:spChg>
        <pc:spChg chg="mod">
          <ac:chgData name="Rogerio Aguiar" userId="86fef4cc378c3954" providerId="LiveId" clId="{FA4E7F9B-9EF9-4EA1-9407-AF27D470E65A}" dt="2022-09-11T22:18:08.363" v="9291" actId="20577"/>
          <ac:spMkLst>
            <pc:docMk/>
            <pc:sldMk cId="4115235911" sldId="2565"/>
            <ac:spMk id="19" creationId="{6A126165-0589-F84D-B6E0-8BCC2F99AD51}"/>
          </ac:spMkLst>
        </pc:spChg>
        <pc:spChg chg="add mod">
          <ac:chgData name="Rogerio Aguiar" userId="86fef4cc378c3954" providerId="LiveId" clId="{FA4E7F9B-9EF9-4EA1-9407-AF27D470E65A}" dt="2022-09-11T22:19:58.667" v="9442" actId="164"/>
          <ac:spMkLst>
            <pc:docMk/>
            <pc:sldMk cId="4115235911" sldId="2565"/>
            <ac:spMk id="20" creationId="{C2D5641E-F12A-6526-45C4-4FDF28491859}"/>
          </ac:spMkLst>
        </pc:spChg>
        <pc:spChg chg="mod">
          <ac:chgData name="Rogerio Aguiar" userId="86fef4cc378c3954" providerId="LiveId" clId="{FA4E7F9B-9EF9-4EA1-9407-AF27D470E65A}" dt="2022-09-11T22:18:43.066" v="9349" actId="20577"/>
          <ac:spMkLst>
            <pc:docMk/>
            <pc:sldMk cId="4115235911" sldId="2565"/>
            <ac:spMk id="23" creationId="{B1336466-0490-48B3-B96B-70154BB38218}"/>
          </ac:spMkLst>
        </pc:spChg>
        <pc:spChg chg="add mod">
          <ac:chgData name="Rogerio Aguiar" userId="86fef4cc378c3954" providerId="LiveId" clId="{FA4E7F9B-9EF9-4EA1-9407-AF27D470E65A}" dt="2022-09-11T22:20:13.753" v="9443" actId="164"/>
          <ac:spMkLst>
            <pc:docMk/>
            <pc:sldMk cId="4115235911" sldId="2565"/>
            <ac:spMk id="24" creationId="{6F3BCB46-B8D9-7F97-307E-8D85494D1511}"/>
          </ac:spMkLst>
        </pc:spChg>
        <pc:spChg chg="mod">
          <ac:chgData name="Rogerio Aguiar" userId="86fef4cc378c3954" providerId="LiveId" clId="{FA4E7F9B-9EF9-4EA1-9407-AF27D470E65A}" dt="2022-09-11T23:45:13.153" v="10636" actId="255"/>
          <ac:spMkLst>
            <pc:docMk/>
            <pc:sldMk cId="4115235911" sldId="2565"/>
            <ac:spMk id="37" creationId="{75A438CD-BFCA-CDC7-3B19-095F94F625B3}"/>
          </ac:spMkLst>
        </pc:spChg>
        <pc:grpChg chg="add mod">
          <ac:chgData name="Rogerio Aguiar" userId="86fef4cc378c3954" providerId="LiveId" clId="{FA4E7F9B-9EF9-4EA1-9407-AF27D470E65A}" dt="2022-09-11T22:19:36.206" v="9439" actId="164"/>
          <ac:grpSpMkLst>
            <pc:docMk/>
            <pc:sldMk cId="4115235911" sldId="2565"/>
            <ac:grpSpMk id="26" creationId="{E92254AB-4635-6358-A1B9-0231B7F9E04A}"/>
          </ac:grpSpMkLst>
        </pc:grpChg>
        <pc:grpChg chg="add mod">
          <ac:chgData name="Rogerio Aguiar" userId="86fef4cc378c3954" providerId="LiveId" clId="{FA4E7F9B-9EF9-4EA1-9407-AF27D470E65A}" dt="2022-09-11T22:19:45.997" v="9440" actId="164"/>
          <ac:grpSpMkLst>
            <pc:docMk/>
            <pc:sldMk cId="4115235911" sldId="2565"/>
            <ac:grpSpMk id="28" creationId="{F0FBB53B-ACC3-F35C-6B50-4467C5163AEC}"/>
          </ac:grpSpMkLst>
        </pc:grpChg>
        <pc:grpChg chg="add mod">
          <ac:chgData name="Rogerio Aguiar" userId="86fef4cc378c3954" providerId="LiveId" clId="{FA4E7F9B-9EF9-4EA1-9407-AF27D470E65A}" dt="2022-09-11T22:19:52.538" v="9441" actId="164"/>
          <ac:grpSpMkLst>
            <pc:docMk/>
            <pc:sldMk cId="4115235911" sldId="2565"/>
            <ac:grpSpMk id="30" creationId="{AD91C1B3-84FA-95E6-2A5F-A78517350086}"/>
          </ac:grpSpMkLst>
        </pc:grpChg>
        <pc:grpChg chg="add mod">
          <ac:chgData name="Rogerio Aguiar" userId="86fef4cc378c3954" providerId="LiveId" clId="{FA4E7F9B-9EF9-4EA1-9407-AF27D470E65A}" dt="2022-09-11T22:19:58.667" v="9442" actId="164"/>
          <ac:grpSpMkLst>
            <pc:docMk/>
            <pc:sldMk cId="4115235911" sldId="2565"/>
            <ac:grpSpMk id="32" creationId="{E8964FE7-3FAD-4C9C-D0C0-E540A6792E2F}"/>
          </ac:grpSpMkLst>
        </pc:grpChg>
        <pc:grpChg chg="add mod">
          <ac:chgData name="Rogerio Aguiar" userId="86fef4cc378c3954" providerId="LiveId" clId="{FA4E7F9B-9EF9-4EA1-9407-AF27D470E65A}" dt="2022-09-11T22:20:13.753" v="9443" actId="164"/>
          <ac:grpSpMkLst>
            <pc:docMk/>
            <pc:sldMk cId="4115235911" sldId="2565"/>
            <ac:grpSpMk id="33" creationId="{78F63D7C-63C0-E410-6FAC-9AC44ADCCE70}"/>
          </ac:grpSpMkLst>
        </pc:grpChg>
        <pc:grpChg chg="add mod">
          <ac:chgData name="Rogerio Aguiar" userId="86fef4cc378c3954" providerId="LiveId" clId="{FA4E7F9B-9EF9-4EA1-9407-AF27D470E65A}" dt="2022-09-11T23:45:39.901" v="10641" actId="1076"/>
          <ac:grpSpMkLst>
            <pc:docMk/>
            <pc:sldMk cId="4115235911" sldId="2565"/>
            <ac:grpSpMk id="34" creationId="{DF659B27-8508-D9E8-03E3-A68E62B64A96}"/>
          </ac:grpSpMkLst>
        </pc:grpChg>
        <pc:grpChg chg="mod">
          <ac:chgData name="Rogerio Aguiar" userId="86fef4cc378c3954" providerId="LiveId" clId="{FA4E7F9B-9EF9-4EA1-9407-AF27D470E65A}" dt="2022-09-11T22:19:36.206" v="9439" actId="164"/>
          <ac:grpSpMkLst>
            <pc:docMk/>
            <pc:sldMk cId="4115235911" sldId="2565"/>
            <ac:grpSpMk id="54" creationId="{0F8250E7-ECC9-3DD3-F32C-0A9D4CD5519F}"/>
          </ac:grpSpMkLst>
        </pc:grpChg>
        <pc:grpChg chg="mod">
          <ac:chgData name="Rogerio Aguiar" userId="86fef4cc378c3954" providerId="LiveId" clId="{FA4E7F9B-9EF9-4EA1-9407-AF27D470E65A}" dt="2022-09-11T22:19:45.997" v="9440" actId="164"/>
          <ac:grpSpMkLst>
            <pc:docMk/>
            <pc:sldMk cId="4115235911" sldId="2565"/>
            <ac:grpSpMk id="55" creationId="{E9B79CDD-D207-58F1-E4A4-9CA0386E80D7}"/>
          </ac:grpSpMkLst>
        </pc:grpChg>
        <pc:grpChg chg="mod">
          <ac:chgData name="Rogerio Aguiar" userId="86fef4cc378c3954" providerId="LiveId" clId="{FA4E7F9B-9EF9-4EA1-9407-AF27D470E65A}" dt="2022-09-11T22:19:52.538" v="9441" actId="164"/>
          <ac:grpSpMkLst>
            <pc:docMk/>
            <pc:sldMk cId="4115235911" sldId="2565"/>
            <ac:grpSpMk id="56" creationId="{9159D731-EFD4-C7DC-2EC5-4B4E9F7C6432}"/>
          </ac:grpSpMkLst>
        </pc:grpChg>
        <pc:grpChg chg="mod">
          <ac:chgData name="Rogerio Aguiar" userId="86fef4cc378c3954" providerId="LiveId" clId="{FA4E7F9B-9EF9-4EA1-9407-AF27D470E65A}" dt="2022-09-11T22:19:58.667" v="9442" actId="164"/>
          <ac:grpSpMkLst>
            <pc:docMk/>
            <pc:sldMk cId="4115235911" sldId="2565"/>
            <ac:grpSpMk id="57" creationId="{15EEA015-DF3C-416F-1896-836A201D5626}"/>
          </ac:grpSpMkLst>
        </pc:grpChg>
        <pc:grpChg chg="mod">
          <ac:chgData name="Rogerio Aguiar" userId="86fef4cc378c3954" providerId="LiveId" clId="{FA4E7F9B-9EF9-4EA1-9407-AF27D470E65A}" dt="2022-09-11T22:20:13.753" v="9443" actId="164"/>
          <ac:grpSpMkLst>
            <pc:docMk/>
            <pc:sldMk cId="4115235911" sldId="2565"/>
            <ac:grpSpMk id="58" creationId="{799248AF-5EEC-315E-1EC6-DE6521F22988}"/>
          </ac:grpSpMkLst>
        </pc:grpChg>
        <pc:picChg chg="del">
          <ac:chgData name="Rogerio Aguiar" userId="86fef4cc378c3954" providerId="LiveId" clId="{FA4E7F9B-9EF9-4EA1-9407-AF27D470E65A}" dt="2022-09-11T22:12:55.378" v="8960" actId="478"/>
          <ac:picMkLst>
            <pc:docMk/>
            <pc:sldMk cId="4115235911" sldId="2565"/>
            <ac:picMk id="5" creationId="{8BFD876A-5F96-74F9-0DA2-873586C9F432}"/>
          </ac:picMkLst>
        </pc:picChg>
        <pc:picChg chg="del">
          <ac:chgData name="Rogerio Aguiar" userId="86fef4cc378c3954" providerId="LiveId" clId="{FA4E7F9B-9EF9-4EA1-9407-AF27D470E65A}" dt="2022-09-11T22:14:05.410" v="9037" actId="478"/>
          <ac:picMkLst>
            <pc:docMk/>
            <pc:sldMk cId="4115235911" sldId="2565"/>
            <ac:picMk id="25" creationId="{CED1FD6F-3110-3DFD-444B-7243CE97243A}"/>
          </ac:picMkLst>
        </pc:picChg>
        <pc:picChg chg="del">
          <ac:chgData name="Rogerio Aguiar" userId="86fef4cc378c3954" providerId="LiveId" clId="{FA4E7F9B-9EF9-4EA1-9407-AF27D470E65A}" dt="2022-09-11T22:14:07.467" v="9038" actId="478"/>
          <ac:picMkLst>
            <pc:docMk/>
            <pc:sldMk cId="4115235911" sldId="2565"/>
            <ac:picMk id="27" creationId="{128A060D-75E7-254D-8BC0-FEB9B1656416}"/>
          </ac:picMkLst>
        </pc:picChg>
        <pc:picChg chg="del">
          <ac:chgData name="Rogerio Aguiar" userId="86fef4cc378c3954" providerId="LiveId" clId="{FA4E7F9B-9EF9-4EA1-9407-AF27D470E65A}" dt="2022-09-11T22:14:09.139" v="9039" actId="478"/>
          <ac:picMkLst>
            <pc:docMk/>
            <pc:sldMk cId="4115235911" sldId="2565"/>
            <ac:picMk id="29" creationId="{53E0AC36-1742-6C3A-3B55-72024380B452}"/>
          </ac:picMkLst>
        </pc:picChg>
        <pc:picChg chg="del">
          <ac:chgData name="Rogerio Aguiar" userId="86fef4cc378c3954" providerId="LiveId" clId="{FA4E7F9B-9EF9-4EA1-9407-AF27D470E65A}" dt="2022-09-11T22:14:10.795" v="9040" actId="478"/>
          <ac:picMkLst>
            <pc:docMk/>
            <pc:sldMk cId="4115235911" sldId="2565"/>
            <ac:picMk id="31" creationId="{2ABD630A-0469-7208-16E1-D4885351391A}"/>
          </ac:picMkLst>
        </pc:picChg>
        <pc:picChg chg="mod">
          <ac:chgData name="Rogerio Aguiar" userId="86fef4cc378c3954" providerId="LiveId" clId="{FA4E7F9B-9EF9-4EA1-9407-AF27D470E65A}" dt="2022-09-11T23:43:43.912" v="10620"/>
          <ac:picMkLst>
            <pc:docMk/>
            <pc:sldMk cId="4115235911" sldId="2565"/>
            <ac:picMk id="35" creationId="{B4E48A84-F463-61BD-40C8-C4C7EB2D8909}"/>
          </ac:picMkLst>
        </pc:picChg>
        <pc:cxnChg chg="mod">
          <ac:chgData name="Rogerio Aguiar" userId="86fef4cc378c3954" providerId="LiveId" clId="{FA4E7F9B-9EF9-4EA1-9407-AF27D470E65A}" dt="2022-09-11T23:45:35.351" v="10640" actId="1076"/>
          <ac:cxnSpMkLst>
            <pc:docMk/>
            <pc:sldMk cId="4115235911" sldId="2565"/>
            <ac:cxnSpMk id="38" creationId="{34654A68-DB33-F959-C881-E44A997EE0F3}"/>
          </ac:cxnSpMkLst>
        </pc:cxnChg>
        <pc:cxnChg chg="mod">
          <ac:chgData name="Rogerio Aguiar" userId="86fef4cc378c3954" providerId="LiveId" clId="{FA4E7F9B-9EF9-4EA1-9407-AF27D470E65A}" dt="2022-09-11T22:14:57.059" v="9050" actId="14100"/>
          <ac:cxnSpMkLst>
            <pc:docMk/>
            <pc:sldMk cId="4115235911" sldId="2565"/>
            <ac:cxnSpMk id="39" creationId="{78EDEFA0-6E61-EE08-4D7C-7613DD9519E4}"/>
          </ac:cxnSpMkLst>
        </pc:cxnChg>
        <pc:cxnChg chg="mod">
          <ac:chgData name="Rogerio Aguiar" userId="86fef4cc378c3954" providerId="LiveId" clId="{FA4E7F9B-9EF9-4EA1-9407-AF27D470E65A}" dt="2022-09-11T22:14:07.467" v="9038" actId="478"/>
          <ac:cxnSpMkLst>
            <pc:docMk/>
            <pc:sldMk cId="4115235911" sldId="2565"/>
            <ac:cxnSpMk id="42" creationId="{44CFB5E0-ACA1-DDE8-4E18-9073F99444FD}"/>
          </ac:cxnSpMkLst>
        </pc:cxnChg>
        <pc:cxnChg chg="mod">
          <ac:chgData name="Rogerio Aguiar" userId="86fef4cc378c3954" providerId="LiveId" clId="{FA4E7F9B-9EF9-4EA1-9407-AF27D470E65A}" dt="2022-09-11T22:14:09.139" v="9039" actId="478"/>
          <ac:cxnSpMkLst>
            <pc:docMk/>
            <pc:sldMk cId="4115235911" sldId="2565"/>
            <ac:cxnSpMk id="45" creationId="{49810466-2D22-47AE-B56E-AAC0202E76FC}"/>
          </ac:cxnSpMkLst>
        </pc:cxnChg>
        <pc:cxnChg chg="mod">
          <ac:chgData name="Rogerio Aguiar" userId="86fef4cc378c3954" providerId="LiveId" clId="{FA4E7F9B-9EF9-4EA1-9407-AF27D470E65A}" dt="2022-09-11T22:14:10.795" v="9040" actId="478"/>
          <ac:cxnSpMkLst>
            <pc:docMk/>
            <pc:sldMk cId="4115235911" sldId="2565"/>
            <ac:cxnSpMk id="48" creationId="{AB3BB3DF-EB73-9540-B81D-693489B82A65}"/>
          </ac:cxnSpMkLst>
        </pc:cxnChg>
      </pc:sldChg>
      <pc:sldChg chg="addSp delSp modSp mod delAnim modAnim">
        <pc:chgData name="Rogerio Aguiar" userId="86fef4cc378c3954" providerId="LiveId" clId="{FA4E7F9B-9EF9-4EA1-9407-AF27D470E65A}" dt="2022-09-11T22:11:57.387" v="8959"/>
        <pc:sldMkLst>
          <pc:docMk/>
          <pc:sldMk cId="3318780706" sldId="2566"/>
        </pc:sldMkLst>
        <pc:spChg chg="mod">
          <ac:chgData name="Rogerio Aguiar" userId="86fef4cc378c3954" providerId="LiveId" clId="{FA4E7F9B-9EF9-4EA1-9407-AF27D470E65A}" dt="2022-09-11T22:02:46.132" v="8780" actId="14100"/>
          <ac:spMkLst>
            <pc:docMk/>
            <pc:sldMk cId="3318780706" sldId="2566"/>
            <ac:spMk id="2" creationId="{77BFBC4C-D302-5D0D-47A8-8834D274FBE6}"/>
          </ac:spMkLst>
        </pc:spChg>
        <pc:spChg chg="mod">
          <ac:chgData name="Rogerio Aguiar" userId="86fef4cc378c3954" providerId="LiveId" clId="{FA4E7F9B-9EF9-4EA1-9407-AF27D470E65A}" dt="2022-09-11T22:02:52.191" v="8781" actId="404"/>
          <ac:spMkLst>
            <pc:docMk/>
            <pc:sldMk cId="3318780706" sldId="2566"/>
            <ac:spMk id="3" creationId="{2868AAB7-2EB8-D5D7-B490-08A5543E8CCB}"/>
          </ac:spMkLst>
        </pc:spChg>
        <pc:spChg chg="mod">
          <ac:chgData name="Rogerio Aguiar" userId="86fef4cc378c3954" providerId="LiveId" clId="{FA4E7F9B-9EF9-4EA1-9407-AF27D470E65A}" dt="2022-09-11T22:02:55.671" v="8782" actId="404"/>
          <ac:spMkLst>
            <pc:docMk/>
            <pc:sldMk cId="3318780706" sldId="2566"/>
            <ac:spMk id="10" creationId="{FA5AC2F6-6D65-E56F-584B-3539FA77FBD5}"/>
          </ac:spMkLst>
        </pc:spChg>
        <pc:spChg chg="mod">
          <ac:chgData name="Rogerio Aguiar" userId="86fef4cc378c3954" providerId="LiveId" clId="{FA4E7F9B-9EF9-4EA1-9407-AF27D470E65A}" dt="2022-09-11T22:03:27.467" v="8790" actId="20577"/>
          <ac:spMkLst>
            <pc:docMk/>
            <pc:sldMk cId="3318780706" sldId="2566"/>
            <ac:spMk id="13" creationId="{607B00D7-E16C-7F40-E1C1-F1FB6E34B79A}"/>
          </ac:spMkLst>
        </pc:spChg>
        <pc:spChg chg="add mod">
          <ac:chgData name="Rogerio Aguiar" userId="86fef4cc378c3954" providerId="LiveId" clId="{FA4E7F9B-9EF9-4EA1-9407-AF27D470E65A}" dt="2022-09-11T22:06:13.307" v="8810" actId="14100"/>
          <ac:spMkLst>
            <pc:docMk/>
            <pc:sldMk cId="3318780706" sldId="2566"/>
            <ac:spMk id="21" creationId="{628CAF7B-434B-BA86-AD78-691C2772B700}"/>
          </ac:spMkLst>
        </pc:spChg>
        <pc:spChg chg="add mod">
          <ac:chgData name="Rogerio Aguiar" userId="86fef4cc378c3954" providerId="LiveId" clId="{FA4E7F9B-9EF9-4EA1-9407-AF27D470E65A}" dt="2022-09-11T22:06:26.655" v="8819" actId="14100"/>
          <ac:spMkLst>
            <pc:docMk/>
            <pc:sldMk cId="3318780706" sldId="2566"/>
            <ac:spMk id="23" creationId="{B3571095-B6DB-049A-C321-508A3D11B638}"/>
          </ac:spMkLst>
        </pc:spChg>
        <pc:spChg chg="add del mod">
          <ac:chgData name="Rogerio Aguiar" userId="86fef4cc378c3954" providerId="LiveId" clId="{FA4E7F9B-9EF9-4EA1-9407-AF27D470E65A}" dt="2022-09-11T22:07:03.427" v="8822" actId="478"/>
          <ac:spMkLst>
            <pc:docMk/>
            <pc:sldMk cId="3318780706" sldId="2566"/>
            <ac:spMk id="25" creationId="{2C77E278-2EA3-B1AF-B05E-8F47A8395732}"/>
          </ac:spMkLst>
        </pc:spChg>
        <pc:spChg chg="mod">
          <ac:chgData name="Rogerio Aguiar" userId="86fef4cc378c3954" providerId="LiveId" clId="{FA4E7F9B-9EF9-4EA1-9407-AF27D470E65A}" dt="2022-09-11T22:10:33.546" v="8950" actId="1076"/>
          <ac:spMkLst>
            <pc:docMk/>
            <pc:sldMk cId="3318780706" sldId="2566"/>
            <ac:spMk id="28" creationId="{DD3F9EB7-E7A3-C36E-C0DF-B9CE4BEB6AD7}"/>
          </ac:spMkLst>
        </pc:spChg>
        <pc:grpChg chg="add mod">
          <ac:chgData name="Rogerio Aguiar" userId="86fef4cc378c3954" providerId="LiveId" clId="{FA4E7F9B-9EF9-4EA1-9407-AF27D470E65A}" dt="2022-09-11T22:10:39.637" v="8951" actId="1076"/>
          <ac:grpSpMkLst>
            <pc:docMk/>
            <pc:sldMk cId="3318780706" sldId="2566"/>
            <ac:grpSpMk id="26" creationId="{2FD16BA2-8FFE-01C7-9B81-4910644CB11B}"/>
          </ac:grpSpMkLst>
        </pc:grpChg>
        <pc:picChg chg="del">
          <ac:chgData name="Rogerio Aguiar" userId="86fef4cc378c3954" providerId="LiveId" clId="{FA4E7F9B-9EF9-4EA1-9407-AF27D470E65A}" dt="2022-09-11T22:01:46.854" v="8766" actId="478"/>
          <ac:picMkLst>
            <pc:docMk/>
            <pc:sldMk cId="3318780706" sldId="2566"/>
            <ac:picMk id="5" creationId="{8BFD876A-5F96-74F9-0DA2-873586C9F432}"/>
          </ac:picMkLst>
        </pc:picChg>
        <pc:picChg chg="add mod">
          <ac:chgData name="Rogerio Aguiar" userId="86fef4cc378c3954" providerId="LiveId" clId="{FA4E7F9B-9EF9-4EA1-9407-AF27D470E65A}" dt="2022-09-11T22:05:51.405" v="8800" actId="1076"/>
          <ac:picMkLst>
            <pc:docMk/>
            <pc:sldMk cId="3318780706" sldId="2566"/>
            <ac:picMk id="8" creationId="{DB00C856-3F30-4B54-4F1A-FB0325A3E633}"/>
          </ac:picMkLst>
        </pc:picChg>
        <pc:picChg chg="add mod ord">
          <ac:chgData name="Rogerio Aguiar" userId="86fef4cc378c3954" providerId="LiveId" clId="{FA4E7F9B-9EF9-4EA1-9407-AF27D470E65A}" dt="2022-09-11T22:10:50.517" v="8953" actId="1076"/>
          <ac:picMkLst>
            <pc:docMk/>
            <pc:sldMk cId="3318780706" sldId="2566"/>
            <ac:picMk id="11" creationId="{6978FA4F-E6B7-CB8D-55CF-34831981C86C}"/>
          </ac:picMkLst>
        </pc:picChg>
        <pc:picChg chg="add mod">
          <ac:chgData name="Rogerio Aguiar" userId="86fef4cc378c3954" providerId="LiveId" clId="{FA4E7F9B-9EF9-4EA1-9407-AF27D470E65A}" dt="2022-09-11T22:04:50.043" v="8795" actId="208"/>
          <ac:picMkLst>
            <pc:docMk/>
            <pc:sldMk cId="3318780706" sldId="2566"/>
            <ac:picMk id="14" creationId="{43E13A66-5069-CD32-169E-C8225F842141}"/>
          </ac:picMkLst>
        </pc:picChg>
        <pc:picChg chg="mod">
          <ac:chgData name="Rogerio Aguiar" userId="86fef4cc378c3954" providerId="LiveId" clId="{FA4E7F9B-9EF9-4EA1-9407-AF27D470E65A}" dt="2022-09-11T22:02:36.022" v="8776" actId="1076"/>
          <ac:picMkLst>
            <pc:docMk/>
            <pc:sldMk cId="3318780706" sldId="2566"/>
            <ac:picMk id="15" creationId="{6D1E1ACA-1EEF-A01A-F108-085DB1246889}"/>
          </ac:picMkLst>
        </pc:picChg>
        <pc:picChg chg="del mod">
          <ac:chgData name="Rogerio Aguiar" userId="86fef4cc378c3954" providerId="LiveId" clId="{FA4E7F9B-9EF9-4EA1-9407-AF27D470E65A}" dt="2022-09-11T22:04:39.693" v="8791" actId="478"/>
          <ac:picMkLst>
            <pc:docMk/>
            <pc:sldMk cId="3318780706" sldId="2566"/>
            <ac:picMk id="17" creationId="{40B74C4E-3DC0-12D2-ABF3-80821C1651C4}"/>
          </ac:picMkLst>
        </pc:picChg>
        <pc:picChg chg="add mod">
          <ac:chgData name="Rogerio Aguiar" userId="86fef4cc378c3954" providerId="LiveId" clId="{FA4E7F9B-9EF9-4EA1-9407-AF27D470E65A}" dt="2022-09-11T22:05:48.010" v="8799" actId="208"/>
          <ac:picMkLst>
            <pc:docMk/>
            <pc:sldMk cId="3318780706" sldId="2566"/>
            <ac:picMk id="18" creationId="{BFD5AC26-D910-F589-7AE7-330E8F3D94E5}"/>
          </ac:picMkLst>
        </pc:picChg>
        <pc:picChg chg="del">
          <ac:chgData name="Rogerio Aguiar" userId="86fef4cc378c3954" providerId="LiveId" clId="{FA4E7F9B-9EF9-4EA1-9407-AF27D470E65A}" dt="2022-09-11T22:03:16.154" v="8787" actId="478"/>
          <ac:picMkLst>
            <pc:docMk/>
            <pc:sldMk cId="3318780706" sldId="2566"/>
            <ac:picMk id="19" creationId="{C11A08DD-DB04-279B-FCC7-5A2253DFFA8E}"/>
          </ac:picMkLst>
        </pc:picChg>
        <pc:picChg chg="mod">
          <ac:chgData name="Rogerio Aguiar" userId="86fef4cc378c3954" providerId="LiveId" clId="{FA4E7F9B-9EF9-4EA1-9407-AF27D470E65A}" dt="2022-09-11T22:07:04.363" v="8823"/>
          <ac:picMkLst>
            <pc:docMk/>
            <pc:sldMk cId="3318780706" sldId="2566"/>
            <ac:picMk id="27" creationId="{37FE67D5-C8F5-CF92-F368-5396127B1DB2}"/>
          </ac:picMkLst>
        </pc:picChg>
      </pc:sldChg>
      <pc:sldChg chg="delSp modSp mod">
        <pc:chgData name="Rogerio Aguiar" userId="86fef4cc378c3954" providerId="LiveId" clId="{FA4E7F9B-9EF9-4EA1-9407-AF27D470E65A}" dt="2022-09-12T01:46:34.838" v="13556" actId="1076"/>
        <pc:sldMkLst>
          <pc:docMk/>
          <pc:sldMk cId="2150922178" sldId="2568"/>
        </pc:sldMkLst>
        <pc:spChg chg="mod">
          <ac:chgData name="Rogerio Aguiar" userId="86fef4cc378c3954" providerId="LiveId" clId="{FA4E7F9B-9EF9-4EA1-9407-AF27D470E65A}" dt="2022-09-12T01:46:25.277" v="13553" actId="14100"/>
          <ac:spMkLst>
            <pc:docMk/>
            <pc:sldMk cId="2150922178" sldId="2568"/>
            <ac:spMk id="7" creationId="{BFEE9158-1782-EB1F-91FF-2BD6BF1D5DA8}"/>
          </ac:spMkLst>
        </pc:spChg>
        <pc:graphicFrameChg chg="mod modGraphic">
          <ac:chgData name="Rogerio Aguiar" userId="86fef4cc378c3954" providerId="LiveId" clId="{FA4E7F9B-9EF9-4EA1-9407-AF27D470E65A}" dt="2022-09-12T01:46:34.838" v="13556" actId="1076"/>
          <ac:graphicFrameMkLst>
            <pc:docMk/>
            <pc:sldMk cId="2150922178" sldId="2568"/>
            <ac:graphicFrameMk id="2" creationId="{64EBD378-1B12-651D-4DDE-3DD4CAAEF3D6}"/>
          </ac:graphicFrameMkLst>
        </pc:graphicFrameChg>
        <pc:picChg chg="del">
          <ac:chgData name="Rogerio Aguiar" userId="86fef4cc378c3954" providerId="LiveId" clId="{FA4E7F9B-9EF9-4EA1-9407-AF27D470E65A}" dt="2022-09-11T22:24:20.282" v="9454" actId="478"/>
          <ac:picMkLst>
            <pc:docMk/>
            <pc:sldMk cId="2150922178" sldId="2568"/>
            <ac:picMk id="5" creationId="{8BFD876A-5F96-74F9-0DA2-873586C9F432}"/>
          </ac:picMkLst>
        </pc:picChg>
      </pc:sldChg>
      <pc:sldChg chg="addSp delSp modSp mod addAnim delAnim">
        <pc:chgData name="Rogerio Aguiar" userId="86fef4cc378c3954" providerId="LiveId" clId="{FA4E7F9B-9EF9-4EA1-9407-AF27D470E65A}" dt="2022-09-11T22:56:28.365" v="10520" actId="478"/>
        <pc:sldMkLst>
          <pc:docMk/>
          <pc:sldMk cId="2622348012" sldId="2569"/>
        </pc:sldMkLst>
        <pc:spChg chg="add del mod">
          <ac:chgData name="Rogerio Aguiar" userId="86fef4cc378c3954" providerId="LiveId" clId="{FA4E7F9B-9EF9-4EA1-9407-AF27D470E65A}" dt="2022-09-11T22:56:27.387" v="10518" actId="22"/>
          <ac:spMkLst>
            <pc:docMk/>
            <pc:sldMk cId="2622348012" sldId="2569"/>
            <ac:spMk id="3" creationId="{84CFFAD3-4982-FD00-4F4B-52868B13EC21}"/>
          </ac:spMkLst>
        </pc:spChg>
        <pc:picChg chg="add del">
          <ac:chgData name="Rogerio Aguiar" userId="86fef4cc378c3954" providerId="LiveId" clId="{FA4E7F9B-9EF9-4EA1-9407-AF27D470E65A}" dt="2022-09-11T22:56:28.365" v="10520" actId="478"/>
          <ac:picMkLst>
            <pc:docMk/>
            <pc:sldMk cId="2622348012" sldId="2569"/>
            <ac:picMk id="4" creationId="{ACC8220F-7D2A-EE31-9053-70000D0239B1}"/>
          </ac:picMkLst>
        </pc:picChg>
        <pc:picChg chg="add del">
          <ac:chgData name="Rogerio Aguiar" userId="86fef4cc378c3954" providerId="LiveId" clId="{FA4E7F9B-9EF9-4EA1-9407-AF27D470E65A}" dt="2022-09-11T22:56:27.819" v="10519" actId="478"/>
          <ac:picMkLst>
            <pc:docMk/>
            <pc:sldMk cId="2622348012" sldId="2569"/>
            <ac:picMk id="8" creationId="{FDD3415C-E4EA-BF80-C246-7BB03A238DD8}"/>
          </ac:picMkLst>
        </pc:picChg>
        <pc:cxnChg chg="mod">
          <ac:chgData name="Rogerio Aguiar" userId="86fef4cc378c3954" providerId="LiveId" clId="{FA4E7F9B-9EF9-4EA1-9407-AF27D470E65A}" dt="2022-09-11T22:56:27.819" v="10519" actId="478"/>
          <ac:cxnSpMkLst>
            <pc:docMk/>
            <pc:sldMk cId="2622348012" sldId="2569"/>
            <ac:cxnSpMk id="38" creationId="{34654A68-DB33-F959-C881-E44A997EE0F3}"/>
          </ac:cxnSpMkLst>
        </pc:cxnChg>
      </pc:sldChg>
      <pc:sldChg chg="addSp modSp mod">
        <pc:chgData name="Rogerio Aguiar" userId="86fef4cc378c3954" providerId="LiveId" clId="{FA4E7F9B-9EF9-4EA1-9407-AF27D470E65A}" dt="2022-09-11T17:51:11.508" v="4071" actId="1076"/>
        <pc:sldMkLst>
          <pc:docMk/>
          <pc:sldMk cId="158778010" sldId="2575"/>
        </pc:sldMkLst>
        <pc:spChg chg="add mod">
          <ac:chgData name="Rogerio Aguiar" userId="86fef4cc378c3954" providerId="LiveId" clId="{FA4E7F9B-9EF9-4EA1-9407-AF27D470E65A}" dt="2022-09-11T17:40:12.112" v="3878" actId="1076"/>
          <ac:spMkLst>
            <pc:docMk/>
            <pc:sldMk cId="158778010" sldId="2575"/>
            <ac:spMk id="2" creationId="{3AAB8122-D5B1-09E6-B0F1-CA034A41936E}"/>
          </ac:spMkLst>
        </pc:spChg>
        <pc:spChg chg="add mod">
          <ac:chgData name="Rogerio Aguiar" userId="86fef4cc378c3954" providerId="LiveId" clId="{FA4E7F9B-9EF9-4EA1-9407-AF27D470E65A}" dt="2022-09-11T17:50:52.126" v="4068" actId="1076"/>
          <ac:spMkLst>
            <pc:docMk/>
            <pc:sldMk cId="158778010" sldId="2575"/>
            <ac:spMk id="6" creationId="{40719AB2-72CB-6F70-E009-DF5D28EE1C35}"/>
          </ac:spMkLst>
        </pc:spChg>
        <pc:spChg chg="add mod">
          <ac:chgData name="Rogerio Aguiar" userId="86fef4cc378c3954" providerId="LiveId" clId="{FA4E7F9B-9EF9-4EA1-9407-AF27D470E65A}" dt="2022-09-11T17:51:11.508" v="4071" actId="1076"/>
          <ac:spMkLst>
            <pc:docMk/>
            <pc:sldMk cId="158778010" sldId="2575"/>
            <ac:spMk id="12" creationId="{E1D47C77-6599-6C70-D6DB-0956A3E33E48}"/>
          </ac:spMkLst>
        </pc:spChg>
      </pc:sldChg>
      <pc:sldChg chg="addSp modSp mod">
        <pc:chgData name="Rogerio Aguiar" userId="86fef4cc378c3954" providerId="LiveId" clId="{FA4E7F9B-9EF9-4EA1-9407-AF27D470E65A}" dt="2022-09-11T17:51:01.241" v="4069" actId="1076"/>
        <pc:sldMkLst>
          <pc:docMk/>
          <pc:sldMk cId="1040611476" sldId="2576"/>
        </pc:sldMkLst>
        <pc:spChg chg="add mod">
          <ac:chgData name="Rogerio Aguiar" userId="86fef4cc378c3954" providerId="LiveId" clId="{FA4E7F9B-9EF9-4EA1-9407-AF27D470E65A}" dt="2022-09-11T17:40:40.121" v="3895" actId="20577"/>
          <ac:spMkLst>
            <pc:docMk/>
            <pc:sldMk cId="1040611476" sldId="2576"/>
            <ac:spMk id="4" creationId="{C8F192B9-5086-7FAE-3D81-0227094D3B61}"/>
          </ac:spMkLst>
        </pc:spChg>
        <pc:spChg chg="add mod">
          <ac:chgData name="Rogerio Aguiar" userId="86fef4cc378c3954" providerId="LiveId" clId="{FA4E7F9B-9EF9-4EA1-9407-AF27D470E65A}" dt="2022-09-11T17:41:26.897" v="3906" actId="313"/>
          <ac:spMkLst>
            <pc:docMk/>
            <pc:sldMk cId="1040611476" sldId="2576"/>
            <ac:spMk id="6" creationId="{68995883-270F-B7BC-BD9C-CEA2073E5A2E}"/>
          </ac:spMkLst>
        </pc:spChg>
        <pc:spChg chg="add mod">
          <ac:chgData name="Rogerio Aguiar" userId="86fef4cc378c3954" providerId="LiveId" clId="{FA4E7F9B-9EF9-4EA1-9407-AF27D470E65A}" dt="2022-09-11T17:41:54.017" v="3912" actId="20577"/>
          <ac:spMkLst>
            <pc:docMk/>
            <pc:sldMk cId="1040611476" sldId="2576"/>
            <ac:spMk id="9" creationId="{95CBFA18-BE1B-1D78-8A1F-0800C2044D0E}"/>
          </ac:spMkLst>
        </pc:spChg>
        <pc:spChg chg="add mod">
          <ac:chgData name="Rogerio Aguiar" userId="86fef4cc378c3954" providerId="LiveId" clId="{FA4E7F9B-9EF9-4EA1-9407-AF27D470E65A}" dt="2022-09-11T17:46:08.180" v="4006" actId="1076"/>
          <ac:spMkLst>
            <pc:docMk/>
            <pc:sldMk cId="1040611476" sldId="2576"/>
            <ac:spMk id="12" creationId="{4D77E097-E591-69A9-97BC-692F2441CB00}"/>
          </ac:spMkLst>
        </pc:spChg>
        <pc:spChg chg="add mod">
          <ac:chgData name="Rogerio Aguiar" userId="86fef4cc378c3954" providerId="LiveId" clId="{FA4E7F9B-9EF9-4EA1-9407-AF27D470E65A}" dt="2022-09-11T17:46:17.521" v="4008" actId="1076"/>
          <ac:spMkLst>
            <pc:docMk/>
            <pc:sldMk cId="1040611476" sldId="2576"/>
            <ac:spMk id="14" creationId="{61BD4213-6546-2D02-4071-9B43BCD887E9}"/>
          </ac:spMkLst>
        </pc:spChg>
        <pc:spChg chg="add mod">
          <ac:chgData name="Rogerio Aguiar" userId="86fef4cc378c3954" providerId="LiveId" clId="{FA4E7F9B-9EF9-4EA1-9407-AF27D470E65A}" dt="2022-09-11T17:46:24.787" v="4010" actId="1076"/>
          <ac:spMkLst>
            <pc:docMk/>
            <pc:sldMk cId="1040611476" sldId="2576"/>
            <ac:spMk id="16" creationId="{DAEC6027-B7C2-DBC4-0A4B-80E77DD1F5D5}"/>
          </ac:spMkLst>
        </pc:spChg>
        <pc:spChg chg="add mod">
          <ac:chgData name="Rogerio Aguiar" userId="86fef4cc378c3954" providerId="LiveId" clId="{FA4E7F9B-9EF9-4EA1-9407-AF27D470E65A}" dt="2022-09-11T17:50:18.450" v="4058" actId="1076"/>
          <ac:spMkLst>
            <pc:docMk/>
            <pc:sldMk cId="1040611476" sldId="2576"/>
            <ac:spMk id="18" creationId="{33FAA63C-D344-2242-EF91-3118D2927BDB}"/>
          </ac:spMkLst>
        </pc:spChg>
        <pc:spChg chg="add mod">
          <ac:chgData name="Rogerio Aguiar" userId="86fef4cc378c3954" providerId="LiveId" clId="{FA4E7F9B-9EF9-4EA1-9407-AF27D470E65A}" dt="2022-09-11T17:50:32.866" v="4064" actId="1076"/>
          <ac:spMkLst>
            <pc:docMk/>
            <pc:sldMk cId="1040611476" sldId="2576"/>
            <ac:spMk id="20" creationId="{66E805AD-F098-DEAA-AD4E-70E56B89C45D}"/>
          </ac:spMkLst>
        </pc:spChg>
        <pc:spChg chg="add mod">
          <ac:chgData name="Rogerio Aguiar" userId="86fef4cc378c3954" providerId="LiveId" clId="{FA4E7F9B-9EF9-4EA1-9407-AF27D470E65A}" dt="2022-09-11T17:51:01.241" v="4069" actId="1076"/>
          <ac:spMkLst>
            <pc:docMk/>
            <pc:sldMk cId="1040611476" sldId="2576"/>
            <ac:spMk id="22" creationId="{F32C7D7B-FFB4-3877-DBFB-6F80E378D771}"/>
          </ac:spMkLst>
        </pc:spChg>
      </pc:sldChg>
      <pc:sldChg chg="addSp modSp mod">
        <pc:chgData name="Rogerio Aguiar" userId="86fef4cc378c3954" providerId="LiveId" clId="{FA4E7F9B-9EF9-4EA1-9407-AF27D470E65A}" dt="2022-09-11T17:49:54.293" v="4053" actId="1076"/>
        <pc:sldMkLst>
          <pc:docMk/>
          <pc:sldMk cId="3967412323" sldId="2577"/>
        </pc:sldMkLst>
        <pc:spChg chg="add mod">
          <ac:chgData name="Rogerio Aguiar" userId="86fef4cc378c3954" providerId="LiveId" clId="{FA4E7F9B-9EF9-4EA1-9407-AF27D470E65A}" dt="2022-09-11T17:42:11.911" v="3921" actId="14100"/>
          <ac:spMkLst>
            <pc:docMk/>
            <pc:sldMk cId="3967412323" sldId="2577"/>
            <ac:spMk id="5" creationId="{84C756F7-E5B2-D40A-6381-FC52AC732554}"/>
          </ac:spMkLst>
        </pc:spChg>
        <pc:spChg chg="add mod">
          <ac:chgData name="Rogerio Aguiar" userId="86fef4cc378c3954" providerId="LiveId" clId="{FA4E7F9B-9EF9-4EA1-9407-AF27D470E65A}" dt="2022-09-11T17:42:29.894" v="3935" actId="14100"/>
          <ac:spMkLst>
            <pc:docMk/>
            <pc:sldMk cId="3967412323" sldId="2577"/>
            <ac:spMk id="7" creationId="{70845E81-5317-67E4-D39F-9BA59313AAEB}"/>
          </ac:spMkLst>
        </pc:spChg>
        <pc:spChg chg="add mod">
          <ac:chgData name="Rogerio Aguiar" userId="86fef4cc378c3954" providerId="LiveId" clId="{FA4E7F9B-9EF9-4EA1-9407-AF27D470E65A}" dt="2022-09-11T17:42:45.924" v="3946" actId="14100"/>
          <ac:spMkLst>
            <pc:docMk/>
            <pc:sldMk cId="3967412323" sldId="2577"/>
            <ac:spMk id="9" creationId="{82088FD9-31DD-902C-D916-83622D7BECEF}"/>
          </ac:spMkLst>
        </pc:spChg>
        <pc:spChg chg="add mod">
          <ac:chgData name="Rogerio Aguiar" userId="86fef4cc378c3954" providerId="LiveId" clId="{FA4E7F9B-9EF9-4EA1-9407-AF27D470E65A}" dt="2022-09-11T17:42:57.385" v="3951" actId="20577"/>
          <ac:spMkLst>
            <pc:docMk/>
            <pc:sldMk cId="3967412323" sldId="2577"/>
            <ac:spMk id="12" creationId="{8E29C3B5-525B-33AD-1EF5-A3FDDF403A73}"/>
          </ac:spMkLst>
        </pc:spChg>
        <pc:spChg chg="add mod">
          <ac:chgData name="Rogerio Aguiar" userId="86fef4cc378c3954" providerId="LiveId" clId="{FA4E7F9B-9EF9-4EA1-9407-AF27D470E65A}" dt="2022-09-11T17:43:40.308" v="3974" actId="1076"/>
          <ac:spMkLst>
            <pc:docMk/>
            <pc:sldMk cId="3967412323" sldId="2577"/>
            <ac:spMk id="14" creationId="{CA88918B-A83D-3CA5-97EC-89D867857A2D}"/>
          </ac:spMkLst>
        </pc:spChg>
        <pc:spChg chg="add mod">
          <ac:chgData name="Rogerio Aguiar" userId="86fef4cc378c3954" providerId="LiveId" clId="{FA4E7F9B-9EF9-4EA1-9407-AF27D470E65A}" dt="2022-09-11T17:43:55.346" v="3987" actId="1076"/>
          <ac:spMkLst>
            <pc:docMk/>
            <pc:sldMk cId="3967412323" sldId="2577"/>
            <ac:spMk id="16" creationId="{9322F421-2902-DEAA-64D8-DF3454C54A5C}"/>
          </ac:spMkLst>
        </pc:spChg>
        <pc:spChg chg="add mod">
          <ac:chgData name="Rogerio Aguiar" userId="86fef4cc378c3954" providerId="LiveId" clId="{FA4E7F9B-9EF9-4EA1-9407-AF27D470E65A}" dt="2022-09-11T17:44:06.496" v="3997" actId="14100"/>
          <ac:spMkLst>
            <pc:docMk/>
            <pc:sldMk cId="3967412323" sldId="2577"/>
            <ac:spMk id="18" creationId="{D350406A-3DD5-798B-BFEB-CF92595CCCD5}"/>
          </ac:spMkLst>
        </pc:spChg>
        <pc:spChg chg="add mod">
          <ac:chgData name="Rogerio Aguiar" userId="86fef4cc378c3954" providerId="LiveId" clId="{FA4E7F9B-9EF9-4EA1-9407-AF27D470E65A}" dt="2022-09-11T17:46:34.052" v="4012" actId="1076"/>
          <ac:spMkLst>
            <pc:docMk/>
            <pc:sldMk cId="3967412323" sldId="2577"/>
            <ac:spMk id="20" creationId="{6645A4EA-6BBC-4D13-9298-E9FBDF0D4930}"/>
          </ac:spMkLst>
        </pc:spChg>
        <pc:spChg chg="add mod">
          <ac:chgData name="Rogerio Aguiar" userId="86fef4cc378c3954" providerId="LiveId" clId="{FA4E7F9B-9EF9-4EA1-9407-AF27D470E65A}" dt="2022-09-11T17:47:21.604" v="4027" actId="14100"/>
          <ac:spMkLst>
            <pc:docMk/>
            <pc:sldMk cId="3967412323" sldId="2577"/>
            <ac:spMk id="22" creationId="{401E958E-A9C7-AE41-D109-8B26F5944AFC}"/>
          </ac:spMkLst>
        </pc:spChg>
        <pc:spChg chg="add mod">
          <ac:chgData name="Rogerio Aguiar" userId="86fef4cc378c3954" providerId="LiveId" clId="{FA4E7F9B-9EF9-4EA1-9407-AF27D470E65A}" dt="2022-09-11T17:46:40.066" v="4015" actId="1076"/>
          <ac:spMkLst>
            <pc:docMk/>
            <pc:sldMk cId="3967412323" sldId="2577"/>
            <ac:spMk id="24" creationId="{09CD8E37-4134-BCE2-9D79-285421ECDDDB}"/>
          </ac:spMkLst>
        </pc:spChg>
        <pc:spChg chg="add mod">
          <ac:chgData name="Rogerio Aguiar" userId="86fef4cc378c3954" providerId="LiveId" clId="{FA4E7F9B-9EF9-4EA1-9407-AF27D470E65A}" dt="2022-09-11T17:46:55.599" v="4018" actId="1076"/>
          <ac:spMkLst>
            <pc:docMk/>
            <pc:sldMk cId="3967412323" sldId="2577"/>
            <ac:spMk id="26" creationId="{9373C5EB-EE59-DA7B-750B-377E0CD58BDF}"/>
          </ac:spMkLst>
        </pc:spChg>
        <pc:spChg chg="add mod">
          <ac:chgData name="Rogerio Aguiar" userId="86fef4cc378c3954" providerId="LiveId" clId="{FA4E7F9B-9EF9-4EA1-9407-AF27D470E65A}" dt="2022-09-11T17:47:00.312" v="4020" actId="1076"/>
          <ac:spMkLst>
            <pc:docMk/>
            <pc:sldMk cId="3967412323" sldId="2577"/>
            <ac:spMk id="28" creationId="{D9DF415B-8547-E4EB-C6FB-C1ACC25FB700}"/>
          </ac:spMkLst>
        </pc:spChg>
        <pc:spChg chg="add mod">
          <ac:chgData name="Rogerio Aguiar" userId="86fef4cc378c3954" providerId="LiveId" clId="{FA4E7F9B-9EF9-4EA1-9407-AF27D470E65A}" dt="2022-09-11T17:48:05.536" v="4035" actId="113"/>
          <ac:spMkLst>
            <pc:docMk/>
            <pc:sldMk cId="3967412323" sldId="2577"/>
            <ac:spMk id="30" creationId="{D7B75A6A-05B6-F3F1-2139-CBD063B39352}"/>
          </ac:spMkLst>
        </pc:spChg>
        <pc:spChg chg="add">
          <ac:chgData name="Rogerio Aguiar" userId="86fef4cc378c3954" providerId="LiveId" clId="{FA4E7F9B-9EF9-4EA1-9407-AF27D470E65A}" dt="2022-09-11T17:47:32.958" v="4030" actId="22"/>
          <ac:spMkLst>
            <pc:docMk/>
            <pc:sldMk cId="3967412323" sldId="2577"/>
            <ac:spMk id="32" creationId="{C0F4D0E9-F5F9-8EAB-BF0F-59C3C4E93B3A}"/>
          </ac:spMkLst>
        </pc:spChg>
        <pc:spChg chg="add mod">
          <ac:chgData name="Rogerio Aguiar" userId="86fef4cc378c3954" providerId="LiveId" clId="{FA4E7F9B-9EF9-4EA1-9407-AF27D470E65A}" dt="2022-09-11T17:48:15.218" v="4037" actId="1076"/>
          <ac:spMkLst>
            <pc:docMk/>
            <pc:sldMk cId="3967412323" sldId="2577"/>
            <ac:spMk id="34" creationId="{BE2A0EF8-CFF0-C7DC-63C8-AB35E911B11D}"/>
          </ac:spMkLst>
        </pc:spChg>
        <pc:spChg chg="add mod">
          <ac:chgData name="Rogerio Aguiar" userId="86fef4cc378c3954" providerId="LiveId" clId="{FA4E7F9B-9EF9-4EA1-9407-AF27D470E65A}" dt="2022-09-11T17:48:19.270" v="4039" actId="1076"/>
          <ac:spMkLst>
            <pc:docMk/>
            <pc:sldMk cId="3967412323" sldId="2577"/>
            <ac:spMk id="36" creationId="{946F1F11-757D-7EE1-4E01-4E7343028C60}"/>
          </ac:spMkLst>
        </pc:spChg>
        <pc:spChg chg="add mod">
          <ac:chgData name="Rogerio Aguiar" userId="86fef4cc378c3954" providerId="LiveId" clId="{FA4E7F9B-9EF9-4EA1-9407-AF27D470E65A}" dt="2022-09-11T17:48:28.958" v="4041" actId="1076"/>
          <ac:spMkLst>
            <pc:docMk/>
            <pc:sldMk cId="3967412323" sldId="2577"/>
            <ac:spMk id="38" creationId="{3CEA99A8-F656-0BFC-3F03-B305EC211C6A}"/>
          </ac:spMkLst>
        </pc:spChg>
        <pc:spChg chg="add mod">
          <ac:chgData name="Rogerio Aguiar" userId="86fef4cc378c3954" providerId="LiveId" clId="{FA4E7F9B-9EF9-4EA1-9407-AF27D470E65A}" dt="2022-09-11T17:48:37.252" v="4043" actId="1076"/>
          <ac:spMkLst>
            <pc:docMk/>
            <pc:sldMk cId="3967412323" sldId="2577"/>
            <ac:spMk id="40" creationId="{3438AC29-1E05-2E80-9564-DD2D9D0E15DA}"/>
          </ac:spMkLst>
        </pc:spChg>
        <pc:spChg chg="add mod">
          <ac:chgData name="Rogerio Aguiar" userId="86fef4cc378c3954" providerId="LiveId" clId="{FA4E7F9B-9EF9-4EA1-9407-AF27D470E65A}" dt="2022-09-11T17:48:47.965" v="4045" actId="1076"/>
          <ac:spMkLst>
            <pc:docMk/>
            <pc:sldMk cId="3967412323" sldId="2577"/>
            <ac:spMk id="42" creationId="{ED278DE3-5A66-357E-1D14-E6307AFB199A}"/>
          </ac:spMkLst>
        </pc:spChg>
        <pc:spChg chg="add mod">
          <ac:chgData name="Rogerio Aguiar" userId="86fef4cc378c3954" providerId="LiveId" clId="{FA4E7F9B-9EF9-4EA1-9407-AF27D470E65A}" dt="2022-09-11T17:48:59.314" v="4047" actId="1076"/>
          <ac:spMkLst>
            <pc:docMk/>
            <pc:sldMk cId="3967412323" sldId="2577"/>
            <ac:spMk id="44" creationId="{E270625E-DEC2-045E-53D3-06EF955DD0E5}"/>
          </ac:spMkLst>
        </pc:spChg>
        <pc:spChg chg="add">
          <ac:chgData name="Rogerio Aguiar" userId="86fef4cc378c3954" providerId="LiveId" clId="{FA4E7F9B-9EF9-4EA1-9407-AF27D470E65A}" dt="2022-09-11T17:49:11.417" v="4048" actId="22"/>
          <ac:spMkLst>
            <pc:docMk/>
            <pc:sldMk cId="3967412323" sldId="2577"/>
            <ac:spMk id="46" creationId="{AC32B606-528B-08AB-2CA3-AAF894D5F9AE}"/>
          </ac:spMkLst>
        </pc:spChg>
        <pc:spChg chg="add mod">
          <ac:chgData name="Rogerio Aguiar" userId="86fef4cc378c3954" providerId="LiveId" clId="{FA4E7F9B-9EF9-4EA1-9407-AF27D470E65A}" dt="2022-09-11T17:49:43.406" v="4051" actId="1076"/>
          <ac:spMkLst>
            <pc:docMk/>
            <pc:sldMk cId="3967412323" sldId="2577"/>
            <ac:spMk id="48" creationId="{0485D9A3-E824-BDFD-1109-5048A31D98CD}"/>
          </ac:spMkLst>
        </pc:spChg>
        <pc:spChg chg="add mod">
          <ac:chgData name="Rogerio Aguiar" userId="86fef4cc378c3954" providerId="LiveId" clId="{FA4E7F9B-9EF9-4EA1-9407-AF27D470E65A}" dt="2022-09-11T17:49:54.293" v="4053" actId="1076"/>
          <ac:spMkLst>
            <pc:docMk/>
            <pc:sldMk cId="3967412323" sldId="2577"/>
            <ac:spMk id="50" creationId="{21B3D8B8-6360-8746-86B6-AB32440DA558}"/>
          </ac:spMkLst>
        </pc:spChg>
        <pc:picChg chg="mod">
          <ac:chgData name="Rogerio Aguiar" userId="86fef4cc378c3954" providerId="LiveId" clId="{FA4E7F9B-9EF9-4EA1-9407-AF27D470E65A}" dt="2022-09-11T17:49:25.562" v="4049" actId="1076"/>
          <ac:picMkLst>
            <pc:docMk/>
            <pc:sldMk cId="3967412323" sldId="2577"/>
            <ac:picMk id="3" creationId="{02E1B04A-DF5C-2D31-F563-0400B6A5795D}"/>
          </ac:picMkLst>
        </pc:picChg>
      </pc:sldChg>
      <pc:sldChg chg="addSp delSp modSp del mod delAnim modAnim">
        <pc:chgData name="Rogerio Aguiar" userId="86fef4cc378c3954" providerId="LiveId" clId="{FA4E7F9B-9EF9-4EA1-9407-AF27D470E65A}" dt="2022-09-11T18:22:47.533" v="4722" actId="47"/>
        <pc:sldMkLst>
          <pc:docMk/>
          <pc:sldMk cId="444973443" sldId="2578"/>
        </pc:sldMkLst>
        <pc:spChg chg="mod">
          <ac:chgData name="Rogerio Aguiar" userId="86fef4cc378c3954" providerId="LiveId" clId="{FA4E7F9B-9EF9-4EA1-9407-AF27D470E65A}" dt="2022-09-11T14:45:31.809" v="2062" actId="20577"/>
          <ac:spMkLst>
            <pc:docMk/>
            <pc:sldMk cId="444973443" sldId="2578"/>
            <ac:spMk id="3" creationId="{DD2E304A-503B-9E2A-F84C-78A0AFDE9370}"/>
          </ac:spMkLst>
        </pc:spChg>
        <pc:spChg chg="add mod">
          <ac:chgData name="Rogerio Aguiar" userId="86fef4cc378c3954" providerId="LiveId" clId="{FA4E7F9B-9EF9-4EA1-9407-AF27D470E65A}" dt="2022-09-11T14:49:11.745" v="2161" actId="1076"/>
          <ac:spMkLst>
            <pc:docMk/>
            <pc:sldMk cId="444973443" sldId="2578"/>
            <ac:spMk id="4" creationId="{DFDDA88A-1515-6148-978E-97245F4534F0}"/>
          </ac:spMkLst>
        </pc:spChg>
        <pc:spChg chg="add mod">
          <ac:chgData name="Rogerio Aguiar" userId="86fef4cc378c3954" providerId="LiveId" clId="{FA4E7F9B-9EF9-4EA1-9407-AF27D470E65A}" dt="2022-09-11T14:49:04.010" v="2159" actId="207"/>
          <ac:spMkLst>
            <pc:docMk/>
            <pc:sldMk cId="444973443" sldId="2578"/>
            <ac:spMk id="6" creationId="{64C64F65-67A8-0A99-A4E7-9CC2118DCEDF}"/>
          </ac:spMkLst>
        </pc:spChg>
        <pc:spChg chg="del">
          <ac:chgData name="Rogerio Aguiar" userId="86fef4cc378c3954" providerId="LiveId" clId="{FA4E7F9B-9EF9-4EA1-9407-AF27D470E65A}" dt="2022-09-11T14:14:48.313" v="1970" actId="478"/>
          <ac:spMkLst>
            <pc:docMk/>
            <pc:sldMk cId="444973443" sldId="2578"/>
            <ac:spMk id="7" creationId="{DB6BCF63-0F22-402E-D901-F10F2876F228}"/>
          </ac:spMkLst>
        </pc:spChg>
        <pc:spChg chg="del mod">
          <ac:chgData name="Rogerio Aguiar" userId="86fef4cc378c3954" providerId="LiveId" clId="{FA4E7F9B-9EF9-4EA1-9407-AF27D470E65A}" dt="2022-09-11T14:14:42.939" v="1969" actId="478"/>
          <ac:spMkLst>
            <pc:docMk/>
            <pc:sldMk cId="444973443" sldId="2578"/>
            <ac:spMk id="10" creationId="{98EBA321-55DB-47BB-EF55-048744959C5A}"/>
          </ac:spMkLst>
        </pc:spChg>
        <pc:spChg chg="add mod">
          <ac:chgData name="Rogerio Aguiar" userId="86fef4cc378c3954" providerId="LiveId" clId="{FA4E7F9B-9EF9-4EA1-9407-AF27D470E65A}" dt="2022-09-11T14:53:59.690" v="2377" actId="1036"/>
          <ac:spMkLst>
            <pc:docMk/>
            <pc:sldMk cId="444973443" sldId="2578"/>
            <ac:spMk id="11" creationId="{6F720528-081A-8375-137F-98AB0C40EA79}"/>
          </ac:spMkLst>
        </pc:spChg>
        <pc:spChg chg="del">
          <ac:chgData name="Rogerio Aguiar" userId="86fef4cc378c3954" providerId="LiveId" clId="{FA4E7F9B-9EF9-4EA1-9407-AF27D470E65A}" dt="2022-09-11T14:14:50.856" v="1971" actId="478"/>
          <ac:spMkLst>
            <pc:docMk/>
            <pc:sldMk cId="444973443" sldId="2578"/>
            <ac:spMk id="12" creationId="{A943B2F1-611C-1462-E210-FA7837C1E324}"/>
          </ac:spMkLst>
        </pc:spChg>
        <pc:spChg chg="add mod">
          <ac:chgData name="Rogerio Aguiar" userId="86fef4cc378c3954" providerId="LiveId" clId="{FA4E7F9B-9EF9-4EA1-9407-AF27D470E65A}" dt="2022-09-11T14:53:59.690" v="2377" actId="1036"/>
          <ac:spMkLst>
            <pc:docMk/>
            <pc:sldMk cId="444973443" sldId="2578"/>
            <ac:spMk id="13" creationId="{4EEFB53E-F3CD-4F16-1C7C-3366CEDF2BA3}"/>
          </ac:spMkLst>
        </pc:spChg>
        <pc:spChg chg="add mod">
          <ac:chgData name="Rogerio Aguiar" userId="86fef4cc378c3954" providerId="LiveId" clId="{FA4E7F9B-9EF9-4EA1-9407-AF27D470E65A}" dt="2022-09-11T14:50:45.235" v="2202" actId="20577"/>
          <ac:spMkLst>
            <pc:docMk/>
            <pc:sldMk cId="444973443" sldId="2578"/>
            <ac:spMk id="15" creationId="{59BD6EAE-DF04-2B35-D740-5F1E1934D12E}"/>
          </ac:spMkLst>
        </pc:spChg>
        <pc:spChg chg="mod">
          <ac:chgData name="Rogerio Aguiar" userId="86fef4cc378c3954" providerId="LiveId" clId="{FA4E7F9B-9EF9-4EA1-9407-AF27D470E65A}" dt="2022-09-11T14:53:59.690" v="2377" actId="1036"/>
          <ac:spMkLst>
            <pc:docMk/>
            <pc:sldMk cId="444973443" sldId="2578"/>
            <ac:spMk id="16" creationId="{C8E2C50D-1334-D502-030F-B127781B131D}"/>
          </ac:spMkLst>
        </pc:spChg>
        <pc:spChg chg="add mod">
          <ac:chgData name="Rogerio Aguiar" userId="86fef4cc378c3954" providerId="LiveId" clId="{FA4E7F9B-9EF9-4EA1-9407-AF27D470E65A}" dt="2022-09-11T14:56:50.655" v="2430" actId="20577"/>
          <ac:spMkLst>
            <pc:docMk/>
            <pc:sldMk cId="444973443" sldId="2578"/>
            <ac:spMk id="18" creationId="{247AA821-72DF-DFF5-E6B9-5D73AE047CB1}"/>
          </ac:spMkLst>
        </pc:spChg>
        <pc:spChg chg="del">
          <ac:chgData name="Rogerio Aguiar" userId="86fef4cc378c3954" providerId="LiveId" clId="{FA4E7F9B-9EF9-4EA1-9407-AF27D470E65A}" dt="2022-09-11T14:15:07.864" v="1972" actId="478"/>
          <ac:spMkLst>
            <pc:docMk/>
            <pc:sldMk cId="444973443" sldId="2578"/>
            <ac:spMk id="19" creationId="{EC5A018F-72D2-FC37-E9B1-D3305CB824A0}"/>
          </ac:spMkLst>
        </pc:spChg>
        <pc:picChg chg="del">
          <ac:chgData name="Rogerio Aguiar" userId="86fef4cc378c3954" providerId="LiveId" clId="{FA4E7F9B-9EF9-4EA1-9407-AF27D470E65A}" dt="2022-09-11T14:15:30.211" v="1976" actId="478"/>
          <ac:picMkLst>
            <pc:docMk/>
            <pc:sldMk cId="444973443" sldId="2578"/>
            <ac:picMk id="9" creationId="{B3F4E77C-CB2B-A5D7-E4AA-5A0DEC224D27}"/>
          </ac:picMkLst>
        </pc:picChg>
      </pc:sldChg>
      <pc:sldChg chg="del">
        <pc:chgData name="Rogerio Aguiar" userId="86fef4cc378c3954" providerId="LiveId" clId="{FA4E7F9B-9EF9-4EA1-9407-AF27D470E65A}" dt="2022-09-12T01:40:26.914" v="13495" actId="47"/>
        <pc:sldMkLst>
          <pc:docMk/>
          <pc:sldMk cId="3498157256" sldId="2581"/>
        </pc:sldMkLst>
      </pc:sldChg>
      <pc:sldChg chg="del">
        <pc:chgData name="Rogerio Aguiar" userId="86fef4cc378c3954" providerId="LiveId" clId="{FA4E7F9B-9EF9-4EA1-9407-AF27D470E65A}" dt="2022-09-11T13:37:38.439" v="1903" actId="47"/>
        <pc:sldMkLst>
          <pc:docMk/>
          <pc:sldMk cId="505079404" sldId="2583"/>
        </pc:sldMkLst>
      </pc:sldChg>
      <pc:sldChg chg="addSp delSp modSp mod">
        <pc:chgData name="Rogerio Aguiar" userId="86fef4cc378c3954" providerId="LiveId" clId="{FA4E7F9B-9EF9-4EA1-9407-AF27D470E65A}" dt="2022-09-11T14:11:49.668" v="1935" actId="14100"/>
        <pc:sldMkLst>
          <pc:docMk/>
          <pc:sldMk cId="576164498" sldId="2584"/>
        </pc:sldMkLst>
        <pc:spChg chg="mod">
          <ac:chgData name="Rogerio Aguiar" userId="86fef4cc378c3954" providerId="LiveId" clId="{FA4E7F9B-9EF9-4EA1-9407-AF27D470E65A}" dt="2022-09-11T14:06:12.030" v="1920" actId="20577"/>
          <ac:spMkLst>
            <pc:docMk/>
            <pc:sldMk cId="576164498" sldId="2584"/>
            <ac:spMk id="7" creationId="{E6159EE9-40AF-77AE-E181-FF07DF49691B}"/>
          </ac:spMkLst>
        </pc:spChg>
        <pc:picChg chg="add mod">
          <ac:chgData name="Rogerio Aguiar" userId="86fef4cc378c3954" providerId="LiveId" clId="{FA4E7F9B-9EF9-4EA1-9407-AF27D470E65A}" dt="2022-09-11T14:09:23.112" v="1930" actId="1076"/>
          <ac:picMkLst>
            <pc:docMk/>
            <pc:sldMk cId="576164498" sldId="2584"/>
            <ac:picMk id="4" creationId="{EF31CA47-BFBC-6ACF-3EB9-0AE75C912779}"/>
          </ac:picMkLst>
        </pc:picChg>
        <pc:picChg chg="add del mod">
          <ac:chgData name="Rogerio Aguiar" userId="86fef4cc378c3954" providerId="LiveId" clId="{FA4E7F9B-9EF9-4EA1-9407-AF27D470E65A}" dt="2022-09-11T14:11:38.171" v="1931" actId="478"/>
          <ac:picMkLst>
            <pc:docMk/>
            <pc:sldMk cId="576164498" sldId="2584"/>
            <ac:picMk id="6" creationId="{81178B2E-CBFC-5917-1FB6-7337DA2C18D1}"/>
          </ac:picMkLst>
        </pc:picChg>
        <pc:picChg chg="add mod">
          <ac:chgData name="Rogerio Aguiar" userId="86fef4cc378c3954" providerId="LiveId" clId="{FA4E7F9B-9EF9-4EA1-9407-AF27D470E65A}" dt="2022-09-11T14:11:49.668" v="1935" actId="14100"/>
          <ac:picMkLst>
            <pc:docMk/>
            <pc:sldMk cId="576164498" sldId="2584"/>
            <ac:picMk id="10" creationId="{D6E767BF-5481-D9F9-3CCF-B5798669770A}"/>
          </ac:picMkLst>
        </pc:picChg>
        <pc:picChg chg="del">
          <ac:chgData name="Rogerio Aguiar" userId="86fef4cc378c3954" providerId="LiveId" clId="{FA4E7F9B-9EF9-4EA1-9407-AF27D470E65A}" dt="2022-09-11T13:40:08.936" v="1904" actId="478"/>
          <ac:picMkLst>
            <pc:docMk/>
            <pc:sldMk cId="576164498" sldId="2584"/>
            <ac:picMk id="16" creationId="{2FE3939F-D0D8-EB97-3B00-3538780ED6F1}"/>
          </ac:picMkLst>
        </pc:picChg>
      </pc:sldChg>
      <pc:sldChg chg="addSp new del mod">
        <pc:chgData name="Rogerio Aguiar" userId="86fef4cc378c3954" providerId="LiveId" clId="{FA4E7F9B-9EF9-4EA1-9407-AF27D470E65A}" dt="2022-09-11T22:21:46.196" v="9449" actId="47"/>
        <pc:sldMkLst>
          <pc:docMk/>
          <pc:sldMk cId="529697380" sldId="2585"/>
        </pc:sldMkLst>
        <pc:picChg chg="add">
          <ac:chgData name="Rogerio Aguiar" userId="86fef4cc378c3954" providerId="LiveId" clId="{FA4E7F9B-9EF9-4EA1-9407-AF27D470E65A}" dt="2022-09-11T12:04:22.401" v="450" actId="22"/>
          <ac:picMkLst>
            <pc:docMk/>
            <pc:sldMk cId="529697380" sldId="2585"/>
            <ac:picMk id="3" creationId="{A6778264-EA24-FF71-97AB-4D77BFCB43AB}"/>
          </ac:picMkLst>
        </pc:picChg>
      </pc:sldChg>
      <pc:sldChg chg="addSp delSp modSp add del modAnim">
        <pc:chgData name="Rogerio Aguiar" userId="86fef4cc378c3954" providerId="LiveId" clId="{FA4E7F9B-9EF9-4EA1-9407-AF27D470E65A}" dt="2022-09-11T12:37:17.393" v="562" actId="2890"/>
        <pc:sldMkLst>
          <pc:docMk/>
          <pc:sldMk cId="523997521" sldId="2586"/>
        </pc:sldMkLst>
        <pc:spChg chg="add del mod">
          <ac:chgData name="Rogerio Aguiar" userId="86fef4cc378c3954" providerId="LiveId" clId="{FA4E7F9B-9EF9-4EA1-9407-AF27D470E65A}" dt="2022-09-11T12:37:16.893" v="561"/>
          <ac:spMkLst>
            <pc:docMk/>
            <pc:sldMk cId="523997521" sldId="2586"/>
            <ac:spMk id="4" creationId="{F95CEC23-D817-AFB4-6D7D-502AC217B236}"/>
          </ac:spMkLst>
        </pc:spChg>
        <pc:picChg chg="add del mod">
          <ac:chgData name="Rogerio Aguiar" userId="86fef4cc378c3954" providerId="LiveId" clId="{FA4E7F9B-9EF9-4EA1-9407-AF27D470E65A}" dt="2022-09-11T12:37:16.893" v="561"/>
          <ac:picMkLst>
            <pc:docMk/>
            <pc:sldMk cId="523997521" sldId="2586"/>
            <ac:picMk id="2" creationId="{B1BC9921-1890-63C2-5067-C188222AC615}"/>
          </ac:picMkLst>
        </pc:picChg>
      </pc:sldChg>
      <pc:sldChg chg="addSp delSp modSp add del mod delAnim modAnim">
        <pc:chgData name="Rogerio Aguiar" userId="86fef4cc378c3954" providerId="LiveId" clId="{FA4E7F9B-9EF9-4EA1-9407-AF27D470E65A}" dt="2022-09-11T13:14:26.788" v="1731" actId="47"/>
        <pc:sldMkLst>
          <pc:docMk/>
          <pc:sldMk cId="715188064" sldId="2586"/>
        </pc:sldMkLst>
        <pc:spChg chg="mod">
          <ac:chgData name="Rogerio Aguiar" userId="86fef4cc378c3954" providerId="LiveId" clId="{FA4E7F9B-9EF9-4EA1-9407-AF27D470E65A}" dt="2022-09-11T13:00:48.942" v="1502" actId="6549"/>
          <ac:spMkLst>
            <pc:docMk/>
            <pc:sldMk cId="715188064" sldId="2586"/>
            <ac:spMk id="3" creationId="{DD2E304A-503B-9E2A-F84C-78A0AFDE9370}"/>
          </ac:spMkLst>
        </pc:spChg>
        <pc:spChg chg="add del mod">
          <ac:chgData name="Rogerio Aguiar" userId="86fef4cc378c3954" providerId="LiveId" clId="{FA4E7F9B-9EF9-4EA1-9407-AF27D470E65A}" dt="2022-09-11T13:01:36.588" v="1599"/>
          <ac:spMkLst>
            <pc:docMk/>
            <pc:sldMk cId="715188064" sldId="2586"/>
            <ac:spMk id="6" creationId="{D70404DA-78D2-CC55-6A41-142D6BB32E54}"/>
          </ac:spMkLst>
        </pc:spChg>
        <pc:spChg chg="add mod">
          <ac:chgData name="Rogerio Aguiar" userId="86fef4cc378c3954" providerId="LiveId" clId="{FA4E7F9B-9EF9-4EA1-9407-AF27D470E65A}" dt="2022-09-11T13:01:54.684" v="1604" actId="20577"/>
          <ac:spMkLst>
            <pc:docMk/>
            <pc:sldMk cId="715188064" sldId="2586"/>
            <ac:spMk id="8" creationId="{82E48FC7-33CD-6565-9232-CF2643E49CB8}"/>
          </ac:spMkLst>
        </pc:spChg>
        <pc:spChg chg="del">
          <ac:chgData name="Rogerio Aguiar" userId="86fef4cc378c3954" providerId="LiveId" clId="{FA4E7F9B-9EF9-4EA1-9407-AF27D470E65A}" dt="2022-09-11T12:38:54.453" v="620" actId="478"/>
          <ac:spMkLst>
            <pc:docMk/>
            <pc:sldMk cId="715188064" sldId="2586"/>
            <ac:spMk id="10" creationId="{9A643F80-932B-741D-B333-499A6D26F4E2}"/>
          </ac:spMkLst>
        </pc:spChg>
        <pc:spChg chg="add mod">
          <ac:chgData name="Rogerio Aguiar" userId="86fef4cc378c3954" providerId="LiveId" clId="{FA4E7F9B-9EF9-4EA1-9407-AF27D470E65A}" dt="2022-09-11T13:11:26.590" v="1728" actId="6549"/>
          <ac:spMkLst>
            <pc:docMk/>
            <pc:sldMk cId="715188064" sldId="2586"/>
            <ac:spMk id="11" creationId="{8A6FAF56-A406-3E16-D4C9-AC386453573F}"/>
          </ac:spMkLst>
        </pc:spChg>
        <pc:spChg chg="del mod">
          <ac:chgData name="Rogerio Aguiar" userId="86fef4cc378c3954" providerId="LiveId" clId="{FA4E7F9B-9EF9-4EA1-9407-AF27D470E65A}" dt="2022-09-11T12:38:54.453" v="620" actId="478"/>
          <ac:spMkLst>
            <pc:docMk/>
            <pc:sldMk cId="715188064" sldId="2586"/>
            <ac:spMk id="12" creationId="{1E8D4647-3589-B4DE-2913-8ECF1B4CA3DE}"/>
          </ac:spMkLst>
        </pc:spChg>
        <pc:spChg chg="add del mod">
          <ac:chgData name="Rogerio Aguiar" userId="86fef4cc378c3954" providerId="LiveId" clId="{FA4E7F9B-9EF9-4EA1-9407-AF27D470E65A}" dt="2022-09-11T13:00:13.588" v="1460" actId="478"/>
          <ac:spMkLst>
            <pc:docMk/>
            <pc:sldMk cId="715188064" sldId="2586"/>
            <ac:spMk id="15" creationId="{C3264064-903A-3F97-EB6A-80991F864613}"/>
          </ac:spMkLst>
        </pc:spChg>
        <pc:spChg chg="del mod">
          <ac:chgData name="Rogerio Aguiar" userId="86fef4cc378c3954" providerId="LiveId" clId="{FA4E7F9B-9EF9-4EA1-9407-AF27D470E65A}" dt="2022-09-11T12:52:33.851" v="1020"/>
          <ac:spMkLst>
            <pc:docMk/>
            <pc:sldMk cId="715188064" sldId="2586"/>
            <ac:spMk id="19" creationId="{77B808F5-74EA-7D02-40E6-7C09F9A7D442}"/>
          </ac:spMkLst>
        </pc:spChg>
        <pc:spChg chg="del mod">
          <ac:chgData name="Rogerio Aguiar" userId="86fef4cc378c3954" providerId="LiveId" clId="{FA4E7F9B-9EF9-4EA1-9407-AF27D470E65A}" dt="2022-09-11T13:07:51.543" v="1606" actId="478"/>
          <ac:spMkLst>
            <pc:docMk/>
            <pc:sldMk cId="715188064" sldId="2586"/>
            <ac:spMk id="24" creationId="{2BC2ECF3-C9FD-D73C-6CBB-5D8A6E6803EA}"/>
          </ac:spMkLst>
        </pc:spChg>
        <pc:spChg chg="del">
          <ac:chgData name="Rogerio Aguiar" userId="86fef4cc378c3954" providerId="LiveId" clId="{FA4E7F9B-9EF9-4EA1-9407-AF27D470E65A}" dt="2022-09-11T12:38:54.453" v="620" actId="478"/>
          <ac:spMkLst>
            <pc:docMk/>
            <pc:sldMk cId="715188064" sldId="2586"/>
            <ac:spMk id="33" creationId="{E0AF176A-8BE4-F792-E30C-3089DCBFBBAF}"/>
          </ac:spMkLst>
        </pc:spChg>
        <pc:spChg chg="del">
          <ac:chgData name="Rogerio Aguiar" userId="86fef4cc378c3954" providerId="LiveId" clId="{FA4E7F9B-9EF9-4EA1-9407-AF27D470E65A}" dt="2022-09-11T12:38:54.453" v="620" actId="478"/>
          <ac:spMkLst>
            <pc:docMk/>
            <pc:sldMk cId="715188064" sldId="2586"/>
            <ac:spMk id="35" creationId="{789A340A-B85B-976C-0362-5401835A5F50}"/>
          </ac:spMkLst>
        </pc:spChg>
        <pc:grpChg chg="del">
          <ac:chgData name="Rogerio Aguiar" userId="86fef4cc378c3954" providerId="LiveId" clId="{FA4E7F9B-9EF9-4EA1-9407-AF27D470E65A}" dt="2022-09-11T12:38:56.947" v="621" actId="478"/>
          <ac:grpSpMkLst>
            <pc:docMk/>
            <pc:sldMk cId="715188064" sldId="2586"/>
            <ac:grpSpMk id="27" creationId="{AD817B37-0D51-DE90-3262-0D718350FC10}"/>
          </ac:grpSpMkLst>
        </pc:grpChg>
        <pc:picChg chg="add mod">
          <ac:chgData name="Rogerio Aguiar" userId="86fef4cc378c3954" providerId="LiveId" clId="{FA4E7F9B-9EF9-4EA1-9407-AF27D470E65A}" dt="2022-09-11T13:00:19.360" v="1461" actId="1076"/>
          <ac:picMkLst>
            <pc:docMk/>
            <pc:sldMk cId="715188064" sldId="2586"/>
            <ac:picMk id="4" creationId="{0ED377EA-98B1-DD93-A0FC-C5C458C3A042}"/>
          </ac:picMkLst>
        </pc:picChg>
        <pc:picChg chg="del">
          <ac:chgData name="Rogerio Aguiar" userId="86fef4cc378c3954" providerId="LiveId" clId="{FA4E7F9B-9EF9-4EA1-9407-AF27D470E65A}" dt="2022-09-11T12:39:42.505" v="647" actId="478"/>
          <ac:picMkLst>
            <pc:docMk/>
            <pc:sldMk cId="715188064" sldId="2586"/>
            <ac:picMk id="13" creationId="{E4B550A6-AD3C-3ECD-7B15-734EF091EB93}"/>
          </ac:picMkLst>
        </pc:picChg>
      </pc:sldChg>
      <pc:sldChg chg="modSp add del mod">
        <pc:chgData name="Rogerio Aguiar" userId="86fef4cc378c3954" providerId="LiveId" clId="{FA4E7F9B-9EF9-4EA1-9407-AF27D470E65A}" dt="2022-09-11T12:37:49.215" v="581" actId="47"/>
        <pc:sldMkLst>
          <pc:docMk/>
          <pc:sldMk cId="1783635730" sldId="2586"/>
        </pc:sldMkLst>
        <pc:spChg chg="mod">
          <ac:chgData name="Rogerio Aguiar" userId="86fef4cc378c3954" providerId="LiveId" clId="{FA4E7F9B-9EF9-4EA1-9407-AF27D470E65A}" dt="2022-09-11T12:37:45.196" v="580" actId="20577"/>
          <ac:spMkLst>
            <pc:docMk/>
            <pc:sldMk cId="1783635730" sldId="2586"/>
            <ac:spMk id="3" creationId="{DD2E304A-503B-9E2A-F84C-78A0AFDE9370}"/>
          </ac:spMkLst>
        </pc:spChg>
      </pc:sldChg>
      <pc:sldChg chg="addSp delSp modSp add mod setBg">
        <pc:chgData name="Rogerio Aguiar" userId="86fef4cc378c3954" providerId="LiveId" clId="{FA4E7F9B-9EF9-4EA1-9407-AF27D470E65A}" dt="2022-09-11T13:15:24.979" v="1733" actId="26606"/>
        <pc:sldMkLst>
          <pc:docMk/>
          <pc:sldMk cId="175259357" sldId="2587"/>
        </pc:sldMkLst>
        <pc:spChg chg="mod">
          <ac:chgData name="Rogerio Aguiar" userId="86fef4cc378c3954" providerId="LiveId" clId="{FA4E7F9B-9EF9-4EA1-9407-AF27D470E65A}" dt="2022-09-11T13:15:24.979" v="1733" actId="26606"/>
          <ac:spMkLst>
            <pc:docMk/>
            <pc:sldMk cId="175259357" sldId="2587"/>
            <ac:spMk id="3" creationId="{04D6B165-0C60-AD2B-3E99-DD3198275BC7}"/>
          </ac:spMkLst>
        </pc:spChg>
        <pc:spChg chg="del mod">
          <ac:chgData name="Rogerio Aguiar" userId="86fef4cc378c3954" providerId="LiveId" clId="{FA4E7F9B-9EF9-4EA1-9407-AF27D470E65A}" dt="2022-09-11T13:09:47.157" v="1675" actId="478"/>
          <ac:spMkLst>
            <pc:docMk/>
            <pc:sldMk cId="175259357" sldId="2587"/>
            <ac:spMk id="7" creationId="{E6159EE9-40AF-77AE-E181-FF07DF49691B}"/>
          </ac:spMkLst>
        </pc:spChg>
        <pc:spChg chg="ord">
          <ac:chgData name="Rogerio Aguiar" userId="86fef4cc378c3954" providerId="LiveId" clId="{FA4E7F9B-9EF9-4EA1-9407-AF27D470E65A}" dt="2022-09-11T13:15:24.979" v="1733" actId="26606"/>
          <ac:spMkLst>
            <pc:docMk/>
            <pc:sldMk cId="175259357" sldId="2587"/>
            <ac:spMk id="9" creationId="{3D2D501E-CCF1-A4E5-B4B0-5B154E99D1AE}"/>
          </ac:spMkLst>
        </pc:spChg>
        <pc:spChg chg="mod ord">
          <ac:chgData name="Rogerio Aguiar" userId="86fef4cc378c3954" providerId="LiveId" clId="{FA4E7F9B-9EF9-4EA1-9407-AF27D470E65A}" dt="2022-09-11T13:15:24.979" v="1733" actId="26606"/>
          <ac:spMkLst>
            <pc:docMk/>
            <pc:sldMk cId="175259357" sldId="2587"/>
            <ac:spMk id="12" creationId="{374B9D63-AD06-3592-C79F-EA8AC748728A}"/>
          </ac:spMkLst>
        </pc:spChg>
        <pc:spChg chg="add del">
          <ac:chgData name="Rogerio Aguiar" userId="86fef4cc378c3954" providerId="LiveId" clId="{FA4E7F9B-9EF9-4EA1-9407-AF27D470E65A}" dt="2022-09-11T13:15:24.979" v="1733" actId="26606"/>
          <ac:spMkLst>
            <pc:docMk/>
            <pc:sldMk cId="175259357" sldId="2587"/>
            <ac:spMk id="17" creationId="{A8908DB7-C3A6-4FCB-9820-CEE02B398C4A}"/>
          </ac:spMkLst>
        </pc:spChg>
        <pc:spChg chg="add del">
          <ac:chgData name="Rogerio Aguiar" userId="86fef4cc378c3954" providerId="LiveId" clId="{FA4E7F9B-9EF9-4EA1-9407-AF27D470E65A}" dt="2022-09-11T13:15:24.979" v="1733" actId="26606"/>
          <ac:spMkLst>
            <pc:docMk/>
            <pc:sldMk cId="175259357" sldId="2587"/>
            <ac:spMk id="19" creationId="{535742DD-1B16-4E9D-B715-0D74B4574A68}"/>
          </ac:spMkLst>
        </pc:spChg>
        <pc:picChg chg="add mod">
          <ac:chgData name="Rogerio Aguiar" userId="86fef4cc378c3954" providerId="LiveId" clId="{FA4E7F9B-9EF9-4EA1-9407-AF27D470E65A}" dt="2022-09-11T13:15:24.979" v="1733" actId="26606"/>
          <ac:picMkLst>
            <pc:docMk/>
            <pc:sldMk cId="175259357" sldId="2587"/>
            <ac:picMk id="4" creationId="{93767E41-96A8-CCB1-B86B-7A7F04309F35}"/>
          </ac:picMkLst>
        </pc:picChg>
        <pc:picChg chg="del">
          <ac:chgData name="Rogerio Aguiar" userId="86fef4cc378c3954" providerId="LiveId" clId="{FA4E7F9B-9EF9-4EA1-9407-AF27D470E65A}" dt="2022-09-11T13:10:55.813" v="1724" actId="478"/>
          <ac:picMkLst>
            <pc:docMk/>
            <pc:sldMk cId="175259357" sldId="2587"/>
            <ac:picMk id="14" creationId="{FE6C68D6-B751-3D9C-0ED0-38A090799E92}"/>
          </ac:picMkLst>
        </pc:picChg>
        <pc:picChg chg="del">
          <ac:chgData name="Rogerio Aguiar" userId="86fef4cc378c3954" providerId="LiveId" clId="{FA4E7F9B-9EF9-4EA1-9407-AF27D470E65A}" dt="2022-09-11T13:09:55.181" v="1676" actId="478"/>
          <ac:picMkLst>
            <pc:docMk/>
            <pc:sldMk cId="175259357" sldId="2587"/>
            <ac:picMk id="18" creationId="{C993BB20-A1FC-68D8-3492-9EC2ECECFA92}"/>
          </ac:picMkLst>
        </pc:picChg>
      </pc:sldChg>
      <pc:sldChg chg="addSp delSp modSp add mod modAnim">
        <pc:chgData name="Rogerio Aguiar" userId="86fef4cc378c3954" providerId="LiveId" clId="{FA4E7F9B-9EF9-4EA1-9407-AF27D470E65A}" dt="2022-09-11T18:16:47.655" v="4618" actId="14100"/>
        <pc:sldMkLst>
          <pc:docMk/>
          <pc:sldMk cId="213500745" sldId="2588"/>
        </pc:sldMkLst>
        <pc:spChg chg="mod">
          <ac:chgData name="Rogerio Aguiar" userId="86fef4cc378c3954" providerId="LiveId" clId="{FA4E7F9B-9EF9-4EA1-9407-AF27D470E65A}" dt="2022-09-11T13:21:14.807" v="1793" actId="164"/>
          <ac:spMkLst>
            <pc:docMk/>
            <pc:sldMk cId="213500745" sldId="2588"/>
            <ac:spMk id="7" creationId="{48E4D812-AA4A-68C8-EA27-1DCDBE1849F9}"/>
          </ac:spMkLst>
        </pc:spChg>
        <pc:spChg chg="mod">
          <ac:chgData name="Rogerio Aguiar" userId="86fef4cc378c3954" providerId="LiveId" clId="{FA4E7F9B-9EF9-4EA1-9407-AF27D470E65A}" dt="2022-09-11T13:23:34.351" v="1808" actId="1076"/>
          <ac:spMkLst>
            <pc:docMk/>
            <pc:sldMk cId="213500745" sldId="2588"/>
            <ac:spMk id="8" creationId="{2B3E2C14-269F-D33F-380E-56F7801EA6C7}"/>
          </ac:spMkLst>
        </pc:spChg>
        <pc:spChg chg="add del">
          <ac:chgData name="Rogerio Aguiar" userId="86fef4cc378c3954" providerId="LiveId" clId="{FA4E7F9B-9EF9-4EA1-9407-AF27D470E65A}" dt="2022-09-11T13:57:38.584" v="1911" actId="478"/>
          <ac:spMkLst>
            <pc:docMk/>
            <pc:sldMk cId="213500745" sldId="2588"/>
            <ac:spMk id="14" creationId="{514E4B01-6EFE-FF9D-F39D-7E4C46F30B27}"/>
          </ac:spMkLst>
        </pc:spChg>
        <pc:spChg chg="mod">
          <ac:chgData name="Rogerio Aguiar" userId="86fef4cc378c3954" providerId="LiveId" clId="{FA4E7F9B-9EF9-4EA1-9407-AF27D470E65A}" dt="2022-09-11T18:16:36.164" v="4616" actId="403"/>
          <ac:spMkLst>
            <pc:docMk/>
            <pc:sldMk cId="213500745" sldId="2588"/>
            <ac:spMk id="16" creationId="{88CC7429-DBD4-F3FC-7DD1-5E1D62037D86}"/>
          </ac:spMkLst>
        </pc:spChg>
        <pc:spChg chg="mod">
          <ac:chgData name="Rogerio Aguiar" userId="86fef4cc378c3954" providerId="LiveId" clId="{FA4E7F9B-9EF9-4EA1-9407-AF27D470E65A}" dt="2022-09-11T18:16:32.271" v="4615" actId="403"/>
          <ac:spMkLst>
            <pc:docMk/>
            <pc:sldMk cId="213500745" sldId="2588"/>
            <ac:spMk id="18" creationId="{FDA63166-32D7-F2E2-5A58-9F62AD938120}"/>
          </ac:spMkLst>
        </pc:spChg>
        <pc:spChg chg="mod">
          <ac:chgData name="Rogerio Aguiar" userId="86fef4cc378c3954" providerId="LiveId" clId="{FA4E7F9B-9EF9-4EA1-9407-AF27D470E65A}" dt="2022-09-11T13:21:05.805" v="1792" actId="164"/>
          <ac:spMkLst>
            <pc:docMk/>
            <pc:sldMk cId="213500745" sldId="2588"/>
            <ac:spMk id="25" creationId="{804247AC-D794-BBD7-05A3-0400AF05F25C}"/>
          </ac:spMkLst>
        </pc:spChg>
        <pc:spChg chg="mod">
          <ac:chgData name="Rogerio Aguiar" userId="86fef4cc378c3954" providerId="LiveId" clId="{FA4E7F9B-9EF9-4EA1-9407-AF27D470E65A}" dt="2022-09-11T18:16:47.655" v="4618" actId="14100"/>
          <ac:spMkLst>
            <pc:docMk/>
            <pc:sldMk cId="213500745" sldId="2588"/>
            <ac:spMk id="43" creationId="{A62F3CB5-1FA3-75CA-1783-93E836A0B7F7}"/>
          </ac:spMkLst>
        </pc:spChg>
        <pc:grpChg chg="add mod">
          <ac:chgData name="Rogerio Aguiar" userId="86fef4cc378c3954" providerId="LiveId" clId="{FA4E7F9B-9EF9-4EA1-9407-AF27D470E65A}" dt="2022-09-11T13:22:55.210" v="1802" actId="1076"/>
          <ac:grpSpMkLst>
            <pc:docMk/>
            <pc:sldMk cId="213500745" sldId="2588"/>
            <ac:grpSpMk id="2" creationId="{C79DA6FE-DA7E-A451-C673-3EF505D4C6C7}"/>
          </ac:grpSpMkLst>
        </pc:grpChg>
        <pc:grpChg chg="add mod">
          <ac:chgData name="Rogerio Aguiar" userId="86fef4cc378c3954" providerId="LiveId" clId="{FA4E7F9B-9EF9-4EA1-9407-AF27D470E65A}" dt="2022-09-11T13:24:47.523" v="1810" actId="164"/>
          <ac:grpSpMkLst>
            <pc:docMk/>
            <pc:sldMk cId="213500745" sldId="2588"/>
            <ac:grpSpMk id="5" creationId="{E0BB40D4-BE6C-6A74-96BC-97F1C001B249}"/>
          </ac:grpSpMkLst>
        </pc:grpChg>
        <pc:grpChg chg="add mod">
          <ac:chgData name="Rogerio Aguiar" userId="86fef4cc378c3954" providerId="LiveId" clId="{FA4E7F9B-9EF9-4EA1-9407-AF27D470E65A}" dt="2022-09-11T13:23:15.830" v="1804" actId="164"/>
          <ac:grpSpMkLst>
            <pc:docMk/>
            <pc:sldMk cId="213500745" sldId="2588"/>
            <ac:grpSpMk id="9" creationId="{CC6323FF-2948-EF98-69E5-572AF3B14BB1}"/>
          </ac:grpSpMkLst>
        </pc:grpChg>
        <pc:grpChg chg="add mod">
          <ac:chgData name="Rogerio Aguiar" userId="86fef4cc378c3954" providerId="LiveId" clId="{FA4E7F9B-9EF9-4EA1-9407-AF27D470E65A}" dt="2022-09-11T13:51:24.309" v="1909" actId="1076"/>
          <ac:grpSpMkLst>
            <pc:docMk/>
            <pc:sldMk cId="213500745" sldId="2588"/>
            <ac:grpSpMk id="11" creationId="{B17CE279-B879-9F29-B834-276C83782818}"/>
          </ac:grpSpMkLst>
        </pc:grpChg>
        <pc:grpChg chg="add mod">
          <ac:chgData name="Rogerio Aguiar" userId="86fef4cc378c3954" providerId="LiveId" clId="{FA4E7F9B-9EF9-4EA1-9407-AF27D470E65A}" dt="2022-09-11T13:24:47.523" v="1810" actId="164"/>
          <ac:grpSpMkLst>
            <pc:docMk/>
            <pc:sldMk cId="213500745" sldId="2588"/>
            <ac:grpSpMk id="12" creationId="{8C80FC89-8834-E63C-1CFB-25E497DC4967}"/>
          </ac:grpSpMkLst>
        </pc:grpChg>
        <pc:picChg chg="mod">
          <ac:chgData name="Rogerio Aguiar" userId="86fef4cc378c3954" providerId="LiveId" clId="{FA4E7F9B-9EF9-4EA1-9407-AF27D470E65A}" dt="2022-09-11T13:23:25.406" v="1807" actId="1076"/>
          <ac:picMkLst>
            <pc:docMk/>
            <pc:sldMk cId="213500745" sldId="2588"/>
            <ac:picMk id="4" creationId="{7DE1AF14-6BA3-4661-3287-8602F6AB1863}"/>
          </ac:picMkLst>
        </pc:picChg>
        <pc:picChg chg="mod">
          <ac:chgData name="Rogerio Aguiar" userId="86fef4cc378c3954" providerId="LiveId" clId="{FA4E7F9B-9EF9-4EA1-9407-AF27D470E65A}" dt="2022-09-11T13:23:34.351" v="1808" actId="1076"/>
          <ac:picMkLst>
            <pc:docMk/>
            <pc:sldMk cId="213500745" sldId="2588"/>
            <ac:picMk id="6" creationId="{6B37FE9E-7284-7D6E-D7A3-85F8A4C05972}"/>
          </ac:picMkLst>
        </pc:picChg>
        <pc:picChg chg="mod">
          <ac:chgData name="Rogerio Aguiar" userId="86fef4cc378c3954" providerId="LiveId" clId="{FA4E7F9B-9EF9-4EA1-9407-AF27D470E65A}" dt="2022-09-11T13:21:05.805" v="1792" actId="164"/>
          <ac:picMkLst>
            <pc:docMk/>
            <pc:sldMk cId="213500745" sldId="2588"/>
            <ac:picMk id="10" creationId="{9FE63CAF-7037-DB59-C403-3F432B60BACE}"/>
          </ac:picMkLst>
        </pc:picChg>
        <pc:picChg chg="mod">
          <ac:chgData name="Rogerio Aguiar" userId="86fef4cc378c3954" providerId="LiveId" clId="{FA4E7F9B-9EF9-4EA1-9407-AF27D470E65A}" dt="2022-09-11T13:21:14.807" v="1793" actId="164"/>
          <ac:picMkLst>
            <pc:docMk/>
            <pc:sldMk cId="213500745" sldId="2588"/>
            <ac:picMk id="13" creationId="{31692435-4DCC-DE31-AA57-B5B568930242}"/>
          </ac:picMkLst>
        </pc:picChg>
        <pc:cxnChg chg="mod">
          <ac:chgData name="Rogerio Aguiar" userId="86fef4cc378c3954" providerId="LiveId" clId="{FA4E7F9B-9EF9-4EA1-9407-AF27D470E65A}" dt="2022-09-11T13:22:55.210" v="1802" actId="1076"/>
          <ac:cxnSpMkLst>
            <pc:docMk/>
            <pc:sldMk cId="213500745" sldId="2588"/>
            <ac:cxnSpMk id="32" creationId="{7B577F9B-0D48-DDFD-8EB4-B245F24DFA53}"/>
          </ac:cxnSpMkLst>
        </pc:cxnChg>
        <pc:cxnChg chg="mod">
          <ac:chgData name="Rogerio Aguiar" userId="86fef4cc378c3954" providerId="LiveId" clId="{FA4E7F9B-9EF9-4EA1-9407-AF27D470E65A}" dt="2022-09-11T13:24:47.523" v="1810" actId="164"/>
          <ac:cxnSpMkLst>
            <pc:docMk/>
            <pc:sldMk cId="213500745" sldId="2588"/>
            <ac:cxnSpMk id="36" creationId="{95A8782C-BE03-8FAC-8151-523A24EDE2ED}"/>
          </ac:cxnSpMkLst>
        </pc:cxnChg>
      </pc:sldChg>
      <pc:sldChg chg="delSp modSp add del mod ord delAnim">
        <pc:chgData name="Rogerio Aguiar" userId="86fef4cc378c3954" providerId="LiveId" clId="{FA4E7F9B-9EF9-4EA1-9407-AF27D470E65A}" dt="2022-09-11T18:22:45.141" v="4721" actId="47"/>
        <pc:sldMkLst>
          <pc:docMk/>
          <pc:sldMk cId="202642192" sldId="2589"/>
        </pc:sldMkLst>
        <pc:spChg chg="mod">
          <ac:chgData name="Rogerio Aguiar" userId="86fef4cc378c3954" providerId="LiveId" clId="{FA4E7F9B-9EF9-4EA1-9407-AF27D470E65A}" dt="2022-09-11T13:29:12.601" v="1816" actId="1076"/>
          <ac:spMkLst>
            <pc:docMk/>
            <pc:sldMk cId="202642192" sldId="2589"/>
            <ac:spMk id="12" creationId="{A943B2F1-611C-1462-E210-FA7837C1E324}"/>
          </ac:spMkLst>
        </pc:spChg>
        <pc:spChg chg="del">
          <ac:chgData name="Rogerio Aguiar" userId="86fef4cc378c3954" providerId="LiveId" clId="{FA4E7F9B-9EF9-4EA1-9407-AF27D470E65A}" dt="2022-09-11T13:28:57.149" v="1813" actId="478"/>
          <ac:spMkLst>
            <pc:docMk/>
            <pc:sldMk cId="202642192" sldId="2589"/>
            <ac:spMk id="16" creationId="{C8E2C50D-1334-D502-030F-B127781B131D}"/>
          </ac:spMkLst>
        </pc:spChg>
        <pc:spChg chg="del">
          <ac:chgData name="Rogerio Aguiar" userId="86fef4cc378c3954" providerId="LiveId" clId="{FA4E7F9B-9EF9-4EA1-9407-AF27D470E65A}" dt="2022-09-11T13:28:57.149" v="1813" actId="478"/>
          <ac:spMkLst>
            <pc:docMk/>
            <pc:sldMk cId="202642192" sldId="2589"/>
            <ac:spMk id="19" creationId="{EC5A018F-72D2-FC37-E9B1-D3305CB824A0}"/>
          </ac:spMkLst>
        </pc:spChg>
        <pc:picChg chg="del">
          <ac:chgData name="Rogerio Aguiar" userId="86fef4cc378c3954" providerId="LiveId" clId="{FA4E7F9B-9EF9-4EA1-9407-AF27D470E65A}" dt="2022-09-11T15:08:49.476" v="2629" actId="21"/>
          <ac:picMkLst>
            <pc:docMk/>
            <pc:sldMk cId="202642192" sldId="2589"/>
            <ac:picMk id="9" creationId="{B3F4E77C-CB2B-A5D7-E4AA-5A0DEC224D27}"/>
          </ac:picMkLst>
        </pc:picChg>
      </pc:sldChg>
      <pc:sldChg chg="add del">
        <pc:chgData name="Rogerio Aguiar" userId="86fef4cc378c3954" providerId="LiveId" clId="{FA4E7F9B-9EF9-4EA1-9407-AF27D470E65A}" dt="2022-09-11T13:20:33.595" v="1791" actId="47"/>
        <pc:sldMkLst>
          <pc:docMk/>
          <pc:sldMk cId="2358537104" sldId="2589"/>
        </pc:sldMkLst>
      </pc:sldChg>
      <pc:sldChg chg="addSp delSp modSp add mod ord delAnim modAnim">
        <pc:chgData name="Rogerio Aguiar" userId="86fef4cc378c3954" providerId="LiveId" clId="{FA4E7F9B-9EF9-4EA1-9407-AF27D470E65A}" dt="2022-09-12T01:43:38.107" v="13521"/>
        <pc:sldMkLst>
          <pc:docMk/>
          <pc:sldMk cId="704433476" sldId="2590"/>
        </pc:sldMkLst>
        <pc:spChg chg="add mod">
          <ac:chgData name="Rogerio Aguiar" userId="86fef4cc378c3954" providerId="LiveId" clId="{FA4E7F9B-9EF9-4EA1-9407-AF27D470E65A}" dt="2022-09-11T19:02:36.349" v="5483" actId="1076"/>
          <ac:spMkLst>
            <pc:docMk/>
            <pc:sldMk cId="704433476" sldId="2590"/>
            <ac:spMk id="2" creationId="{CBFFA062-AFA4-E81B-B1D7-44701EB6E5A3}"/>
          </ac:spMkLst>
        </pc:spChg>
        <pc:spChg chg="mod">
          <ac:chgData name="Rogerio Aguiar" userId="86fef4cc378c3954" providerId="LiveId" clId="{FA4E7F9B-9EF9-4EA1-9407-AF27D470E65A}" dt="2022-09-11T18:18:13.497" v="4624" actId="20577"/>
          <ac:spMkLst>
            <pc:docMk/>
            <pc:sldMk cId="704433476" sldId="2590"/>
            <ac:spMk id="3" creationId="{DD2E304A-503B-9E2A-F84C-78A0AFDE9370}"/>
          </ac:spMkLst>
        </pc:spChg>
        <pc:spChg chg="del">
          <ac:chgData name="Rogerio Aguiar" userId="86fef4cc378c3954" providerId="LiveId" clId="{FA4E7F9B-9EF9-4EA1-9407-AF27D470E65A}" dt="2022-09-11T15:08:20.985" v="2625" actId="478"/>
          <ac:spMkLst>
            <pc:docMk/>
            <pc:sldMk cId="704433476" sldId="2590"/>
            <ac:spMk id="4" creationId="{DFDDA88A-1515-6148-978E-97245F4534F0}"/>
          </ac:spMkLst>
        </pc:spChg>
        <pc:spChg chg="add del mod">
          <ac:chgData name="Rogerio Aguiar" userId="86fef4cc378c3954" providerId="LiveId" clId="{FA4E7F9B-9EF9-4EA1-9407-AF27D470E65A}" dt="2022-09-11T17:15:28.710" v="3241" actId="478"/>
          <ac:spMkLst>
            <pc:docMk/>
            <pc:sldMk cId="704433476" sldId="2590"/>
            <ac:spMk id="5" creationId="{FE2345B3-CEE4-0A95-F3D5-4B942BC2D652}"/>
          </ac:spMkLst>
        </pc:spChg>
        <pc:spChg chg="mod">
          <ac:chgData name="Rogerio Aguiar" userId="86fef4cc378c3954" providerId="LiveId" clId="{FA4E7F9B-9EF9-4EA1-9407-AF27D470E65A}" dt="2022-09-11T19:02:54.777" v="5494" actId="1076"/>
          <ac:spMkLst>
            <pc:docMk/>
            <pc:sldMk cId="704433476" sldId="2590"/>
            <ac:spMk id="8" creationId="{8803B41A-B3A9-BA2F-5B0F-A5BE339ECAA3}"/>
          </ac:spMkLst>
        </pc:spChg>
        <pc:spChg chg="add del mod">
          <ac:chgData name="Rogerio Aguiar" userId="86fef4cc378c3954" providerId="LiveId" clId="{FA4E7F9B-9EF9-4EA1-9407-AF27D470E65A}" dt="2022-09-11T15:42:18.142" v="3107" actId="478"/>
          <ac:spMkLst>
            <pc:docMk/>
            <pc:sldMk cId="704433476" sldId="2590"/>
            <ac:spMk id="8" creationId="{BD42C2E1-7922-676C-0BB0-10D2EF568E90}"/>
          </ac:spMkLst>
        </pc:spChg>
        <pc:spChg chg="add del">
          <ac:chgData name="Rogerio Aguiar" userId="86fef4cc378c3954" providerId="LiveId" clId="{FA4E7F9B-9EF9-4EA1-9407-AF27D470E65A}" dt="2022-09-11T17:27:01.597" v="3729" actId="478"/>
          <ac:spMkLst>
            <pc:docMk/>
            <pc:sldMk cId="704433476" sldId="2590"/>
            <ac:spMk id="9" creationId="{084BF93A-155C-9EE9-3DD6-D130AAF44B8C}"/>
          </ac:spMkLst>
        </pc:spChg>
        <pc:spChg chg="add mod">
          <ac:chgData name="Rogerio Aguiar" userId="86fef4cc378c3954" providerId="LiveId" clId="{FA4E7F9B-9EF9-4EA1-9407-AF27D470E65A}" dt="2022-09-11T19:02:31.136" v="5482" actId="1036"/>
          <ac:spMkLst>
            <pc:docMk/>
            <pc:sldMk cId="704433476" sldId="2590"/>
            <ac:spMk id="10" creationId="{DA5914BC-CA5A-A0B2-7DB3-D340D47EAB9A}"/>
          </ac:spMkLst>
        </pc:spChg>
        <pc:spChg chg="add del mod">
          <ac:chgData name="Rogerio Aguiar" userId="86fef4cc378c3954" providerId="LiveId" clId="{FA4E7F9B-9EF9-4EA1-9407-AF27D470E65A}" dt="2022-09-11T17:26:58.656" v="3728" actId="478"/>
          <ac:spMkLst>
            <pc:docMk/>
            <pc:sldMk cId="704433476" sldId="2590"/>
            <ac:spMk id="11" creationId="{D8BABF15-292E-5E49-5977-844FEFAC28F6}"/>
          </ac:spMkLst>
        </pc:spChg>
        <pc:spChg chg="add mod">
          <ac:chgData name="Rogerio Aguiar" userId="86fef4cc378c3954" providerId="LiveId" clId="{FA4E7F9B-9EF9-4EA1-9407-AF27D470E65A}" dt="2022-09-11T19:02:31.136" v="5482" actId="1036"/>
          <ac:spMkLst>
            <pc:docMk/>
            <pc:sldMk cId="704433476" sldId="2590"/>
            <ac:spMk id="12" creationId="{7AC82AEC-11F4-FDC3-952C-F740DD22CF2B}"/>
          </ac:spMkLst>
        </pc:spChg>
        <pc:spChg chg="add mod">
          <ac:chgData name="Rogerio Aguiar" userId="86fef4cc378c3954" providerId="LiveId" clId="{FA4E7F9B-9EF9-4EA1-9407-AF27D470E65A}" dt="2022-09-11T17:33:14.102" v="3815" actId="1076"/>
          <ac:spMkLst>
            <pc:docMk/>
            <pc:sldMk cId="704433476" sldId="2590"/>
            <ac:spMk id="13" creationId="{377066D2-1646-AA4A-7082-CEBB1F9F6F33}"/>
          </ac:spMkLst>
        </pc:spChg>
        <pc:spChg chg="del mod">
          <ac:chgData name="Rogerio Aguiar" userId="86fef4cc378c3954" providerId="LiveId" clId="{FA4E7F9B-9EF9-4EA1-9407-AF27D470E65A}" dt="2022-09-11T17:34:24.175" v="3818" actId="478"/>
          <ac:spMkLst>
            <pc:docMk/>
            <pc:sldMk cId="704433476" sldId="2590"/>
            <ac:spMk id="16" creationId="{C8E2C50D-1334-D502-030F-B127781B131D}"/>
          </ac:spMkLst>
        </pc:spChg>
        <pc:spChg chg="add mod">
          <ac:chgData name="Rogerio Aguiar" userId="86fef4cc378c3954" providerId="LiveId" clId="{FA4E7F9B-9EF9-4EA1-9407-AF27D470E65A}" dt="2022-09-11T17:33:10.500" v="3814" actId="1076"/>
          <ac:spMkLst>
            <pc:docMk/>
            <pc:sldMk cId="704433476" sldId="2590"/>
            <ac:spMk id="17" creationId="{208D2FE7-14A5-79C7-F0A2-758F43E8FE2B}"/>
          </ac:spMkLst>
        </pc:spChg>
        <pc:spChg chg="add mod">
          <ac:chgData name="Rogerio Aguiar" userId="86fef4cc378c3954" providerId="LiveId" clId="{FA4E7F9B-9EF9-4EA1-9407-AF27D470E65A}" dt="2022-09-11T17:26:45.192" v="3727" actId="20577"/>
          <ac:spMkLst>
            <pc:docMk/>
            <pc:sldMk cId="704433476" sldId="2590"/>
            <ac:spMk id="18" creationId="{7BDAEF41-DF57-A355-87C4-9361E93124F4}"/>
          </ac:spMkLst>
        </pc:spChg>
        <pc:spChg chg="add mod">
          <ac:chgData name="Rogerio Aguiar" userId="86fef4cc378c3954" providerId="LiveId" clId="{FA4E7F9B-9EF9-4EA1-9407-AF27D470E65A}" dt="2022-09-11T19:02:48.031" v="5493" actId="20577"/>
          <ac:spMkLst>
            <pc:docMk/>
            <pc:sldMk cId="704433476" sldId="2590"/>
            <ac:spMk id="19" creationId="{A8831474-7F8B-FFBC-FD6D-DB50FC6CD126}"/>
          </ac:spMkLst>
        </pc:spChg>
        <pc:spChg chg="add del mod">
          <ac:chgData name="Rogerio Aguiar" userId="86fef4cc378c3954" providerId="LiveId" clId="{FA4E7F9B-9EF9-4EA1-9407-AF27D470E65A}" dt="2022-09-11T15:54:23.161" v="3166" actId="478"/>
          <ac:spMkLst>
            <pc:docMk/>
            <pc:sldMk cId="704433476" sldId="2590"/>
            <ac:spMk id="20" creationId="{AFBFBA31-99A6-B0EC-2637-4B64A501553D}"/>
          </ac:spMkLst>
        </pc:spChg>
        <pc:spChg chg="add mod">
          <ac:chgData name="Rogerio Aguiar" userId="86fef4cc378c3954" providerId="LiveId" clId="{FA4E7F9B-9EF9-4EA1-9407-AF27D470E65A}" dt="2022-09-11T18:19:31.512" v="4631" actId="20577"/>
          <ac:spMkLst>
            <pc:docMk/>
            <pc:sldMk cId="704433476" sldId="2590"/>
            <ac:spMk id="22" creationId="{7F02BCFE-B78D-9485-B88E-71DD0DDD1895}"/>
          </ac:spMkLst>
        </pc:spChg>
        <pc:grpChg chg="add mod">
          <ac:chgData name="Rogerio Aguiar" userId="86fef4cc378c3954" providerId="LiveId" clId="{FA4E7F9B-9EF9-4EA1-9407-AF27D470E65A}" dt="2022-09-11T19:02:57.367" v="5495" actId="1076"/>
          <ac:grpSpMkLst>
            <pc:docMk/>
            <pc:sldMk cId="704433476" sldId="2590"/>
            <ac:grpSpMk id="6" creationId="{0E3D0C2B-E06A-9534-AD4B-CE5901CDF2CF}"/>
          </ac:grpSpMkLst>
        </pc:grpChg>
        <pc:picChg chg="add del mod">
          <ac:chgData name="Rogerio Aguiar" userId="86fef4cc378c3954" providerId="LiveId" clId="{FA4E7F9B-9EF9-4EA1-9407-AF27D470E65A}" dt="2022-09-11T15:35:51.514" v="2943" actId="478"/>
          <ac:picMkLst>
            <pc:docMk/>
            <pc:sldMk cId="704433476" sldId="2590"/>
            <ac:picMk id="6" creationId="{72CD0741-058F-C7AE-D187-E73DC6CB3D04}"/>
          </ac:picMkLst>
        </pc:picChg>
        <pc:picChg chg="mod">
          <ac:chgData name="Rogerio Aguiar" userId="86fef4cc378c3954" providerId="LiveId" clId="{FA4E7F9B-9EF9-4EA1-9407-AF27D470E65A}" dt="2022-09-11T17:16:03.464" v="3242"/>
          <ac:picMkLst>
            <pc:docMk/>
            <pc:sldMk cId="704433476" sldId="2590"/>
            <ac:picMk id="7" creationId="{365DCE53-1B0F-C0F2-9CA9-BDC668953B2B}"/>
          </ac:picMkLst>
        </pc:picChg>
        <pc:picChg chg="add mod">
          <ac:chgData name="Rogerio Aguiar" userId="86fef4cc378c3954" providerId="LiveId" clId="{FA4E7F9B-9EF9-4EA1-9407-AF27D470E65A}" dt="2022-09-11T17:33:06.125" v="3813" actId="1076"/>
          <ac:picMkLst>
            <pc:docMk/>
            <pc:sldMk cId="704433476" sldId="2590"/>
            <ac:picMk id="14" creationId="{FF48F44A-60F6-55EF-080B-AEB41706D71F}"/>
          </ac:picMkLst>
        </pc:picChg>
        <pc:picChg chg="add del">
          <ac:chgData name="Rogerio Aguiar" userId="86fef4cc378c3954" providerId="LiveId" clId="{FA4E7F9B-9EF9-4EA1-9407-AF27D470E65A}" dt="2022-09-11T15:49:02.843" v="3158" actId="22"/>
          <ac:picMkLst>
            <pc:docMk/>
            <pc:sldMk cId="704433476" sldId="2590"/>
            <ac:picMk id="17" creationId="{9AA6E716-0328-1702-F355-49D80CDFCF15}"/>
          </ac:picMkLst>
        </pc:picChg>
      </pc:sldChg>
      <pc:sldChg chg="addSp delSp modSp add mod ord delAnim modAnim">
        <pc:chgData name="Rogerio Aguiar" userId="86fef4cc378c3954" providerId="LiveId" clId="{FA4E7F9B-9EF9-4EA1-9407-AF27D470E65A}" dt="2022-09-11T18:17:25.456" v="4620" actId="20577"/>
        <pc:sldMkLst>
          <pc:docMk/>
          <pc:sldMk cId="3905516989" sldId="2591"/>
        </pc:sldMkLst>
        <pc:spChg chg="mod">
          <ac:chgData name="Rogerio Aguiar" userId="86fef4cc378c3954" providerId="LiveId" clId="{FA4E7F9B-9EF9-4EA1-9407-AF27D470E65A}" dt="2022-09-11T18:17:25.456" v="4620" actId="20577"/>
          <ac:spMkLst>
            <pc:docMk/>
            <pc:sldMk cId="3905516989" sldId="2591"/>
            <ac:spMk id="3" creationId="{DD2E304A-503B-9E2A-F84C-78A0AFDE9370}"/>
          </ac:spMkLst>
        </pc:spChg>
        <pc:spChg chg="mod">
          <ac:chgData name="Rogerio Aguiar" userId="86fef4cc378c3954" providerId="LiveId" clId="{FA4E7F9B-9EF9-4EA1-9407-AF27D470E65A}" dt="2022-09-11T17:27:31.231" v="3732" actId="1076"/>
          <ac:spMkLst>
            <pc:docMk/>
            <pc:sldMk cId="3905516989" sldId="2591"/>
            <ac:spMk id="4" creationId="{DFDDA88A-1515-6148-978E-97245F4534F0}"/>
          </ac:spMkLst>
        </pc:spChg>
        <pc:spChg chg="add mod">
          <ac:chgData name="Rogerio Aguiar" userId="86fef4cc378c3954" providerId="LiveId" clId="{FA4E7F9B-9EF9-4EA1-9407-AF27D470E65A}" dt="2022-09-11T17:27:36.874" v="3746" actId="1035"/>
          <ac:spMkLst>
            <pc:docMk/>
            <pc:sldMk cId="3905516989" sldId="2591"/>
            <ac:spMk id="5" creationId="{242AE57A-8F9E-01E5-5DB3-5B6E13C7D992}"/>
          </ac:spMkLst>
        </pc:spChg>
        <pc:spChg chg="del mod">
          <ac:chgData name="Rogerio Aguiar" userId="86fef4cc378c3954" providerId="LiveId" clId="{FA4E7F9B-9EF9-4EA1-9407-AF27D470E65A}" dt="2022-09-11T17:27:27.687" v="3731" actId="478"/>
          <ac:spMkLst>
            <pc:docMk/>
            <pc:sldMk cId="3905516989" sldId="2591"/>
            <ac:spMk id="6" creationId="{64C64F65-67A8-0A99-A4E7-9CC2118DCEDF}"/>
          </ac:spMkLst>
        </pc:spChg>
        <pc:spChg chg="add del mod">
          <ac:chgData name="Rogerio Aguiar" userId="86fef4cc378c3954" providerId="LiveId" clId="{FA4E7F9B-9EF9-4EA1-9407-AF27D470E65A}" dt="2022-09-11T15:02:43.072" v="2559" actId="478"/>
          <ac:spMkLst>
            <pc:docMk/>
            <pc:sldMk cId="3905516989" sldId="2591"/>
            <ac:spMk id="8" creationId="{38A79459-2361-C22E-8A53-62DC133BE834}"/>
          </ac:spMkLst>
        </pc:spChg>
        <pc:spChg chg="add mod">
          <ac:chgData name="Rogerio Aguiar" userId="86fef4cc378c3954" providerId="LiveId" clId="{FA4E7F9B-9EF9-4EA1-9407-AF27D470E65A}" dt="2022-09-11T15:47:39.380" v="3144" actId="1076"/>
          <ac:spMkLst>
            <pc:docMk/>
            <pc:sldMk cId="3905516989" sldId="2591"/>
            <ac:spMk id="10" creationId="{BA8F7671-DDC8-0A77-1828-B7492B55315D}"/>
          </ac:spMkLst>
        </pc:spChg>
        <pc:spChg chg="mod">
          <ac:chgData name="Rogerio Aguiar" userId="86fef4cc378c3954" providerId="LiveId" clId="{FA4E7F9B-9EF9-4EA1-9407-AF27D470E65A}" dt="2022-09-11T15:47:36.910" v="3143" actId="1076"/>
          <ac:spMkLst>
            <pc:docMk/>
            <pc:sldMk cId="3905516989" sldId="2591"/>
            <ac:spMk id="11" creationId="{6F720528-081A-8375-137F-98AB0C40EA79}"/>
          </ac:spMkLst>
        </pc:spChg>
        <pc:spChg chg="del">
          <ac:chgData name="Rogerio Aguiar" userId="86fef4cc378c3954" providerId="LiveId" clId="{FA4E7F9B-9EF9-4EA1-9407-AF27D470E65A}" dt="2022-09-11T15:01:11.763" v="2527" actId="478"/>
          <ac:spMkLst>
            <pc:docMk/>
            <pc:sldMk cId="3905516989" sldId="2591"/>
            <ac:spMk id="13" creationId="{4EEFB53E-F3CD-4F16-1C7C-3366CEDF2BA3}"/>
          </ac:spMkLst>
        </pc:spChg>
        <pc:spChg chg="add mod">
          <ac:chgData name="Rogerio Aguiar" userId="86fef4cc378c3954" providerId="LiveId" clId="{FA4E7F9B-9EF9-4EA1-9407-AF27D470E65A}" dt="2022-09-11T17:27:18.849" v="3730" actId="113"/>
          <ac:spMkLst>
            <pc:docMk/>
            <pc:sldMk cId="3905516989" sldId="2591"/>
            <ac:spMk id="14" creationId="{5D56C43C-F5F8-DC98-CCCC-FE8814451930}"/>
          </ac:spMkLst>
        </pc:spChg>
        <pc:spChg chg="mod">
          <ac:chgData name="Rogerio Aguiar" userId="86fef4cc378c3954" providerId="LiveId" clId="{FA4E7F9B-9EF9-4EA1-9407-AF27D470E65A}" dt="2022-09-11T15:04:38.763" v="2572" actId="164"/>
          <ac:spMkLst>
            <pc:docMk/>
            <pc:sldMk cId="3905516989" sldId="2591"/>
            <ac:spMk id="15" creationId="{59BD6EAE-DF04-2B35-D740-5F1E1934D12E}"/>
          </ac:spMkLst>
        </pc:spChg>
        <pc:spChg chg="del">
          <ac:chgData name="Rogerio Aguiar" userId="86fef4cc378c3954" providerId="LiveId" clId="{FA4E7F9B-9EF9-4EA1-9407-AF27D470E65A}" dt="2022-09-11T15:01:09.782" v="2526" actId="478"/>
          <ac:spMkLst>
            <pc:docMk/>
            <pc:sldMk cId="3905516989" sldId="2591"/>
            <ac:spMk id="16" creationId="{C8E2C50D-1334-D502-030F-B127781B131D}"/>
          </ac:spMkLst>
        </pc:spChg>
        <pc:spChg chg="mod">
          <ac:chgData name="Rogerio Aguiar" userId="86fef4cc378c3954" providerId="LiveId" clId="{FA4E7F9B-9EF9-4EA1-9407-AF27D470E65A}" dt="2022-09-11T15:04:38.763" v="2572" actId="164"/>
          <ac:spMkLst>
            <pc:docMk/>
            <pc:sldMk cId="3905516989" sldId="2591"/>
            <ac:spMk id="18" creationId="{247AA821-72DF-DFF5-E6B9-5D73AE047CB1}"/>
          </ac:spMkLst>
        </pc:spChg>
        <pc:spChg chg="add mod">
          <ac:chgData name="Rogerio Aguiar" userId="86fef4cc378c3954" providerId="LiveId" clId="{FA4E7F9B-9EF9-4EA1-9407-AF27D470E65A}" dt="2022-09-11T15:47:43.120" v="3145" actId="1076"/>
          <ac:spMkLst>
            <pc:docMk/>
            <pc:sldMk cId="3905516989" sldId="2591"/>
            <ac:spMk id="19" creationId="{78F9C8FA-16DF-3915-BE92-07015E617EC4}"/>
          </ac:spMkLst>
        </pc:spChg>
        <pc:grpChg chg="add mod">
          <ac:chgData name="Rogerio Aguiar" userId="86fef4cc378c3954" providerId="LiveId" clId="{FA4E7F9B-9EF9-4EA1-9407-AF27D470E65A}" dt="2022-09-11T17:27:36.874" v="3746" actId="1035"/>
          <ac:grpSpMkLst>
            <pc:docMk/>
            <pc:sldMk cId="3905516989" sldId="2591"/>
            <ac:grpSpMk id="20" creationId="{97A4433F-8664-F8BD-3642-78CC705DFAEE}"/>
          </ac:grpSpMkLst>
        </pc:grpChg>
      </pc:sldChg>
      <pc:sldChg chg="addSp delSp modSp add mod addAnim delAnim">
        <pc:chgData name="Rogerio Aguiar" userId="86fef4cc378c3954" providerId="LiveId" clId="{FA4E7F9B-9EF9-4EA1-9407-AF27D470E65A}" dt="2022-09-11T18:07:51.320" v="4446" actId="20577"/>
        <pc:sldMkLst>
          <pc:docMk/>
          <pc:sldMk cId="255172988" sldId="2592"/>
        </pc:sldMkLst>
        <pc:spChg chg="add mod">
          <ac:chgData name="Rogerio Aguiar" userId="86fef4cc378c3954" providerId="LiveId" clId="{FA4E7F9B-9EF9-4EA1-9407-AF27D470E65A}" dt="2022-09-11T15:47:05.995" v="3142" actId="113"/>
          <ac:spMkLst>
            <pc:docMk/>
            <pc:sldMk cId="255172988" sldId="2592"/>
            <ac:spMk id="6" creationId="{2E2426E7-9B57-FF1C-5220-6575235C59CD}"/>
          </ac:spMkLst>
        </pc:spChg>
        <pc:spChg chg="del mod">
          <ac:chgData name="Rogerio Aguiar" userId="86fef4cc378c3954" providerId="LiveId" clId="{FA4E7F9B-9EF9-4EA1-9407-AF27D470E65A}" dt="2022-09-11T15:31:23.411" v="2881" actId="478"/>
          <ac:spMkLst>
            <pc:docMk/>
            <pc:sldMk cId="255172988" sldId="2592"/>
            <ac:spMk id="10" creationId="{9A643F80-932B-741D-B333-499A6D26F4E2}"/>
          </ac:spMkLst>
        </pc:spChg>
        <pc:spChg chg="del">
          <ac:chgData name="Rogerio Aguiar" userId="86fef4cc378c3954" providerId="LiveId" clId="{FA4E7F9B-9EF9-4EA1-9407-AF27D470E65A}" dt="2022-09-11T15:31:25.222" v="2882" actId="478"/>
          <ac:spMkLst>
            <pc:docMk/>
            <pc:sldMk cId="255172988" sldId="2592"/>
            <ac:spMk id="12" creationId="{1E8D4647-3589-B4DE-2913-8ECF1B4CA3DE}"/>
          </ac:spMkLst>
        </pc:spChg>
        <pc:spChg chg="del">
          <ac:chgData name="Rogerio Aguiar" userId="86fef4cc378c3954" providerId="LiveId" clId="{FA4E7F9B-9EF9-4EA1-9407-AF27D470E65A}" dt="2022-09-11T15:17:02.153" v="2808" actId="478"/>
          <ac:spMkLst>
            <pc:docMk/>
            <pc:sldMk cId="255172988" sldId="2592"/>
            <ac:spMk id="15" creationId="{C3264064-903A-3F97-EB6A-80991F864613}"/>
          </ac:spMkLst>
        </pc:spChg>
        <pc:spChg chg="mod">
          <ac:chgData name="Rogerio Aguiar" userId="86fef4cc378c3954" providerId="LiveId" clId="{FA4E7F9B-9EF9-4EA1-9407-AF27D470E65A}" dt="2022-09-11T18:07:51.320" v="4446" actId="20577"/>
          <ac:spMkLst>
            <pc:docMk/>
            <pc:sldMk cId="255172988" sldId="2592"/>
            <ac:spMk id="19" creationId="{77B808F5-74EA-7D02-40E6-7C09F9A7D442}"/>
          </ac:spMkLst>
        </pc:spChg>
        <pc:spChg chg="add del mod">
          <ac:chgData name="Rogerio Aguiar" userId="86fef4cc378c3954" providerId="LiveId" clId="{FA4E7F9B-9EF9-4EA1-9407-AF27D470E65A}" dt="2022-09-11T15:29:52.072" v="2857" actId="478"/>
          <ac:spMkLst>
            <pc:docMk/>
            <pc:sldMk cId="255172988" sldId="2592"/>
            <ac:spMk id="24" creationId="{2BC2ECF3-C9FD-D73C-6CBB-5D8A6E6803EA}"/>
          </ac:spMkLst>
        </pc:spChg>
        <pc:spChg chg="del">
          <ac:chgData name="Rogerio Aguiar" userId="86fef4cc378c3954" providerId="LiveId" clId="{FA4E7F9B-9EF9-4EA1-9407-AF27D470E65A}" dt="2022-09-11T15:31:27.166" v="2883" actId="478"/>
          <ac:spMkLst>
            <pc:docMk/>
            <pc:sldMk cId="255172988" sldId="2592"/>
            <ac:spMk id="33" creationId="{E0AF176A-8BE4-F792-E30C-3089DCBFBBAF}"/>
          </ac:spMkLst>
        </pc:spChg>
        <pc:spChg chg="del">
          <ac:chgData name="Rogerio Aguiar" userId="86fef4cc378c3954" providerId="LiveId" clId="{FA4E7F9B-9EF9-4EA1-9407-AF27D470E65A}" dt="2022-09-11T15:31:29.638" v="2884" actId="478"/>
          <ac:spMkLst>
            <pc:docMk/>
            <pc:sldMk cId="255172988" sldId="2592"/>
            <ac:spMk id="35" creationId="{789A340A-B85B-976C-0362-5401835A5F50}"/>
          </ac:spMkLst>
        </pc:spChg>
        <pc:grpChg chg="del">
          <ac:chgData name="Rogerio Aguiar" userId="86fef4cc378c3954" providerId="LiveId" clId="{FA4E7F9B-9EF9-4EA1-9407-AF27D470E65A}" dt="2022-09-11T15:30:59.151" v="2879" actId="478"/>
          <ac:grpSpMkLst>
            <pc:docMk/>
            <pc:sldMk cId="255172988" sldId="2592"/>
            <ac:grpSpMk id="2" creationId="{BC13F50F-7103-7589-BC05-2FEEA758BC24}"/>
          </ac:grpSpMkLst>
        </pc:grpChg>
        <pc:grpChg chg="del">
          <ac:chgData name="Rogerio Aguiar" userId="86fef4cc378c3954" providerId="LiveId" clId="{FA4E7F9B-9EF9-4EA1-9407-AF27D470E65A}" dt="2022-09-11T15:30:20.531" v="2862" actId="478"/>
          <ac:grpSpMkLst>
            <pc:docMk/>
            <pc:sldMk cId="255172988" sldId="2592"/>
            <ac:grpSpMk id="27" creationId="{AD817B37-0D51-DE90-3262-0D718350FC10}"/>
          </ac:grpSpMkLst>
        </pc:grpChg>
        <pc:picChg chg="add mod">
          <ac:chgData name="Rogerio Aguiar" userId="86fef4cc378c3954" providerId="LiveId" clId="{FA4E7F9B-9EF9-4EA1-9407-AF27D470E65A}" dt="2022-09-11T15:34:30.715" v="2935" actId="14100"/>
          <ac:picMkLst>
            <pc:docMk/>
            <pc:sldMk cId="255172988" sldId="2592"/>
            <ac:picMk id="8" creationId="{4D560C8E-4D1A-3B51-D592-3197424D96F4}"/>
          </ac:picMkLst>
        </pc:picChg>
      </pc:sldChg>
      <pc:sldChg chg="addSp delSp modSp mod">
        <pc:chgData name="Rogerio Aguiar" userId="86fef4cc378c3954" providerId="LiveId" clId="{FA4E7F9B-9EF9-4EA1-9407-AF27D470E65A}" dt="2022-09-11T19:11:42.835" v="5557" actId="1076"/>
        <pc:sldMkLst>
          <pc:docMk/>
          <pc:sldMk cId="4216746480" sldId="2593"/>
        </pc:sldMkLst>
        <pc:spChg chg="mod">
          <ac:chgData name="Rogerio Aguiar" userId="86fef4cc378c3954" providerId="LiveId" clId="{FA4E7F9B-9EF9-4EA1-9407-AF27D470E65A}" dt="2022-09-11T19:07:58.762" v="5517" actId="1076"/>
          <ac:spMkLst>
            <pc:docMk/>
            <pc:sldMk cId="4216746480" sldId="2593"/>
            <ac:spMk id="3" creationId="{04D6B165-0C60-AD2B-3E99-DD3198275BC7}"/>
          </ac:spMkLst>
        </pc:spChg>
        <pc:spChg chg="add mod">
          <ac:chgData name="Rogerio Aguiar" userId="86fef4cc378c3954" providerId="LiveId" clId="{FA4E7F9B-9EF9-4EA1-9407-AF27D470E65A}" dt="2022-09-11T19:09:53.936" v="5521" actId="208"/>
          <ac:spMkLst>
            <pc:docMk/>
            <pc:sldMk cId="4216746480" sldId="2593"/>
            <ac:spMk id="6" creationId="{B9C9051A-D0EC-037E-8B7C-AA77A42FEF93}"/>
          </ac:spMkLst>
        </pc:spChg>
        <pc:spChg chg="del">
          <ac:chgData name="Rogerio Aguiar" userId="86fef4cc378c3954" providerId="LiveId" clId="{FA4E7F9B-9EF9-4EA1-9407-AF27D470E65A}" dt="2022-09-11T18:23:39.440" v="4723" actId="478"/>
          <ac:spMkLst>
            <pc:docMk/>
            <pc:sldMk cId="4216746480" sldId="2593"/>
            <ac:spMk id="7" creationId="{E6159EE9-40AF-77AE-E181-FF07DF49691B}"/>
          </ac:spMkLst>
        </pc:spChg>
        <pc:spChg chg="del">
          <ac:chgData name="Rogerio Aguiar" userId="86fef4cc378c3954" providerId="LiveId" clId="{FA4E7F9B-9EF9-4EA1-9407-AF27D470E65A}" dt="2022-09-11T18:50:57.061" v="5226" actId="478"/>
          <ac:spMkLst>
            <pc:docMk/>
            <pc:sldMk cId="4216746480" sldId="2593"/>
            <ac:spMk id="9" creationId="{3D2D501E-CCF1-A4E5-B4B0-5B154E99D1AE}"/>
          </ac:spMkLst>
        </pc:spChg>
        <pc:spChg chg="add mod">
          <ac:chgData name="Rogerio Aguiar" userId="86fef4cc378c3954" providerId="LiveId" clId="{FA4E7F9B-9EF9-4EA1-9407-AF27D470E65A}" dt="2022-09-11T19:10:12.712" v="5525" actId="208"/>
          <ac:spMkLst>
            <pc:docMk/>
            <pc:sldMk cId="4216746480" sldId="2593"/>
            <ac:spMk id="10" creationId="{14A01840-0FAF-2D7B-0BB8-9510DBD76F73}"/>
          </ac:spMkLst>
        </pc:spChg>
        <pc:spChg chg="mod">
          <ac:chgData name="Rogerio Aguiar" userId="86fef4cc378c3954" providerId="LiveId" clId="{FA4E7F9B-9EF9-4EA1-9407-AF27D470E65A}" dt="2022-09-11T19:09:47.225" v="5520" actId="14100"/>
          <ac:spMkLst>
            <pc:docMk/>
            <pc:sldMk cId="4216746480" sldId="2593"/>
            <ac:spMk id="12" creationId="{374B9D63-AD06-3592-C79F-EA8AC748728A}"/>
          </ac:spMkLst>
        </pc:spChg>
        <pc:spChg chg="add mod">
          <ac:chgData name="Rogerio Aguiar" userId="86fef4cc378c3954" providerId="LiveId" clId="{FA4E7F9B-9EF9-4EA1-9407-AF27D470E65A}" dt="2022-09-11T19:10:15.635" v="5526" actId="208"/>
          <ac:spMkLst>
            <pc:docMk/>
            <pc:sldMk cId="4216746480" sldId="2593"/>
            <ac:spMk id="13" creationId="{36688D3D-CF3D-1C71-B8AB-F1797D65B775}"/>
          </ac:spMkLst>
        </pc:spChg>
        <pc:spChg chg="add mod">
          <ac:chgData name="Rogerio Aguiar" userId="86fef4cc378c3954" providerId="LiveId" clId="{FA4E7F9B-9EF9-4EA1-9407-AF27D470E65A}" dt="2022-09-11T19:10:10.107" v="5524" actId="208"/>
          <ac:spMkLst>
            <pc:docMk/>
            <pc:sldMk cId="4216746480" sldId="2593"/>
            <ac:spMk id="19" creationId="{44A7CD61-2435-11D7-AE22-421AEA25930F}"/>
          </ac:spMkLst>
        </pc:spChg>
        <pc:spChg chg="add mod">
          <ac:chgData name="Rogerio Aguiar" userId="86fef4cc378c3954" providerId="LiveId" clId="{FA4E7F9B-9EF9-4EA1-9407-AF27D470E65A}" dt="2022-09-11T19:06:02.421" v="5506" actId="1076"/>
          <ac:spMkLst>
            <pc:docMk/>
            <pc:sldMk cId="4216746480" sldId="2593"/>
            <ac:spMk id="24" creationId="{43F59D21-895F-CFF9-52A7-582C6E022FC7}"/>
          </ac:spMkLst>
        </pc:spChg>
        <pc:picChg chg="add mod ord">
          <ac:chgData name="Rogerio Aguiar" userId="86fef4cc378c3954" providerId="LiveId" clId="{FA4E7F9B-9EF9-4EA1-9407-AF27D470E65A}" dt="2022-09-11T19:09:31.172" v="5518" actId="1076"/>
          <ac:picMkLst>
            <pc:docMk/>
            <pc:sldMk cId="4216746480" sldId="2593"/>
            <ac:picMk id="4" creationId="{D66938A0-E6DE-572F-C01E-B9323AA6A08E}"/>
          </ac:picMkLst>
        </pc:picChg>
        <pc:picChg chg="del mod">
          <ac:chgData name="Rogerio Aguiar" userId="86fef4cc378c3954" providerId="LiveId" clId="{FA4E7F9B-9EF9-4EA1-9407-AF27D470E65A}" dt="2022-09-11T18:52:04.271" v="5244" actId="478"/>
          <ac:picMkLst>
            <pc:docMk/>
            <pc:sldMk cId="4216746480" sldId="2593"/>
            <ac:picMk id="14" creationId="{FE6C68D6-B751-3D9C-0ED0-38A090799E92}"/>
          </ac:picMkLst>
        </pc:picChg>
        <pc:picChg chg="add mod">
          <ac:chgData name="Rogerio Aguiar" userId="86fef4cc378c3954" providerId="LiveId" clId="{FA4E7F9B-9EF9-4EA1-9407-AF27D470E65A}" dt="2022-09-11T19:11:25.279" v="5552" actId="1076"/>
          <ac:picMkLst>
            <pc:docMk/>
            <pc:sldMk cId="4216746480" sldId="2593"/>
            <ac:picMk id="16" creationId="{9CE289A2-A5D0-1E81-994D-435A159107C0}"/>
          </ac:picMkLst>
        </pc:picChg>
        <pc:picChg chg="del">
          <ac:chgData name="Rogerio Aguiar" userId="86fef4cc378c3954" providerId="LiveId" clId="{FA4E7F9B-9EF9-4EA1-9407-AF27D470E65A}" dt="2022-09-11T18:23:41.855" v="4724" actId="478"/>
          <ac:picMkLst>
            <pc:docMk/>
            <pc:sldMk cId="4216746480" sldId="2593"/>
            <ac:picMk id="18" creationId="{C993BB20-A1FC-68D8-3492-9EC2ECECFA92}"/>
          </ac:picMkLst>
        </pc:picChg>
        <pc:picChg chg="add mod ord">
          <ac:chgData name="Rogerio Aguiar" userId="86fef4cc378c3954" providerId="LiveId" clId="{FA4E7F9B-9EF9-4EA1-9407-AF27D470E65A}" dt="2022-09-11T19:11:28.011" v="5553" actId="1076"/>
          <ac:picMkLst>
            <pc:docMk/>
            <pc:sldMk cId="4216746480" sldId="2593"/>
            <ac:picMk id="21" creationId="{EFF9B365-97D7-8F88-53A2-E3000B6F759E}"/>
          </ac:picMkLst>
        </pc:picChg>
        <pc:picChg chg="add mod ord">
          <ac:chgData name="Rogerio Aguiar" userId="86fef4cc378c3954" providerId="LiveId" clId="{FA4E7F9B-9EF9-4EA1-9407-AF27D470E65A}" dt="2022-09-11T19:11:42.835" v="5557" actId="1076"/>
          <ac:picMkLst>
            <pc:docMk/>
            <pc:sldMk cId="4216746480" sldId="2593"/>
            <ac:picMk id="23" creationId="{B79307E2-F713-7C52-2724-63B8DAB6DE1B}"/>
          </ac:picMkLst>
        </pc:picChg>
        <pc:cxnChg chg="add mod">
          <ac:chgData name="Rogerio Aguiar" userId="86fef4cc378c3954" providerId="LiveId" clId="{FA4E7F9B-9EF9-4EA1-9407-AF27D470E65A}" dt="2022-09-11T19:10:32.128" v="5528" actId="208"/>
          <ac:cxnSpMkLst>
            <pc:docMk/>
            <pc:sldMk cId="4216746480" sldId="2593"/>
            <ac:cxnSpMk id="26" creationId="{A9AF9B66-AD26-CA06-31ED-63C56FB869CE}"/>
          </ac:cxnSpMkLst>
        </pc:cxnChg>
        <pc:cxnChg chg="add mod">
          <ac:chgData name="Rogerio Aguiar" userId="86fef4cc378c3954" providerId="LiveId" clId="{FA4E7F9B-9EF9-4EA1-9407-AF27D470E65A}" dt="2022-09-11T19:11:25.279" v="5552" actId="1076"/>
          <ac:cxnSpMkLst>
            <pc:docMk/>
            <pc:sldMk cId="4216746480" sldId="2593"/>
            <ac:cxnSpMk id="27" creationId="{CB2C42C2-85FA-02A4-644D-353178867B64}"/>
          </ac:cxnSpMkLst>
        </pc:cxnChg>
        <pc:cxnChg chg="add mod">
          <ac:chgData name="Rogerio Aguiar" userId="86fef4cc378c3954" providerId="LiveId" clId="{FA4E7F9B-9EF9-4EA1-9407-AF27D470E65A}" dt="2022-09-11T19:11:28.011" v="5553" actId="1076"/>
          <ac:cxnSpMkLst>
            <pc:docMk/>
            <pc:sldMk cId="4216746480" sldId="2593"/>
            <ac:cxnSpMk id="30" creationId="{BC1D2359-E6B7-67DA-F9A9-5C58ED640FE4}"/>
          </ac:cxnSpMkLst>
        </pc:cxnChg>
        <pc:cxnChg chg="add mod">
          <ac:chgData name="Rogerio Aguiar" userId="86fef4cc378c3954" providerId="LiveId" clId="{FA4E7F9B-9EF9-4EA1-9407-AF27D470E65A}" dt="2022-09-11T19:11:42.835" v="5557" actId="1076"/>
          <ac:cxnSpMkLst>
            <pc:docMk/>
            <pc:sldMk cId="4216746480" sldId="2593"/>
            <ac:cxnSpMk id="33" creationId="{268DA003-489A-2ACC-EB55-DB6E61B16406}"/>
          </ac:cxnSpMkLst>
        </pc:cxnChg>
      </pc:sldChg>
      <pc:sldChg chg="addSp delSp modSp add mod delAnim">
        <pc:chgData name="Rogerio Aguiar" userId="86fef4cc378c3954" providerId="LiveId" clId="{FA4E7F9B-9EF9-4EA1-9407-AF27D470E65A}" dt="2022-09-11T21:37:17.921" v="7773" actId="113"/>
        <pc:sldMkLst>
          <pc:docMk/>
          <pc:sldMk cId="2887145538" sldId="2594"/>
        </pc:sldMkLst>
        <pc:spChg chg="del">
          <ac:chgData name="Rogerio Aguiar" userId="86fef4cc378c3954" providerId="LiveId" clId="{FA4E7F9B-9EF9-4EA1-9407-AF27D470E65A}" dt="2022-09-11T20:05:08.212" v="6307" actId="478"/>
          <ac:spMkLst>
            <pc:docMk/>
            <pc:sldMk cId="2887145538" sldId="2594"/>
            <ac:spMk id="3" creationId="{2868AAB7-2EB8-D5D7-B490-08A5543E8CCB}"/>
          </ac:spMkLst>
        </pc:spChg>
        <pc:spChg chg="del">
          <ac:chgData name="Rogerio Aguiar" userId="86fef4cc378c3954" providerId="LiveId" clId="{FA4E7F9B-9EF9-4EA1-9407-AF27D470E65A}" dt="2022-09-11T20:05:05.634" v="6306" actId="478"/>
          <ac:spMkLst>
            <pc:docMk/>
            <pc:sldMk cId="2887145538" sldId="2594"/>
            <ac:spMk id="4" creationId="{E23CAD15-BF00-2B72-BB24-21DCE95C5E65}"/>
          </ac:spMkLst>
        </pc:spChg>
        <pc:spChg chg="mod">
          <ac:chgData name="Rogerio Aguiar" userId="86fef4cc378c3954" providerId="LiveId" clId="{FA4E7F9B-9EF9-4EA1-9407-AF27D470E65A}" dt="2022-09-11T20:05:40.509" v="6332" actId="6549"/>
          <ac:spMkLst>
            <pc:docMk/>
            <pc:sldMk cId="2887145538" sldId="2594"/>
            <ac:spMk id="7" creationId="{BFEE9158-1782-EB1F-91FF-2BD6BF1D5DA8}"/>
          </ac:spMkLst>
        </pc:spChg>
        <pc:spChg chg="add mod">
          <ac:chgData name="Rogerio Aguiar" userId="86fef4cc378c3954" providerId="LiveId" clId="{FA4E7F9B-9EF9-4EA1-9407-AF27D470E65A}" dt="2022-09-11T21:37:17.921" v="7773" actId="113"/>
          <ac:spMkLst>
            <pc:docMk/>
            <pc:sldMk cId="2887145538" sldId="2594"/>
            <ac:spMk id="9" creationId="{9DA907A5-7836-09AC-8234-BC8C0B2F980D}"/>
          </ac:spMkLst>
        </pc:spChg>
        <pc:spChg chg="del">
          <ac:chgData name="Rogerio Aguiar" userId="86fef4cc378c3954" providerId="LiveId" clId="{FA4E7F9B-9EF9-4EA1-9407-AF27D470E65A}" dt="2022-09-11T20:05:23.639" v="6314" actId="478"/>
          <ac:spMkLst>
            <pc:docMk/>
            <pc:sldMk cId="2887145538" sldId="2594"/>
            <ac:spMk id="10" creationId="{9BEE3601-DA47-17CB-4DE5-37742FD77D11}"/>
          </ac:spMkLst>
        </pc:spChg>
        <pc:spChg chg="del">
          <ac:chgData name="Rogerio Aguiar" userId="86fef4cc378c3954" providerId="LiveId" clId="{FA4E7F9B-9EF9-4EA1-9407-AF27D470E65A}" dt="2022-09-11T20:05:20.855" v="6312" actId="478"/>
          <ac:spMkLst>
            <pc:docMk/>
            <pc:sldMk cId="2887145538" sldId="2594"/>
            <ac:spMk id="14" creationId="{EAF39B00-8097-BBB5-1E9C-E3D7E01AE284}"/>
          </ac:spMkLst>
        </pc:spChg>
        <pc:spChg chg="del">
          <ac:chgData name="Rogerio Aguiar" userId="86fef4cc378c3954" providerId="LiveId" clId="{FA4E7F9B-9EF9-4EA1-9407-AF27D470E65A}" dt="2022-09-11T20:05:25.118" v="6315" actId="478"/>
          <ac:spMkLst>
            <pc:docMk/>
            <pc:sldMk cId="2887145538" sldId="2594"/>
            <ac:spMk id="16" creationId="{B3B4679A-87BD-CA0B-E313-D811A0789B9E}"/>
          </ac:spMkLst>
        </pc:spChg>
        <pc:spChg chg="del">
          <ac:chgData name="Rogerio Aguiar" userId="86fef4cc378c3954" providerId="LiveId" clId="{FA4E7F9B-9EF9-4EA1-9407-AF27D470E65A}" dt="2022-09-11T20:05:22.327" v="6313" actId="478"/>
          <ac:spMkLst>
            <pc:docMk/>
            <pc:sldMk cId="2887145538" sldId="2594"/>
            <ac:spMk id="18" creationId="{5BBE8401-657A-355F-A4B6-E12DF9A11365}"/>
          </ac:spMkLst>
        </pc:spChg>
        <pc:grpChg chg="del">
          <ac:chgData name="Rogerio Aguiar" userId="86fef4cc378c3954" providerId="LiveId" clId="{FA4E7F9B-9EF9-4EA1-9407-AF27D470E65A}" dt="2022-09-11T20:04:42.853" v="6274" actId="478"/>
          <ac:grpSpMkLst>
            <pc:docMk/>
            <pc:sldMk cId="2887145538" sldId="2594"/>
            <ac:grpSpMk id="2" creationId="{311D4CC9-C326-4F8F-E289-E01664BAB515}"/>
          </ac:grpSpMkLst>
        </pc:grpChg>
        <pc:picChg chg="add del mod">
          <ac:chgData name="Rogerio Aguiar" userId="86fef4cc378c3954" providerId="LiveId" clId="{FA4E7F9B-9EF9-4EA1-9407-AF27D470E65A}" dt="2022-09-11T21:21:46.890" v="7547" actId="478"/>
          <ac:picMkLst>
            <pc:docMk/>
            <pc:sldMk cId="2887145538" sldId="2594"/>
            <ac:picMk id="12" creationId="{AD2F4353-9D8C-0CF2-32BE-9FCCBE28C856}"/>
          </ac:picMkLst>
        </pc:picChg>
        <pc:picChg chg="add del mod">
          <ac:chgData name="Rogerio Aguiar" userId="86fef4cc378c3954" providerId="LiveId" clId="{FA4E7F9B-9EF9-4EA1-9407-AF27D470E65A}" dt="2022-09-11T20:44:10.068" v="7432" actId="478"/>
          <ac:picMkLst>
            <pc:docMk/>
            <pc:sldMk cId="2887145538" sldId="2594"/>
            <ac:picMk id="15" creationId="{5F63A1B7-76FC-F264-4EE7-2836AD909F01}"/>
          </ac:picMkLst>
        </pc:picChg>
        <pc:picChg chg="add del mod">
          <ac:chgData name="Rogerio Aguiar" userId="86fef4cc378c3954" providerId="LiveId" clId="{FA4E7F9B-9EF9-4EA1-9407-AF27D470E65A}" dt="2022-09-11T21:21:53.659" v="7548" actId="478"/>
          <ac:picMkLst>
            <pc:docMk/>
            <pc:sldMk cId="2887145538" sldId="2594"/>
            <ac:picMk id="19" creationId="{A7626014-F28E-79D9-7A5A-C1A42A896B14}"/>
          </ac:picMkLst>
        </pc:picChg>
        <pc:picChg chg="add mod">
          <ac:chgData name="Rogerio Aguiar" userId="86fef4cc378c3954" providerId="LiveId" clId="{FA4E7F9B-9EF9-4EA1-9407-AF27D470E65A}" dt="2022-09-11T21:23:56.144" v="7579" actId="208"/>
          <ac:picMkLst>
            <pc:docMk/>
            <pc:sldMk cId="2887145538" sldId="2594"/>
            <ac:picMk id="22" creationId="{549FDD1A-6A8B-937C-3517-9B2D822D67FC}"/>
          </ac:picMkLst>
        </pc:picChg>
        <pc:picChg chg="mod">
          <ac:chgData name="Rogerio Aguiar" userId="86fef4cc378c3954" providerId="LiveId" clId="{FA4E7F9B-9EF9-4EA1-9407-AF27D470E65A}" dt="2022-09-11T21:23:52.382" v="7578" actId="1076"/>
          <ac:picMkLst>
            <pc:docMk/>
            <pc:sldMk cId="2887145538" sldId="2594"/>
            <ac:picMk id="24" creationId="{C35FC7B7-A4AF-DD83-E9B1-F80EF4D8353A}"/>
          </ac:picMkLst>
        </pc:picChg>
        <pc:picChg chg="del mod">
          <ac:chgData name="Rogerio Aguiar" userId="86fef4cc378c3954" providerId="LiveId" clId="{FA4E7F9B-9EF9-4EA1-9407-AF27D470E65A}" dt="2022-09-11T20:18:12.486" v="6685" actId="478"/>
          <ac:picMkLst>
            <pc:docMk/>
            <pc:sldMk cId="2887145538" sldId="2594"/>
            <ac:picMk id="34" creationId="{087AAD6F-1B27-E7BF-21E2-BEDC84A111CD}"/>
          </ac:picMkLst>
        </pc:picChg>
        <pc:cxnChg chg="del mod">
          <ac:chgData name="Rogerio Aguiar" userId="86fef4cc378c3954" providerId="LiveId" clId="{FA4E7F9B-9EF9-4EA1-9407-AF27D470E65A}" dt="2022-09-11T20:05:26.014" v="6316" actId="478"/>
          <ac:cxnSpMkLst>
            <pc:docMk/>
            <pc:sldMk cId="2887145538" sldId="2594"/>
            <ac:cxnSpMk id="20" creationId="{C479D94D-C12F-2A0E-1D8B-33656ED806A2}"/>
          </ac:cxnSpMkLst>
        </pc:cxnChg>
      </pc:sldChg>
      <pc:sldChg chg="addSp delSp modSp add mod delAnim modAnim">
        <pc:chgData name="Rogerio Aguiar" userId="86fef4cc378c3954" providerId="LiveId" clId="{FA4E7F9B-9EF9-4EA1-9407-AF27D470E65A}" dt="2022-09-11T22:08:32.748" v="8909" actId="21"/>
        <pc:sldMkLst>
          <pc:docMk/>
          <pc:sldMk cId="3755654324" sldId="2595"/>
        </pc:sldMkLst>
        <pc:spChg chg="del">
          <ac:chgData name="Rogerio Aguiar" userId="86fef4cc378c3954" providerId="LiveId" clId="{FA4E7F9B-9EF9-4EA1-9407-AF27D470E65A}" dt="2022-09-11T21:38:00.137" v="7826" actId="478"/>
          <ac:spMkLst>
            <pc:docMk/>
            <pc:sldMk cId="3755654324" sldId="2595"/>
            <ac:spMk id="3" creationId="{2868AAB7-2EB8-D5D7-B490-08A5543E8CCB}"/>
          </ac:spMkLst>
        </pc:spChg>
        <pc:spChg chg="del">
          <ac:chgData name="Rogerio Aguiar" userId="86fef4cc378c3954" providerId="LiveId" clId="{FA4E7F9B-9EF9-4EA1-9407-AF27D470E65A}" dt="2022-09-11T21:38:00.137" v="7826" actId="478"/>
          <ac:spMkLst>
            <pc:docMk/>
            <pc:sldMk cId="3755654324" sldId="2595"/>
            <ac:spMk id="4" creationId="{E23CAD15-BF00-2B72-BB24-21DCE95C5E65}"/>
          </ac:spMkLst>
        </pc:spChg>
        <pc:spChg chg="add mod">
          <ac:chgData name="Rogerio Aguiar" userId="86fef4cc378c3954" providerId="LiveId" clId="{FA4E7F9B-9EF9-4EA1-9407-AF27D470E65A}" dt="2022-09-11T22:00:26.422" v="8761" actId="14100"/>
          <ac:spMkLst>
            <pc:docMk/>
            <pc:sldMk cId="3755654324" sldId="2595"/>
            <ac:spMk id="5" creationId="{A29BA463-C312-18B3-652F-46E76AA07408}"/>
          </ac:spMkLst>
        </pc:spChg>
        <pc:spChg chg="mod">
          <ac:chgData name="Rogerio Aguiar" userId="86fef4cc378c3954" providerId="LiveId" clId="{FA4E7F9B-9EF9-4EA1-9407-AF27D470E65A}" dt="2022-09-11T21:37:51.036" v="7825" actId="14100"/>
          <ac:spMkLst>
            <pc:docMk/>
            <pc:sldMk cId="3755654324" sldId="2595"/>
            <ac:spMk id="7" creationId="{BFEE9158-1782-EB1F-91FF-2BD6BF1D5DA8}"/>
          </ac:spMkLst>
        </pc:spChg>
        <pc:spChg chg="del">
          <ac:chgData name="Rogerio Aguiar" userId="86fef4cc378c3954" providerId="LiveId" clId="{FA4E7F9B-9EF9-4EA1-9407-AF27D470E65A}" dt="2022-09-11T21:38:02.907" v="7827" actId="478"/>
          <ac:spMkLst>
            <pc:docMk/>
            <pc:sldMk cId="3755654324" sldId="2595"/>
            <ac:spMk id="14" creationId="{D81D692F-6435-F3C0-D366-145C2E1527D6}"/>
          </ac:spMkLst>
        </pc:spChg>
        <pc:spChg chg="del">
          <ac:chgData name="Rogerio Aguiar" userId="86fef4cc378c3954" providerId="LiveId" clId="{FA4E7F9B-9EF9-4EA1-9407-AF27D470E65A}" dt="2022-09-11T21:38:00.137" v="7826" actId="478"/>
          <ac:spMkLst>
            <pc:docMk/>
            <pc:sldMk cId="3755654324" sldId="2595"/>
            <ac:spMk id="16" creationId="{6B299DF3-F7A4-E9FD-73C6-ACDD2D2E8837}"/>
          </ac:spMkLst>
        </pc:spChg>
        <pc:spChg chg="mod">
          <ac:chgData name="Rogerio Aguiar" userId="86fef4cc378c3954" providerId="LiveId" clId="{FA4E7F9B-9EF9-4EA1-9407-AF27D470E65A}" dt="2022-09-11T22:08:24.836" v="8907"/>
          <ac:spMkLst>
            <pc:docMk/>
            <pc:sldMk cId="3755654324" sldId="2595"/>
            <ac:spMk id="17" creationId="{442C1C7D-D1F8-5F3E-235C-8F1979775628}"/>
          </ac:spMkLst>
        </pc:spChg>
        <pc:spChg chg="del">
          <ac:chgData name="Rogerio Aguiar" userId="86fef4cc378c3954" providerId="LiveId" clId="{FA4E7F9B-9EF9-4EA1-9407-AF27D470E65A}" dt="2022-09-11T21:38:00.137" v="7826" actId="478"/>
          <ac:spMkLst>
            <pc:docMk/>
            <pc:sldMk cId="3755654324" sldId="2595"/>
            <ac:spMk id="18" creationId="{36261325-1467-5576-325C-9AC4511B3C5C}"/>
          </ac:spMkLst>
        </pc:spChg>
        <pc:spChg chg="del">
          <ac:chgData name="Rogerio Aguiar" userId="86fef4cc378c3954" providerId="LiveId" clId="{FA4E7F9B-9EF9-4EA1-9407-AF27D470E65A}" dt="2022-09-11T21:38:15.831" v="7834" actId="478"/>
          <ac:spMkLst>
            <pc:docMk/>
            <pc:sldMk cId="3755654324" sldId="2595"/>
            <ac:spMk id="21" creationId="{4999FA70-85B9-408D-A17E-A2AE4735D536}"/>
          </ac:spMkLst>
        </pc:spChg>
        <pc:spChg chg="del mod">
          <ac:chgData name="Rogerio Aguiar" userId="86fef4cc378c3954" providerId="LiveId" clId="{FA4E7F9B-9EF9-4EA1-9407-AF27D470E65A}" dt="2022-09-11T21:38:11.146" v="7831" actId="478"/>
          <ac:spMkLst>
            <pc:docMk/>
            <pc:sldMk cId="3755654324" sldId="2595"/>
            <ac:spMk id="23" creationId="{3895F0B8-F046-8F37-2457-5B928503F030}"/>
          </ac:spMkLst>
        </pc:spChg>
        <pc:grpChg chg="add del mod">
          <ac:chgData name="Rogerio Aguiar" userId="86fef4cc378c3954" providerId="LiveId" clId="{FA4E7F9B-9EF9-4EA1-9407-AF27D470E65A}" dt="2022-09-11T22:08:32.748" v="8909" actId="21"/>
          <ac:grpSpMkLst>
            <pc:docMk/>
            <pc:sldMk cId="3755654324" sldId="2595"/>
            <ac:grpSpMk id="11" creationId="{89E5D9FE-F411-E46E-B2E1-D901F9FBB9D4}"/>
          </ac:grpSpMkLst>
        </pc:grpChg>
        <pc:picChg chg="mod">
          <ac:chgData name="Rogerio Aguiar" userId="86fef4cc378c3954" providerId="LiveId" clId="{FA4E7F9B-9EF9-4EA1-9407-AF27D470E65A}" dt="2022-09-11T22:00:36.709" v="8765" actId="1076"/>
          <ac:picMkLst>
            <pc:docMk/>
            <pc:sldMk cId="3755654324" sldId="2595"/>
            <ac:picMk id="6" creationId="{833BF0EA-D104-F4E0-B3A1-1ED41F44448D}"/>
          </ac:picMkLst>
        </pc:picChg>
        <pc:picChg chg="add mod">
          <ac:chgData name="Rogerio Aguiar" userId="86fef4cc378c3954" providerId="LiveId" clId="{FA4E7F9B-9EF9-4EA1-9407-AF27D470E65A}" dt="2022-09-11T22:00:34.553" v="8764" actId="1076"/>
          <ac:picMkLst>
            <pc:docMk/>
            <pc:sldMk cId="3755654324" sldId="2595"/>
            <ac:picMk id="9" creationId="{327BADC3-A108-FE80-4C9F-315FAB1C53AD}"/>
          </ac:picMkLst>
        </pc:picChg>
        <pc:picChg chg="del">
          <ac:chgData name="Rogerio Aguiar" userId="86fef4cc378c3954" providerId="LiveId" clId="{FA4E7F9B-9EF9-4EA1-9407-AF27D470E65A}" dt="2022-09-11T21:38:12.129" v="7832" actId="478"/>
          <ac:picMkLst>
            <pc:docMk/>
            <pc:sldMk cId="3755654324" sldId="2595"/>
            <ac:picMk id="10" creationId="{D5ADA64F-82A0-9127-7F80-92BE9747A7A4}"/>
          </ac:picMkLst>
        </pc:picChg>
        <pc:picChg chg="mod">
          <ac:chgData name="Rogerio Aguiar" userId="86fef4cc378c3954" providerId="LiveId" clId="{FA4E7F9B-9EF9-4EA1-9407-AF27D470E65A}" dt="2022-09-11T22:08:24.836" v="8907"/>
          <ac:picMkLst>
            <pc:docMk/>
            <pc:sldMk cId="3755654324" sldId="2595"/>
            <ac:picMk id="12" creationId="{7D7CEE56-9EB8-C014-147A-E9907192BBC7}"/>
          </ac:picMkLst>
        </pc:picChg>
        <pc:picChg chg="del">
          <ac:chgData name="Rogerio Aguiar" userId="86fef4cc378c3954" providerId="LiveId" clId="{FA4E7F9B-9EF9-4EA1-9407-AF27D470E65A}" dt="2022-09-11T21:38:13.915" v="7833" actId="478"/>
          <ac:picMkLst>
            <pc:docMk/>
            <pc:sldMk cId="3755654324" sldId="2595"/>
            <ac:picMk id="25" creationId="{6C6D6505-FD4E-4AB7-B63C-85F62482C84C}"/>
          </ac:picMkLst>
        </pc:picChg>
        <pc:cxnChg chg="del mod">
          <ac:chgData name="Rogerio Aguiar" userId="86fef4cc378c3954" providerId="LiveId" clId="{FA4E7F9B-9EF9-4EA1-9407-AF27D470E65A}" dt="2022-09-11T21:38:06.811" v="7828" actId="478"/>
          <ac:cxnSpMkLst>
            <pc:docMk/>
            <pc:sldMk cId="3755654324" sldId="2595"/>
            <ac:cxnSpMk id="13" creationId="{B0F9B043-B40F-5C41-1A22-3030C67E4B59}"/>
          </ac:cxnSpMkLst>
        </pc:cxnChg>
        <pc:cxnChg chg="del mod">
          <ac:chgData name="Rogerio Aguiar" userId="86fef4cc378c3954" providerId="LiveId" clId="{FA4E7F9B-9EF9-4EA1-9407-AF27D470E65A}" dt="2022-09-11T21:38:07.824" v="7829" actId="478"/>
          <ac:cxnSpMkLst>
            <pc:docMk/>
            <pc:sldMk cId="3755654324" sldId="2595"/>
            <ac:cxnSpMk id="15" creationId="{1A5DC68D-8413-638B-DF48-DA6EB7026EFA}"/>
          </ac:cxnSpMkLst>
        </pc:cxnChg>
      </pc:sldChg>
      <pc:sldChg chg="addSp delSp modSp mod modAnim">
        <pc:chgData name="Rogerio Aguiar" userId="86fef4cc378c3954" providerId="LiveId" clId="{FA4E7F9B-9EF9-4EA1-9407-AF27D470E65A}" dt="2022-09-11T23:58:55.857" v="11015" actId="20577"/>
        <pc:sldMkLst>
          <pc:docMk/>
          <pc:sldMk cId="2008557809" sldId="2596"/>
        </pc:sldMkLst>
        <pc:spChg chg="add mod">
          <ac:chgData name="Rogerio Aguiar" userId="86fef4cc378c3954" providerId="LiveId" clId="{FA4E7F9B-9EF9-4EA1-9407-AF27D470E65A}" dt="2022-09-11T22:42:38.384" v="10162" actId="1076"/>
          <ac:spMkLst>
            <pc:docMk/>
            <pc:sldMk cId="2008557809" sldId="2596"/>
            <ac:spMk id="3" creationId="{02A16553-2F47-20DC-99DA-76E84279BB22}"/>
          </ac:spMkLst>
        </pc:spChg>
        <pc:spChg chg="mod">
          <ac:chgData name="Rogerio Aguiar" userId="86fef4cc378c3954" providerId="LiveId" clId="{FA4E7F9B-9EF9-4EA1-9407-AF27D470E65A}" dt="2022-09-11T23:58:55.857" v="11015" actId="20577"/>
          <ac:spMkLst>
            <pc:docMk/>
            <pc:sldMk cId="2008557809" sldId="2596"/>
            <ac:spMk id="5" creationId="{A29BA463-C312-18B3-652F-46E76AA07408}"/>
          </ac:spMkLst>
        </pc:spChg>
        <pc:spChg chg="mod">
          <ac:chgData name="Rogerio Aguiar" userId="86fef4cc378c3954" providerId="LiveId" clId="{FA4E7F9B-9EF9-4EA1-9407-AF27D470E65A}" dt="2022-09-11T23:40:20.809" v="10619" actId="20577"/>
          <ac:spMkLst>
            <pc:docMk/>
            <pc:sldMk cId="2008557809" sldId="2596"/>
            <ac:spMk id="7" creationId="{BFEE9158-1782-EB1F-91FF-2BD6BF1D5DA8}"/>
          </ac:spMkLst>
        </pc:spChg>
        <pc:picChg chg="add mod">
          <ac:chgData name="Rogerio Aguiar" userId="86fef4cc378c3954" providerId="LiveId" clId="{FA4E7F9B-9EF9-4EA1-9407-AF27D470E65A}" dt="2022-09-11T22:42:34.645" v="10161" actId="1076"/>
          <ac:picMkLst>
            <pc:docMk/>
            <pc:sldMk cId="2008557809" sldId="2596"/>
            <ac:picMk id="2" creationId="{E79397B8-BF8D-DC8E-CD0B-E911B83E6CEF}"/>
          </ac:picMkLst>
        </pc:picChg>
        <pc:picChg chg="del">
          <ac:chgData name="Rogerio Aguiar" userId="86fef4cc378c3954" providerId="LiveId" clId="{FA4E7F9B-9EF9-4EA1-9407-AF27D470E65A}" dt="2022-09-11T22:23:30.155" v="9452" actId="478"/>
          <ac:picMkLst>
            <pc:docMk/>
            <pc:sldMk cId="2008557809" sldId="2596"/>
            <ac:picMk id="6" creationId="{833BF0EA-D104-F4E0-B3A1-1ED41F44448D}"/>
          </ac:picMkLst>
        </pc:picChg>
        <pc:picChg chg="del mod">
          <ac:chgData name="Rogerio Aguiar" userId="86fef4cc378c3954" providerId="LiveId" clId="{FA4E7F9B-9EF9-4EA1-9407-AF27D470E65A}" dt="2022-09-11T22:42:03.937" v="10147" actId="478"/>
          <ac:picMkLst>
            <pc:docMk/>
            <pc:sldMk cId="2008557809" sldId="2596"/>
            <ac:picMk id="9" creationId="{327BADC3-A108-FE80-4C9F-315FAB1C53AD}"/>
          </ac:picMkLst>
        </pc:picChg>
      </pc:sldChg>
      <pc:sldChg chg="modSp mod ord">
        <pc:chgData name="Rogerio Aguiar" userId="86fef4cc378c3954" providerId="LiveId" clId="{FA4E7F9B-9EF9-4EA1-9407-AF27D470E65A}" dt="2022-09-12T00:41:03.983" v="12220" actId="1076"/>
        <pc:sldMkLst>
          <pc:docMk/>
          <pc:sldMk cId="3323607520" sldId="2597"/>
        </pc:sldMkLst>
        <pc:spChg chg="mod">
          <ac:chgData name="Rogerio Aguiar" userId="86fef4cc378c3954" providerId="LiveId" clId="{FA4E7F9B-9EF9-4EA1-9407-AF27D470E65A}" dt="2022-09-12T00:41:01.459" v="12219" actId="14100"/>
          <ac:spMkLst>
            <pc:docMk/>
            <pc:sldMk cId="3323607520" sldId="2597"/>
            <ac:spMk id="5" creationId="{A29BA463-C312-18B3-652F-46E76AA07408}"/>
          </ac:spMkLst>
        </pc:spChg>
        <pc:spChg chg="mod">
          <ac:chgData name="Rogerio Aguiar" userId="86fef4cc378c3954" providerId="LiveId" clId="{FA4E7F9B-9EF9-4EA1-9407-AF27D470E65A}" dt="2022-09-12T00:17:50.342" v="11616" actId="14100"/>
          <ac:spMkLst>
            <pc:docMk/>
            <pc:sldMk cId="3323607520" sldId="2597"/>
            <ac:spMk id="7" creationId="{BFEE9158-1782-EB1F-91FF-2BD6BF1D5DA8}"/>
          </ac:spMkLst>
        </pc:spChg>
        <pc:picChg chg="mod">
          <ac:chgData name="Rogerio Aguiar" userId="86fef4cc378c3954" providerId="LiveId" clId="{FA4E7F9B-9EF9-4EA1-9407-AF27D470E65A}" dt="2022-09-12T00:41:03.983" v="12220" actId="1076"/>
          <ac:picMkLst>
            <pc:docMk/>
            <pc:sldMk cId="3323607520" sldId="2597"/>
            <ac:picMk id="2" creationId="{E79397B8-BF8D-DC8E-CD0B-E911B83E6CEF}"/>
          </ac:picMkLst>
        </pc:picChg>
      </pc:sldChg>
      <pc:sldChg chg="add">
        <pc:chgData name="Rogerio Aguiar" userId="86fef4cc378c3954" providerId="LiveId" clId="{FA4E7F9B-9EF9-4EA1-9407-AF27D470E65A}" dt="2022-09-12T00:22:02.660" v="11620" actId="2890"/>
        <pc:sldMkLst>
          <pc:docMk/>
          <pc:sldMk cId="2881389155" sldId="2598"/>
        </pc:sldMkLst>
      </pc:sldChg>
      <pc:sldChg chg="modSp add mod">
        <pc:chgData name="Rogerio Aguiar" userId="86fef4cc378c3954" providerId="LiveId" clId="{FA4E7F9B-9EF9-4EA1-9407-AF27D470E65A}" dt="2022-09-12T01:04:37.875" v="12692" actId="20577"/>
        <pc:sldMkLst>
          <pc:docMk/>
          <pc:sldMk cId="1333054979" sldId="2599"/>
        </pc:sldMkLst>
        <pc:spChg chg="mod">
          <ac:chgData name="Rogerio Aguiar" userId="86fef4cc378c3954" providerId="LiveId" clId="{FA4E7F9B-9EF9-4EA1-9407-AF27D470E65A}" dt="2022-09-12T01:04:37.875" v="12692" actId="20577"/>
          <ac:spMkLst>
            <pc:docMk/>
            <pc:sldMk cId="1333054979" sldId="2599"/>
            <ac:spMk id="5" creationId="{A29BA463-C312-18B3-652F-46E76AA07408}"/>
          </ac:spMkLst>
        </pc:spChg>
      </pc:sldChg>
      <pc:sldChg chg="delSp modSp mod delAnim">
        <pc:chgData name="Rogerio Aguiar" userId="86fef4cc378c3954" providerId="LiveId" clId="{FA4E7F9B-9EF9-4EA1-9407-AF27D470E65A}" dt="2022-09-12T01:40:02.523" v="13493" actId="20577"/>
        <pc:sldMkLst>
          <pc:docMk/>
          <pc:sldMk cId="1069374873" sldId="2600"/>
        </pc:sldMkLst>
        <pc:spChg chg="del">
          <ac:chgData name="Rogerio Aguiar" userId="86fef4cc378c3954" providerId="LiveId" clId="{FA4E7F9B-9EF9-4EA1-9407-AF27D470E65A}" dt="2022-09-12T01:29:39.914" v="13032" actId="478"/>
          <ac:spMkLst>
            <pc:docMk/>
            <pc:sldMk cId="1069374873" sldId="2600"/>
            <ac:spMk id="3" creationId="{02A16553-2F47-20DC-99DA-76E84279BB22}"/>
          </ac:spMkLst>
        </pc:spChg>
        <pc:spChg chg="mod">
          <ac:chgData name="Rogerio Aguiar" userId="86fef4cc378c3954" providerId="LiveId" clId="{FA4E7F9B-9EF9-4EA1-9407-AF27D470E65A}" dt="2022-09-12T01:40:02.523" v="13493" actId="20577"/>
          <ac:spMkLst>
            <pc:docMk/>
            <pc:sldMk cId="1069374873" sldId="2600"/>
            <ac:spMk id="5" creationId="{A29BA463-C312-18B3-652F-46E76AA07408}"/>
          </ac:spMkLst>
        </pc:spChg>
        <pc:spChg chg="mod">
          <ac:chgData name="Rogerio Aguiar" userId="86fef4cc378c3954" providerId="LiveId" clId="{FA4E7F9B-9EF9-4EA1-9407-AF27D470E65A}" dt="2022-09-12T01:05:13.343" v="12696" actId="20577"/>
          <ac:spMkLst>
            <pc:docMk/>
            <pc:sldMk cId="1069374873" sldId="2600"/>
            <ac:spMk id="7" creationId="{BFEE9158-1782-EB1F-91FF-2BD6BF1D5DA8}"/>
          </ac:spMkLst>
        </pc:spChg>
        <pc:picChg chg="del">
          <ac:chgData name="Rogerio Aguiar" userId="86fef4cc378c3954" providerId="LiveId" clId="{FA4E7F9B-9EF9-4EA1-9407-AF27D470E65A}" dt="2022-09-12T01:29:34.878" v="13031" actId="478"/>
          <ac:picMkLst>
            <pc:docMk/>
            <pc:sldMk cId="1069374873" sldId="2600"/>
            <ac:picMk id="2" creationId="{E79397B8-BF8D-DC8E-CD0B-E911B83E6CEF}"/>
          </ac:picMkLst>
        </pc:picChg>
      </pc:sldChg>
      <pc:sldChg chg="modSp mod">
        <pc:chgData name="Rogerio Aguiar" userId="86fef4cc378c3954" providerId="LiveId" clId="{FA4E7F9B-9EF9-4EA1-9407-AF27D470E65A}" dt="2022-09-12T01:12:25.143" v="12725" actId="20577"/>
        <pc:sldMkLst>
          <pc:docMk/>
          <pc:sldMk cId="21575392" sldId="2601"/>
        </pc:sldMkLst>
        <pc:spChg chg="mod">
          <ac:chgData name="Rogerio Aguiar" userId="86fef4cc378c3954" providerId="LiveId" clId="{FA4E7F9B-9EF9-4EA1-9407-AF27D470E65A}" dt="2022-09-12T01:12:25.143" v="12725" actId="20577"/>
          <ac:spMkLst>
            <pc:docMk/>
            <pc:sldMk cId="21575392" sldId="2601"/>
            <ac:spMk id="4" creationId="{6D7B2755-40A6-9B5A-450F-663FDC52297F}"/>
          </ac:spMkLst>
        </pc:spChg>
        <pc:spChg chg="mod">
          <ac:chgData name="Rogerio Aguiar" userId="86fef4cc378c3954" providerId="LiveId" clId="{FA4E7F9B-9EF9-4EA1-9407-AF27D470E65A}" dt="2022-09-12T01:12:09.071" v="12712" actId="20577"/>
          <ac:spMkLst>
            <pc:docMk/>
            <pc:sldMk cId="21575392" sldId="2601"/>
            <ac:spMk id="11" creationId="{AC65A4D5-016C-6E70-240B-E80FD69AD04F}"/>
          </ac:spMkLst>
        </pc:spChg>
      </pc:sldChg>
    </pc:docChg>
  </pc:docChgLst>
  <pc:docChgLst>
    <pc:chgData name="Rogerio Aguiar" userId="86fef4cc378c3954" providerId="LiveId" clId="{E7DB3AFD-C787-46ED-BA1A-5069E912981E}"/>
    <pc:docChg chg="undo custSel modSld">
      <pc:chgData name="Rogerio Aguiar" userId="86fef4cc378c3954" providerId="LiveId" clId="{E7DB3AFD-C787-46ED-BA1A-5069E912981E}" dt="2020-06-08T23:17:09.481" v="78" actId="20577"/>
      <pc:docMkLst>
        <pc:docMk/>
      </pc:docMkLst>
      <pc:sldChg chg="addSp delSp modSp mod addCm delCm">
        <pc:chgData name="Rogerio Aguiar" userId="86fef4cc378c3954" providerId="LiveId" clId="{E7DB3AFD-C787-46ED-BA1A-5069E912981E}" dt="2020-06-08T23:17:09.481" v="78" actId="20577"/>
        <pc:sldMkLst>
          <pc:docMk/>
          <pc:sldMk cId="0" sldId="440"/>
        </pc:sldMkLst>
        <pc:spChg chg="add del mod">
          <ac:chgData name="Rogerio Aguiar" userId="86fef4cc378c3954" providerId="LiveId" clId="{E7DB3AFD-C787-46ED-BA1A-5069E912981E}" dt="2020-06-08T23:17:07.527" v="73" actId="21"/>
          <ac:spMkLst>
            <pc:docMk/>
            <pc:sldMk cId="0" sldId="440"/>
            <ac:spMk id="10244" creationId="{00000000-0000-0000-0000-000000000000}"/>
          </ac:spMkLst>
        </pc:spChg>
        <pc:spChg chg="mod">
          <ac:chgData name="Rogerio Aguiar" userId="86fef4cc378c3954" providerId="LiveId" clId="{E7DB3AFD-C787-46ED-BA1A-5069E912981E}" dt="2020-06-08T23:17:09.481" v="78" actId="20577"/>
          <ac:spMkLst>
            <pc:docMk/>
            <pc:sldMk cId="0" sldId="440"/>
            <ac:spMk id="10245" creationId="{00000000-0000-0000-0000-000000000000}"/>
          </ac:spMkLst>
        </pc:spChg>
      </pc:sldChg>
    </pc:docChg>
  </pc:docChgLst>
  <pc:docChgLst>
    <pc:chgData name="Rogerio Aguiar" userId="86fef4cc378c3954" providerId="LiveId" clId="{479BBC22-F1EB-4F79-8603-E7A66BBE805B}"/>
    <pc:docChg chg="modSld">
      <pc:chgData name="Rogerio Aguiar" userId="86fef4cc378c3954" providerId="LiveId" clId="{479BBC22-F1EB-4F79-8603-E7A66BBE805B}" dt="2019-11-04T23:27:42.060" v="21" actId="1076"/>
      <pc:docMkLst>
        <pc:docMk/>
      </pc:docMkLst>
      <pc:sldChg chg="modSp">
        <pc:chgData name="Rogerio Aguiar" userId="86fef4cc378c3954" providerId="LiveId" clId="{479BBC22-F1EB-4F79-8603-E7A66BBE805B}" dt="2019-11-04T23:27:42.060" v="21" actId="1076"/>
        <pc:sldMkLst>
          <pc:docMk/>
          <pc:sldMk cId="1945280476" sldId="256"/>
        </pc:sldMkLst>
        <pc:spChg chg="mod">
          <ac:chgData name="Rogerio Aguiar" userId="86fef4cc378c3954" providerId="LiveId" clId="{479BBC22-F1EB-4F79-8603-E7A66BBE805B}" dt="2019-11-04T23:27:21.797" v="20" actId="20577"/>
          <ac:spMkLst>
            <pc:docMk/>
            <pc:sldMk cId="1945280476" sldId="256"/>
            <ac:spMk id="627" creationId="{00000000-0000-0000-0000-000000000000}"/>
          </ac:spMkLst>
        </pc:spChg>
        <pc:picChg chg="mod">
          <ac:chgData name="Rogerio Aguiar" userId="86fef4cc378c3954" providerId="LiveId" clId="{479BBC22-F1EB-4F79-8603-E7A66BBE805B}" dt="2019-11-04T23:27:42.060" v="21" actId="1076"/>
          <ac:picMkLst>
            <pc:docMk/>
            <pc:sldMk cId="1945280476" sldId="256"/>
            <ac:picMk id="3" creationId="{1A527587-8EAB-4280-ADC0-E1E66AC5F8B7}"/>
          </ac:picMkLst>
        </pc:picChg>
      </pc:sldChg>
    </pc:docChg>
  </pc:docChgLst>
  <pc:docChgLst>
    <pc:chgData name="Rogerio Aguiar" userId="86fef4cc378c3954" providerId="LiveId" clId="{7FA2B328-12C2-44DA-9E34-44464411F56C}"/>
    <pc:docChg chg="undo custSel addSld delSld modSld sldOrd modSection">
      <pc:chgData name="Rogerio Aguiar" userId="86fef4cc378c3954" providerId="LiveId" clId="{7FA2B328-12C2-44DA-9E34-44464411F56C}" dt="2023-04-29T00:21:45.148" v="6410" actId="1076"/>
      <pc:docMkLst>
        <pc:docMk/>
      </pc:docMkLst>
      <pc:sldChg chg="addSp modSp mod">
        <pc:chgData name="Rogerio Aguiar" userId="86fef4cc378c3954" providerId="LiveId" clId="{7FA2B328-12C2-44DA-9E34-44464411F56C}" dt="2023-01-10T16:26:01.967" v="6098" actId="1076"/>
        <pc:sldMkLst>
          <pc:docMk/>
          <pc:sldMk cId="1945280476" sldId="256"/>
        </pc:sldMkLst>
        <pc:spChg chg="add mod">
          <ac:chgData name="Rogerio Aguiar" userId="86fef4cc378c3954" providerId="LiveId" clId="{7FA2B328-12C2-44DA-9E34-44464411F56C}" dt="2023-01-10T16:26:01.967" v="6098" actId="1076"/>
          <ac:spMkLst>
            <pc:docMk/>
            <pc:sldMk cId="1945280476" sldId="256"/>
            <ac:spMk id="4" creationId="{71248A2D-33F1-DB0F-4857-BB23B3732AAF}"/>
          </ac:spMkLst>
        </pc:spChg>
        <pc:spChg chg="mod">
          <ac:chgData name="Rogerio Aguiar" userId="86fef4cc378c3954" providerId="LiveId" clId="{7FA2B328-12C2-44DA-9E34-44464411F56C}" dt="2022-09-13T18:37:58.592" v="994" actId="1076"/>
          <ac:spMkLst>
            <pc:docMk/>
            <pc:sldMk cId="1945280476" sldId="256"/>
            <ac:spMk id="11" creationId="{026CBBB1-3F70-229F-8785-E4D2645258A8}"/>
          </ac:spMkLst>
        </pc:spChg>
        <pc:grpChg chg="mod">
          <ac:chgData name="Rogerio Aguiar" userId="86fef4cc378c3954" providerId="LiveId" clId="{7FA2B328-12C2-44DA-9E34-44464411F56C}" dt="2022-09-13T18:37:55.677" v="993" actId="1076"/>
          <ac:grpSpMkLst>
            <pc:docMk/>
            <pc:sldMk cId="1945280476" sldId="256"/>
            <ac:grpSpMk id="14" creationId="{AF56CDE8-2AC5-D15E-4F07-C0128FCECB8F}"/>
          </ac:grpSpMkLst>
        </pc:grpChg>
        <pc:picChg chg="mod">
          <ac:chgData name="Rogerio Aguiar" userId="86fef4cc378c3954" providerId="LiveId" clId="{7FA2B328-12C2-44DA-9E34-44464411F56C}" dt="2022-09-13T18:37:53.968" v="992" actId="1076"/>
          <ac:picMkLst>
            <pc:docMk/>
            <pc:sldMk cId="1945280476" sldId="256"/>
            <ac:picMk id="8" creationId="{5E58E37E-84E9-4026-12E7-10E6CB432551}"/>
          </ac:picMkLst>
        </pc:picChg>
      </pc:sldChg>
      <pc:sldChg chg="addSp modSp mod">
        <pc:chgData name="Rogerio Aguiar" userId="86fef4cc378c3954" providerId="LiveId" clId="{7FA2B328-12C2-44DA-9E34-44464411F56C}" dt="2023-01-10T17:28:01.737" v="6174" actId="20577"/>
        <pc:sldMkLst>
          <pc:docMk/>
          <pc:sldMk cId="4263887703" sldId="263"/>
        </pc:sldMkLst>
        <pc:spChg chg="add mod">
          <ac:chgData name="Rogerio Aguiar" userId="86fef4cc378c3954" providerId="LiveId" clId="{7FA2B328-12C2-44DA-9E34-44464411F56C}" dt="2023-01-10T17:28:01.737" v="6174" actId="20577"/>
          <ac:spMkLst>
            <pc:docMk/>
            <pc:sldMk cId="4263887703" sldId="263"/>
            <ac:spMk id="3" creationId="{E7973967-30DA-8411-52EC-16A61DAF401D}"/>
          </ac:spMkLst>
        </pc:spChg>
        <pc:grpChg chg="mod">
          <ac:chgData name="Rogerio Aguiar" userId="86fef4cc378c3954" providerId="LiveId" clId="{7FA2B328-12C2-44DA-9E34-44464411F56C}" dt="2023-01-10T16:27:20.622" v="6142" actId="1076"/>
          <ac:grpSpMkLst>
            <pc:docMk/>
            <pc:sldMk cId="4263887703" sldId="263"/>
            <ac:grpSpMk id="12" creationId="{5D6841F5-3AFF-9299-68B7-9A49F3A95BD0}"/>
          </ac:grpSpMkLst>
        </pc:grpChg>
      </pc:sldChg>
      <pc:sldChg chg="modSp mod">
        <pc:chgData name="Rogerio Aguiar" userId="86fef4cc378c3954" providerId="LiveId" clId="{7FA2B328-12C2-44DA-9E34-44464411F56C}" dt="2022-11-06T18:46:01.150" v="4977" actId="20577"/>
        <pc:sldMkLst>
          <pc:docMk/>
          <pc:sldMk cId="3919173238" sldId="264"/>
        </pc:sldMkLst>
        <pc:spChg chg="mod">
          <ac:chgData name="Rogerio Aguiar" userId="86fef4cc378c3954" providerId="LiveId" clId="{7FA2B328-12C2-44DA-9E34-44464411F56C}" dt="2022-11-06T18:46:01.150" v="4977" actId="20577"/>
          <ac:spMkLst>
            <pc:docMk/>
            <pc:sldMk cId="3919173238" sldId="264"/>
            <ac:spMk id="9" creationId="{AFED37EC-AA10-F5A0-1DDC-DCECAE68D245}"/>
          </ac:spMkLst>
        </pc:spChg>
      </pc:sldChg>
      <pc:sldChg chg="modSp mod">
        <pc:chgData name="Rogerio Aguiar" userId="86fef4cc378c3954" providerId="LiveId" clId="{7FA2B328-12C2-44DA-9E34-44464411F56C}" dt="2022-09-13T18:40:45.083" v="996" actId="1076"/>
        <pc:sldMkLst>
          <pc:docMk/>
          <pc:sldMk cId="2984085888" sldId="271"/>
        </pc:sldMkLst>
        <pc:spChg chg="mod">
          <ac:chgData name="Rogerio Aguiar" userId="86fef4cc378c3954" providerId="LiveId" clId="{7FA2B328-12C2-44DA-9E34-44464411F56C}" dt="2022-09-13T18:40:45.083" v="996" actId="1076"/>
          <ac:spMkLst>
            <pc:docMk/>
            <pc:sldMk cId="2984085888" sldId="271"/>
            <ac:spMk id="13" creationId="{BF135B2D-E078-8EC7-7966-35A2D5197AD0}"/>
          </ac:spMkLst>
        </pc:spChg>
        <pc:grpChg chg="mod">
          <ac:chgData name="Rogerio Aguiar" userId="86fef4cc378c3954" providerId="LiveId" clId="{7FA2B328-12C2-44DA-9E34-44464411F56C}" dt="2022-09-13T18:40:41.413" v="995" actId="1076"/>
          <ac:grpSpMkLst>
            <pc:docMk/>
            <pc:sldMk cId="2984085888" sldId="271"/>
            <ac:grpSpMk id="14" creationId="{45624FE7-D2F8-0F3E-D7F0-F1DA5BD64BD2}"/>
          </ac:grpSpMkLst>
        </pc:grpChg>
      </pc:sldChg>
      <pc:sldChg chg="modSp mod">
        <pc:chgData name="Rogerio Aguiar" userId="86fef4cc378c3954" providerId="LiveId" clId="{7FA2B328-12C2-44DA-9E34-44464411F56C}" dt="2022-09-13T18:30:02.108" v="991" actId="113"/>
        <pc:sldMkLst>
          <pc:docMk/>
          <pc:sldMk cId="3565598615" sldId="2511"/>
        </pc:sldMkLst>
        <pc:spChg chg="mod">
          <ac:chgData name="Rogerio Aguiar" userId="86fef4cc378c3954" providerId="LiveId" clId="{7FA2B328-12C2-44DA-9E34-44464411F56C}" dt="2022-09-13T18:30:02.108" v="991" actId="113"/>
          <ac:spMkLst>
            <pc:docMk/>
            <pc:sldMk cId="3565598615" sldId="2511"/>
            <ac:spMk id="182275" creationId="{87960088-159D-49AB-842B-E8127F92C9B8}"/>
          </ac:spMkLst>
        </pc:spChg>
      </pc:sldChg>
      <pc:sldChg chg="modSp mod">
        <pc:chgData name="Rogerio Aguiar" userId="86fef4cc378c3954" providerId="LiveId" clId="{7FA2B328-12C2-44DA-9E34-44464411F56C}" dt="2022-09-12T22:18:28.228" v="969" actId="20577"/>
        <pc:sldMkLst>
          <pc:docMk/>
          <pc:sldMk cId="2039673337" sldId="2526"/>
        </pc:sldMkLst>
        <pc:spChg chg="mod">
          <ac:chgData name="Rogerio Aguiar" userId="86fef4cc378c3954" providerId="LiveId" clId="{7FA2B328-12C2-44DA-9E34-44464411F56C}" dt="2022-09-12T22:18:28.228" v="969" actId="20577"/>
          <ac:spMkLst>
            <pc:docMk/>
            <pc:sldMk cId="2039673337" sldId="2526"/>
            <ac:spMk id="139266" creationId="{00000000-0000-0000-0000-000000000000}"/>
          </ac:spMkLst>
        </pc:spChg>
      </pc:sldChg>
      <pc:sldChg chg="modSp mod">
        <pc:chgData name="Rogerio Aguiar" userId="86fef4cc378c3954" providerId="LiveId" clId="{7FA2B328-12C2-44DA-9E34-44464411F56C}" dt="2022-11-22T22:11:05.470" v="5994" actId="20577"/>
        <pc:sldMkLst>
          <pc:docMk/>
          <pc:sldMk cId="3063768493" sldId="2543"/>
        </pc:sldMkLst>
        <pc:spChg chg="mod">
          <ac:chgData name="Rogerio Aguiar" userId="86fef4cc378c3954" providerId="LiveId" clId="{7FA2B328-12C2-44DA-9E34-44464411F56C}" dt="2022-11-22T22:11:05.470" v="5994" actId="20577"/>
          <ac:spMkLst>
            <pc:docMk/>
            <pc:sldMk cId="3063768493" sldId="2543"/>
            <ac:spMk id="139266" creationId="{00000000-0000-0000-0000-000000000000}"/>
          </ac:spMkLst>
        </pc:spChg>
      </pc:sldChg>
      <pc:sldChg chg="addSp delSp modSp mod">
        <pc:chgData name="Rogerio Aguiar" userId="86fef4cc378c3954" providerId="LiveId" clId="{7FA2B328-12C2-44DA-9E34-44464411F56C}" dt="2023-04-14T22:36:16.862" v="6339" actId="20577"/>
        <pc:sldMkLst>
          <pc:docMk/>
          <pc:sldMk cId="365121776" sldId="2544"/>
        </pc:sldMkLst>
        <pc:spChg chg="add mod">
          <ac:chgData name="Rogerio Aguiar" userId="86fef4cc378c3954" providerId="LiveId" clId="{7FA2B328-12C2-44DA-9E34-44464411F56C}" dt="2022-11-06T19:55:21.702" v="5514" actId="1076"/>
          <ac:spMkLst>
            <pc:docMk/>
            <pc:sldMk cId="365121776" sldId="2544"/>
            <ac:spMk id="4" creationId="{686769A5-4DF3-B1CD-3645-411502ABF765}"/>
          </ac:spMkLst>
        </pc:spChg>
        <pc:spChg chg="mod">
          <ac:chgData name="Rogerio Aguiar" userId="86fef4cc378c3954" providerId="LiveId" clId="{7FA2B328-12C2-44DA-9E34-44464411F56C}" dt="2022-11-06T19:55:14.643" v="5513" actId="1076"/>
          <ac:spMkLst>
            <pc:docMk/>
            <pc:sldMk cId="365121776" sldId="2544"/>
            <ac:spMk id="5" creationId="{074571C1-5001-7A38-B9E7-F191BA220755}"/>
          </ac:spMkLst>
        </pc:spChg>
        <pc:spChg chg="add mod">
          <ac:chgData name="Rogerio Aguiar" userId="86fef4cc378c3954" providerId="LiveId" clId="{7FA2B328-12C2-44DA-9E34-44464411F56C}" dt="2022-11-06T19:55:21.702" v="5514" actId="1076"/>
          <ac:spMkLst>
            <pc:docMk/>
            <pc:sldMk cId="365121776" sldId="2544"/>
            <ac:spMk id="7" creationId="{C2D82B34-EC22-9D5D-C0EB-B4FB8F1887E0}"/>
          </ac:spMkLst>
        </pc:spChg>
        <pc:spChg chg="add mod">
          <ac:chgData name="Rogerio Aguiar" userId="86fef4cc378c3954" providerId="LiveId" clId="{7FA2B328-12C2-44DA-9E34-44464411F56C}" dt="2022-11-06T19:55:21.702" v="5514" actId="1076"/>
          <ac:spMkLst>
            <pc:docMk/>
            <pc:sldMk cId="365121776" sldId="2544"/>
            <ac:spMk id="9" creationId="{5A9E933D-E29B-821E-6FD0-9D65147218E3}"/>
          </ac:spMkLst>
        </pc:spChg>
        <pc:spChg chg="add mod">
          <ac:chgData name="Rogerio Aguiar" userId="86fef4cc378c3954" providerId="LiveId" clId="{7FA2B328-12C2-44DA-9E34-44464411F56C}" dt="2022-11-06T19:55:21.702" v="5514" actId="1076"/>
          <ac:spMkLst>
            <pc:docMk/>
            <pc:sldMk cId="365121776" sldId="2544"/>
            <ac:spMk id="11" creationId="{6DCE757C-7AB9-74B8-977B-40CE0256C9A8}"/>
          </ac:spMkLst>
        </pc:spChg>
        <pc:spChg chg="add mod">
          <ac:chgData name="Rogerio Aguiar" userId="86fef4cc378c3954" providerId="LiveId" clId="{7FA2B328-12C2-44DA-9E34-44464411F56C}" dt="2023-04-14T18:56:38.896" v="6253" actId="20577"/>
          <ac:spMkLst>
            <pc:docMk/>
            <pc:sldMk cId="365121776" sldId="2544"/>
            <ac:spMk id="12" creationId="{2818A679-B647-923A-2BD2-F5EBF0228E49}"/>
          </ac:spMkLst>
        </pc:spChg>
        <pc:spChg chg="add mod">
          <ac:chgData name="Rogerio Aguiar" userId="86fef4cc378c3954" providerId="LiveId" clId="{7FA2B328-12C2-44DA-9E34-44464411F56C}" dt="2023-04-14T18:56:45.683" v="6255" actId="20577"/>
          <ac:spMkLst>
            <pc:docMk/>
            <pc:sldMk cId="365121776" sldId="2544"/>
            <ac:spMk id="13" creationId="{A3D5590C-83A4-1585-B09F-0A7CF2A4783B}"/>
          </ac:spMkLst>
        </pc:spChg>
        <pc:spChg chg="add mod">
          <ac:chgData name="Rogerio Aguiar" userId="86fef4cc378c3954" providerId="LiveId" clId="{7FA2B328-12C2-44DA-9E34-44464411F56C}" dt="2023-04-14T22:36:16.862" v="6339" actId="20577"/>
          <ac:spMkLst>
            <pc:docMk/>
            <pc:sldMk cId="365121776" sldId="2544"/>
            <ac:spMk id="14" creationId="{11106277-0DF9-4311-C2A5-AFDDC2D2CE73}"/>
          </ac:spMkLst>
        </pc:spChg>
        <pc:spChg chg="add mod">
          <ac:chgData name="Rogerio Aguiar" userId="86fef4cc378c3954" providerId="LiveId" clId="{7FA2B328-12C2-44DA-9E34-44464411F56C}" dt="2022-11-06T19:55:21.702" v="5514" actId="1076"/>
          <ac:spMkLst>
            <pc:docMk/>
            <pc:sldMk cId="365121776" sldId="2544"/>
            <ac:spMk id="15" creationId="{D9286893-9419-37D5-8A00-5C543409884C}"/>
          </ac:spMkLst>
        </pc:spChg>
        <pc:spChg chg="del">
          <ac:chgData name="Rogerio Aguiar" userId="86fef4cc378c3954" providerId="LiveId" clId="{7FA2B328-12C2-44DA-9E34-44464411F56C}" dt="2022-11-06T19:53:51.120" v="5505" actId="478"/>
          <ac:spMkLst>
            <pc:docMk/>
            <pc:sldMk cId="365121776" sldId="2544"/>
            <ac:spMk id="55" creationId="{48714655-6783-53B0-E948-D705F28078ED}"/>
          </ac:spMkLst>
        </pc:spChg>
        <pc:picChg chg="add mod">
          <ac:chgData name="Rogerio Aguiar" userId="86fef4cc378c3954" providerId="LiveId" clId="{7FA2B328-12C2-44DA-9E34-44464411F56C}" dt="2022-11-06T19:55:21.702" v="5514" actId="1076"/>
          <ac:picMkLst>
            <pc:docMk/>
            <pc:sldMk cId="365121776" sldId="2544"/>
            <ac:picMk id="2" creationId="{95198E69-F528-29B1-5BFA-001C39587F6F}"/>
          </ac:picMkLst>
        </pc:picChg>
        <pc:picChg chg="add mod">
          <ac:chgData name="Rogerio Aguiar" userId="86fef4cc378c3954" providerId="LiveId" clId="{7FA2B328-12C2-44DA-9E34-44464411F56C}" dt="2022-11-06T19:55:21.702" v="5514" actId="1076"/>
          <ac:picMkLst>
            <pc:docMk/>
            <pc:sldMk cId="365121776" sldId="2544"/>
            <ac:picMk id="6" creationId="{8038ED48-7216-DFD0-57E5-D8E6F1933BCB}"/>
          </ac:picMkLst>
        </pc:picChg>
        <pc:picChg chg="add mod">
          <ac:chgData name="Rogerio Aguiar" userId="86fef4cc378c3954" providerId="LiveId" clId="{7FA2B328-12C2-44DA-9E34-44464411F56C}" dt="2022-11-06T19:55:21.702" v="5514" actId="1076"/>
          <ac:picMkLst>
            <pc:docMk/>
            <pc:sldMk cId="365121776" sldId="2544"/>
            <ac:picMk id="8" creationId="{4EE23034-B325-1B9A-B99E-F8C5BE5D3D78}"/>
          </ac:picMkLst>
        </pc:picChg>
        <pc:picChg chg="add mod">
          <ac:chgData name="Rogerio Aguiar" userId="86fef4cc378c3954" providerId="LiveId" clId="{7FA2B328-12C2-44DA-9E34-44464411F56C}" dt="2022-11-06T19:55:21.702" v="5514" actId="1076"/>
          <ac:picMkLst>
            <pc:docMk/>
            <pc:sldMk cId="365121776" sldId="2544"/>
            <ac:picMk id="10" creationId="{3393A0E1-92F9-EFD8-FAC1-999673B66711}"/>
          </ac:picMkLst>
        </pc:picChg>
        <pc:cxnChg chg="add mod">
          <ac:chgData name="Rogerio Aguiar" userId="86fef4cc378c3954" providerId="LiveId" clId="{7FA2B328-12C2-44DA-9E34-44464411F56C}" dt="2022-11-06T19:55:39.904" v="5526" actId="1038"/>
          <ac:cxnSpMkLst>
            <pc:docMk/>
            <pc:sldMk cId="365121776" sldId="2544"/>
            <ac:cxnSpMk id="16" creationId="{CBD4A7DC-B95B-1782-FA97-4A1A754F2F98}"/>
          </ac:cxnSpMkLst>
        </pc:cxnChg>
        <pc:cxnChg chg="add mod">
          <ac:chgData name="Rogerio Aguiar" userId="86fef4cc378c3954" providerId="LiveId" clId="{7FA2B328-12C2-44DA-9E34-44464411F56C}" dt="2022-11-06T19:55:47.361" v="5528" actId="1076"/>
          <ac:cxnSpMkLst>
            <pc:docMk/>
            <pc:sldMk cId="365121776" sldId="2544"/>
            <ac:cxnSpMk id="18" creationId="{90739263-2FD3-AF51-394F-C082331EFC90}"/>
          </ac:cxnSpMkLst>
        </pc:cxnChg>
        <pc:cxnChg chg="add mod">
          <ac:chgData name="Rogerio Aguiar" userId="86fef4cc378c3954" providerId="LiveId" clId="{7FA2B328-12C2-44DA-9E34-44464411F56C}" dt="2022-11-06T19:55:52.356" v="5530" actId="1076"/>
          <ac:cxnSpMkLst>
            <pc:docMk/>
            <pc:sldMk cId="365121776" sldId="2544"/>
            <ac:cxnSpMk id="19" creationId="{ADFC739A-2A60-8403-95C2-DF5F67796438}"/>
          </ac:cxnSpMkLst>
        </pc:cxnChg>
      </pc:sldChg>
      <pc:sldChg chg="modSp del">
        <pc:chgData name="Rogerio Aguiar" userId="86fef4cc378c3954" providerId="LiveId" clId="{7FA2B328-12C2-44DA-9E34-44464411F56C}" dt="2022-11-06T19:57:34.070" v="5533" actId="47"/>
        <pc:sldMkLst>
          <pc:docMk/>
          <pc:sldMk cId="413235787" sldId="2545"/>
        </pc:sldMkLst>
        <pc:spChg chg="mod">
          <ac:chgData name="Rogerio Aguiar" userId="86fef4cc378c3954" providerId="LiveId" clId="{7FA2B328-12C2-44DA-9E34-44464411F56C}" dt="2022-09-29T20:45:23.684" v="1769" actId="20577"/>
          <ac:spMkLst>
            <pc:docMk/>
            <pc:sldMk cId="413235787" sldId="2545"/>
            <ac:spMk id="36" creationId="{F9F6B291-5306-75CF-494B-29C249BA0784}"/>
          </ac:spMkLst>
        </pc:spChg>
        <pc:spChg chg="mod">
          <ac:chgData name="Rogerio Aguiar" userId="86fef4cc378c3954" providerId="LiveId" clId="{7FA2B328-12C2-44DA-9E34-44464411F56C}" dt="2022-09-29T20:45:28.959" v="1771" actId="20577"/>
          <ac:spMkLst>
            <pc:docMk/>
            <pc:sldMk cId="413235787" sldId="2545"/>
            <ac:spMk id="49" creationId="{92B9786B-826B-48E7-30C0-335ABC363CA2}"/>
          </ac:spMkLst>
        </pc:spChg>
      </pc:sldChg>
      <pc:sldChg chg="modSp del mod">
        <pc:chgData name="Rogerio Aguiar" userId="86fef4cc378c3954" providerId="LiveId" clId="{7FA2B328-12C2-44DA-9E34-44464411F56C}" dt="2022-11-06T19:57:29.620" v="5531" actId="47"/>
        <pc:sldMkLst>
          <pc:docMk/>
          <pc:sldMk cId="3944997625" sldId="2547"/>
        </pc:sldMkLst>
        <pc:spChg chg="mod">
          <ac:chgData name="Rogerio Aguiar" userId="86fef4cc378c3954" providerId="LiveId" clId="{7FA2B328-12C2-44DA-9E34-44464411F56C}" dt="2022-10-03T23:30:10.818" v="2014" actId="1038"/>
          <ac:spMkLst>
            <pc:docMk/>
            <pc:sldMk cId="3944997625" sldId="2547"/>
            <ac:spMk id="15" creationId="{51C8F7AF-76FF-C45D-2255-F9ADADB48662}"/>
          </ac:spMkLst>
        </pc:spChg>
        <pc:spChg chg="mod">
          <ac:chgData name="Rogerio Aguiar" userId="86fef4cc378c3954" providerId="LiveId" clId="{7FA2B328-12C2-44DA-9E34-44464411F56C}" dt="2022-10-03T23:30:10.818" v="2014" actId="1038"/>
          <ac:spMkLst>
            <pc:docMk/>
            <pc:sldMk cId="3944997625" sldId="2547"/>
            <ac:spMk id="21" creationId="{37357691-B09D-B8C1-9B07-69550D530C65}"/>
          </ac:spMkLst>
        </pc:spChg>
        <pc:spChg chg="mod">
          <ac:chgData name="Rogerio Aguiar" userId="86fef4cc378c3954" providerId="LiveId" clId="{7FA2B328-12C2-44DA-9E34-44464411F56C}" dt="2022-10-03T23:29:51.586" v="1985" actId="113"/>
          <ac:spMkLst>
            <pc:docMk/>
            <pc:sldMk cId="3944997625" sldId="2547"/>
            <ac:spMk id="66" creationId="{2BEE52D0-E8F3-7ED0-6521-E66BD6B20A04}"/>
          </ac:spMkLst>
        </pc:spChg>
        <pc:grpChg chg="mod">
          <ac:chgData name="Rogerio Aguiar" userId="86fef4cc378c3954" providerId="LiveId" clId="{7FA2B328-12C2-44DA-9E34-44464411F56C}" dt="2022-10-03T23:30:10.818" v="2014" actId="1038"/>
          <ac:grpSpMkLst>
            <pc:docMk/>
            <pc:sldMk cId="3944997625" sldId="2547"/>
            <ac:grpSpMk id="55" creationId="{EE733809-21AB-5760-DFC1-43FAC7F785D9}"/>
          </ac:grpSpMkLst>
        </pc:grpChg>
        <pc:picChg chg="mod">
          <ac:chgData name="Rogerio Aguiar" userId="86fef4cc378c3954" providerId="LiveId" clId="{7FA2B328-12C2-44DA-9E34-44464411F56C}" dt="2022-10-03T23:30:10.818" v="2014" actId="1038"/>
          <ac:picMkLst>
            <pc:docMk/>
            <pc:sldMk cId="3944997625" sldId="2547"/>
            <ac:picMk id="57" creationId="{3788667D-B094-0CE7-65BA-236A425990FE}"/>
          </ac:picMkLst>
        </pc:picChg>
        <pc:cxnChg chg="mod">
          <ac:chgData name="Rogerio Aguiar" userId="86fef4cc378c3954" providerId="LiveId" clId="{7FA2B328-12C2-44DA-9E34-44464411F56C}" dt="2022-10-03T23:30:10.818" v="2014" actId="1038"/>
          <ac:cxnSpMkLst>
            <pc:docMk/>
            <pc:sldMk cId="3944997625" sldId="2547"/>
            <ac:cxnSpMk id="12" creationId="{B35FF8C3-5104-4854-1774-C18F515DB484}"/>
          </ac:cxnSpMkLst>
        </pc:cxnChg>
      </pc:sldChg>
      <pc:sldChg chg="del">
        <pc:chgData name="Rogerio Aguiar" userId="86fef4cc378c3954" providerId="LiveId" clId="{7FA2B328-12C2-44DA-9E34-44464411F56C}" dt="2022-11-06T19:57:33.520" v="5532" actId="47"/>
        <pc:sldMkLst>
          <pc:docMk/>
          <pc:sldMk cId="3987411419" sldId="2548"/>
        </pc:sldMkLst>
      </pc:sldChg>
      <pc:sldChg chg="modSp del mod">
        <pc:chgData name="Rogerio Aguiar" userId="86fef4cc378c3954" providerId="LiveId" clId="{7FA2B328-12C2-44DA-9E34-44464411F56C}" dt="2022-11-06T19:57:36.806" v="5536" actId="47"/>
        <pc:sldMkLst>
          <pc:docMk/>
          <pc:sldMk cId="510033559" sldId="2549"/>
        </pc:sldMkLst>
        <pc:spChg chg="mod">
          <ac:chgData name="Rogerio Aguiar" userId="86fef4cc378c3954" providerId="LiveId" clId="{7FA2B328-12C2-44DA-9E34-44464411F56C}" dt="2022-11-06T19:54:06.234" v="5506" actId="1076"/>
          <ac:spMkLst>
            <pc:docMk/>
            <pc:sldMk cId="510033559" sldId="2549"/>
            <ac:spMk id="13" creationId="{B338146E-7001-059C-2C00-E6290B69E9F4}"/>
          </ac:spMkLst>
        </pc:spChg>
        <pc:spChg chg="mod">
          <ac:chgData name="Rogerio Aguiar" userId="86fef4cc378c3954" providerId="LiveId" clId="{7FA2B328-12C2-44DA-9E34-44464411F56C}" dt="2022-11-06T19:54:06.234" v="5506" actId="1076"/>
          <ac:spMkLst>
            <pc:docMk/>
            <pc:sldMk cId="510033559" sldId="2549"/>
            <ac:spMk id="22" creationId="{0AB8063A-D3AB-A541-15E4-7A40C86C7729}"/>
          </ac:spMkLst>
        </pc:spChg>
        <pc:spChg chg="mod">
          <ac:chgData name="Rogerio Aguiar" userId="86fef4cc378c3954" providerId="LiveId" clId="{7FA2B328-12C2-44DA-9E34-44464411F56C}" dt="2022-11-06T19:54:06.234" v="5506" actId="1076"/>
          <ac:spMkLst>
            <pc:docMk/>
            <pc:sldMk cId="510033559" sldId="2549"/>
            <ac:spMk id="37" creationId="{8F4F176F-2825-A7CD-4F60-24F7BA32B4CA}"/>
          </ac:spMkLst>
        </pc:spChg>
        <pc:spChg chg="mod">
          <ac:chgData name="Rogerio Aguiar" userId="86fef4cc378c3954" providerId="LiveId" clId="{7FA2B328-12C2-44DA-9E34-44464411F56C}" dt="2022-10-11T19:08:12.780" v="3186" actId="20577"/>
          <ac:spMkLst>
            <pc:docMk/>
            <pc:sldMk cId="510033559" sldId="2549"/>
            <ac:spMk id="39" creationId="{41EEAA30-94BD-473E-156D-91BF8054D48C}"/>
          </ac:spMkLst>
        </pc:spChg>
        <pc:spChg chg="mod">
          <ac:chgData name="Rogerio Aguiar" userId="86fef4cc378c3954" providerId="LiveId" clId="{7FA2B328-12C2-44DA-9E34-44464411F56C}" dt="2022-10-11T19:08:03.323" v="3182" actId="20577"/>
          <ac:spMkLst>
            <pc:docMk/>
            <pc:sldMk cId="510033559" sldId="2549"/>
            <ac:spMk id="45" creationId="{22F32090-3085-95D4-E809-C92B1D546E92}"/>
          </ac:spMkLst>
        </pc:spChg>
        <pc:spChg chg="mod">
          <ac:chgData name="Rogerio Aguiar" userId="86fef4cc378c3954" providerId="LiveId" clId="{7FA2B328-12C2-44DA-9E34-44464411F56C}" dt="2022-10-11T19:07:57.458" v="3178" actId="20577"/>
          <ac:spMkLst>
            <pc:docMk/>
            <pc:sldMk cId="510033559" sldId="2549"/>
            <ac:spMk id="49" creationId="{6CBDE2E9-6134-E7E8-6B97-CCCED75E256E}"/>
          </ac:spMkLst>
        </pc:spChg>
        <pc:picChg chg="mod">
          <ac:chgData name="Rogerio Aguiar" userId="86fef4cc378c3954" providerId="LiveId" clId="{7FA2B328-12C2-44DA-9E34-44464411F56C}" dt="2022-11-06T19:54:06.234" v="5506" actId="1076"/>
          <ac:picMkLst>
            <pc:docMk/>
            <pc:sldMk cId="510033559" sldId="2549"/>
            <ac:picMk id="7" creationId="{F55D228C-90B8-7A6F-9128-4461ABCC7F2E}"/>
          </ac:picMkLst>
        </pc:picChg>
        <pc:picChg chg="mod">
          <ac:chgData name="Rogerio Aguiar" userId="86fef4cc378c3954" providerId="LiveId" clId="{7FA2B328-12C2-44DA-9E34-44464411F56C}" dt="2022-11-06T19:54:06.234" v="5506" actId="1076"/>
          <ac:picMkLst>
            <pc:docMk/>
            <pc:sldMk cId="510033559" sldId="2549"/>
            <ac:picMk id="18" creationId="{B96B37D9-93B3-B2FB-5E0B-9CBF15EA4364}"/>
          </ac:picMkLst>
        </pc:picChg>
        <pc:picChg chg="mod">
          <ac:chgData name="Rogerio Aguiar" userId="86fef4cc378c3954" providerId="LiveId" clId="{7FA2B328-12C2-44DA-9E34-44464411F56C}" dt="2022-09-12T17:43:26.039" v="912" actId="1076"/>
          <ac:picMkLst>
            <pc:docMk/>
            <pc:sldMk cId="510033559" sldId="2549"/>
            <ac:picMk id="29" creationId="{CEA8492E-A874-2259-246B-422A5B0B4E3E}"/>
          </ac:picMkLst>
        </pc:picChg>
        <pc:cxnChg chg="mod">
          <ac:chgData name="Rogerio Aguiar" userId="86fef4cc378c3954" providerId="LiveId" clId="{7FA2B328-12C2-44DA-9E34-44464411F56C}" dt="2022-11-06T19:54:06.234" v="5506" actId="1076"/>
          <ac:cxnSpMkLst>
            <pc:docMk/>
            <pc:sldMk cId="510033559" sldId="2549"/>
            <ac:cxnSpMk id="6" creationId="{ECA06D46-3E7B-24C7-CBEF-E0090F34260A}"/>
          </ac:cxnSpMkLst>
        </pc:cxnChg>
      </pc:sldChg>
      <pc:sldChg chg="addSp modSp del mod modAnim">
        <pc:chgData name="Rogerio Aguiar" userId="86fef4cc378c3954" providerId="LiveId" clId="{7FA2B328-12C2-44DA-9E34-44464411F56C}" dt="2022-11-06T19:57:34.720" v="5534" actId="47"/>
        <pc:sldMkLst>
          <pc:docMk/>
          <pc:sldMk cId="2638312313" sldId="2550"/>
        </pc:sldMkLst>
        <pc:cxnChg chg="add mod">
          <ac:chgData name="Rogerio Aguiar" userId="86fef4cc378c3954" providerId="LiveId" clId="{7FA2B328-12C2-44DA-9E34-44464411F56C}" dt="2022-10-03T23:35:21.923" v="2018" actId="1582"/>
          <ac:cxnSpMkLst>
            <pc:docMk/>
            <pc:sldMk cId="2638312313" sldId="2550"/>
            <ac:cxnSpMk id="6" creationId="{97AD28B8-C720-7575-4A59-1F78CE89ADF9}"/>
          </ac:cxnSpMkLst>
        </pc:cxnChg>
        <pc:cxnChg chg="add mod">
          <ac:chgData name="Rogerio Aguiar" userId="86fef4cc378c3954" providerId="LiveId" clId="{7FA2B328-12C2-44DA-9E34-44464411F56C}" dt="2022-10-03T23:35:34.488" v="2022" actId="14100"/>
          <ac:cxnSpMkLst>
            <pc:docMk/>
            <pc:sldMk cId="2638312313" sldId="2550"/>
            <ac:cxnSpMk id="7" creationId="{98950FD5-9216-2D7C-2E6D-02380054DB12}"/>
          </ac:cxnSpMkLst>
        </pc:cxnChg>
      </pc:sldChg>
      <pc:sldChg chg="modSp del mod modAnim">
        <pc:chgData name="Rogerio Aguiar" userId="86fef4cc378c3954" providerId="LiveId" clId="{7FA2B328-12C2-44DA-9E34-44464411F56C}" dt="2022-11-06T19:57:35.604" v="5535" actId="47"/>
        <pc:sldMkLst>
          <pc:docMk/>
          <pc:sldMk cId="2157170726" sldId="2551"/>
        </pc:sldMkLst>
        <pc:spChg chg="mod">
          <ac:chgData name="Rogerio Aguiar" userId="86fef4cc378c3954" providerId="LiveId" clId="{7FA2B328-12C2-44DA-9E34-44464411F56C}" dt="2022-09-29T20:48:32.985" v="1773" actId="14100"/>
          <ac:spMkLst>
            <pc:docMk/>
            <pc:sldMk cId="2157170726" sldId="2551"/>
            <ac:spMk id="20" creationId="{1E36D50C-4376-75C6-FBEB-1294289F1C9D}"/>
          </ac:spMkLst>
        </pc:spChg>
        <pc:spChg chg="mod">
          <ac:chgData name="Rogerio Aguiar" userId="86fef4cc378c3954" providerId="LiveId" clId="{7FA2B328-12C2-44DA-9E34-44464411F56C}" dt="2022-09-29T20:49:36.278" v="1776" actId="1076"/>
          <ac:spMkLst>
            <pc:docMk/>
            <pc:sldMk cId="2157170726" sldId="2551"/>
            <ac:spMk id="21" creationId="{08F6260F-2EAF-A0E1-BF9D-49FAE964590D}"/>
          </ac:spMkLst>
        </pc:spChg>
        <pc:picChg chg="mod">
          <ac:chgData name="Rogerio Aguiar" userId="86fef4cc378c3954" providerId="LiveId" clId="{7FA2B328-12C2-44DA-9E34-44464411F56C}" dt="2022-09-20T19:05:41.623" v="1636" actId="208"/>
          <ac:picMkLst>
            <pc:docMk/>
            <pc:sldMk cId="2157170726" sldId="2551"/>
            <ac:picMk id="23" creationId="{EC010A60-82B7-5444-E519-2A5A7865129C}"/>
          </ac:picMkLst>
        </pc:picChg>
      </pc:sldChg>
      <pc:sldChg chg="addSp delSp modSp mod delAnim">
        <pc:chgData name="Rogerio Aguiar" userId="86fef4cc378c3954" providerId="LiveId" clId="{7FA2B328-12C2-44DA-9E34-44464411F56C}" dt="2022-11-06T19:39:53.586" v="5453"/>
        <pc:sldMkLst>
          <pc:docMk/>
          <pc:sldMk cId="3146303695" sldId="2553"/>
        </pc:sldMkLst>
        <pc:spChg chg="mod">
          <ac:chgData name="Rogerio Aguiar" userId="86fef4cc378c3954" providerId="LiveId" clId="{7FA2B328-12C2-44DA-9E34-44464411F56C}" dt="2022-11-06T19:38:18.179" v="5440" actId="403"/>
          <ac:spMkLst>
            <pc:docMk/>
            <pc:sldMk cId="3146303695" sldId="2553"/>
            <ac:spMk id="10" creationId="{9BEE3601-DA47-17CB-4DE5-37742FD77D11}"/>
          </ac:spMkLst>
        </pc:spChg>
        <pc:spChg chg="mod">
          <ac:chgData name="Rogerio Aguiar" userId="86fef4cc378c3954" providerId="LiveId" clId="{7FA2B328-12C2-44DA-9E34-44464411F56C}" dt="2022-11-06T19:38:07.734" v="5438" actId="403"/>
          <ac:spMkLst>
            <pc:docMk/>
            <pc:sldMk cId="3146303695" sldId="2553"/>
            <ac:spMk id="14" creationId="{EAF39B00-8097-BBB5-1E9C-E3D7E01AE284}"/>
          </ac:spMkLst>
        </pc:spChg>
        <pc:spChg chg="mod">
          <ac:chgData name="Rogerio Aguiar" userId="86fef4cc378c3954" providerId="LiveId" clId="{7FA2B328-12C2-44DA-9E34-44464411F56C}" dt="2022-09-20T18:55:33.597" v="1619" actId="20577"/>
          <ac:spMkLst>
            <pc:docMk/>
            <pc:sldMk cId="3146303695" sldId="2553"/>
            <ac:spMk id="16" creationId="{B3B4679A-87BD-CA0B-E313-D811A0789B9E}"/>
          </ac:spMkLst>
        </pc:spChg>
        <pc:spChg chg="mod">
          <ac:chgData name="Rogerio Aguiar" userId="86fef4cc378c3954" providerId="LiveId" clId="{7FA2B328-12C2-44DA-9E34-44464411F56C}" dt="2022-11-06T19:39:53.586" v="5453"/>
          <ac:spMkLst>
            <pc:docMk/>
            <pc:sldMk cId="3146303695" sldId="2553"/>
            <ac:spMk id="18" creationId="{5BBE8401-657A-355F-A4B6-E12DF9A11365}"/>
          </ac:spMkLst>
        </pc:spChg>
        <pc:spChg chg="mod">
          <ac:chgData name="Rogerio Aguiar" userId="86fef4cc378c3954" providerId="LiveId" clId="{7FA2B328-12C2-44DA-9E34-44464411F56C}" dt="2022-11-06T19:39:04.156" v="5449" actId="403"/>
          <ac:spMkLst>
            <pc:docMk/>
            <pc:sldMk cId="3146303695" sldId="2553"/>
            <ac:spMk id="40" creationId="{476C0480-520F-F151-C256-17E1C55DA9F8}"/>
          </ac:spMkLst>
        </pc:spChg>
        <pc:picChg chg="add del mod">
          <ac:chgData name="Rogerio Aguiar" userId="86fef4cc378c3954" providerId="LiveId" clId="{7FA2B328-12C2-44DA-9E34-44464411F56C}" dt="2022-09-20T18:00:25.392" v="1315" actId="478"/>
          <ac:picMkLst>
            <pc:docMk/>
            <pc:sldMk cId="3146303695" sldId="2553"/>
            <ac:picMk id="8" creationId="{22F8855D-5CF7-9D88-2765-8FB314605A12}"/>
          </ac:picMkLst>
        </pc:picChg>
        <pc:picChg chg="add mod">
          <ac:chgData name="Rogerio Aguiar" userId="86fef4cc378c3954" providerId="LiveId" clId="{7FA2B328-12C2-44DA-9E34-44464411F56C}" dt="2022-11-06T19:38:05.004" v="5437" actId="1076"/>
          <ac:picMkLst>
            <pc:docMk/>
            <pc:sldMk cId="3146303695" sldId="2553"/>
            <ac:picMk id="9" creationId="{075AA760-0167-702A-9E7F-9C40D9447153}"/>
          </ac:picMkLst>
        </pc:picChg>
        <pc:picChg chg="mod">
          <ac:chgData name="Rogerio Aguiar" userId="86fef4cc378c3954" providerId="LiveId" clId="{7FA2B328-12C2-44DA-9E34-44464411F56C}" dt="2022-11-06T19:39:07.105" v="5450" actId="1076"/>
          <ac:picMkLst>
            <pc:docMk/>
            <pc:sldMk cId="3146303695" sldId="2553"/>
            <ac:picMk id="38" creationId="{E1B124D0-D227-FE1D-6DB1-B32D60881E79}"/>
          </ac:picMkLst>
        </pc:picChg>
        <pc:picChg chg="del mod">
          <ac:chgData name="Rogerio Aguiar" userId="86fef4cc378c3954" providerId="LiveId" clId="{7FA2B328-12C2-44DA-9E34-44464411F56C}" dt="2022-09-19T23:55:16.820" v="1207" actId="478"/>
          <ac:picMkLst>
            <pc:docMk/>
            <pc:sldMk cId="3146303695" sldId="2553"/>
            <ac:picMk id="44" creationId="{2E834A38-3057-19F2-D553-4955F230156F}"/>
          </ac:picMkLst>
        </pc:picChg>
        <pc:picChg chg="del">
          <ac:chgData name="Rogerio Aguiar" userId="86fef4cc378c3954" providerId="LiveId" clId="{7FA2B328-12C2-44DA-9E34-44464411F56C}" dt="2022-09-19T23:43:39.843" v="1118" actId="478"/>
          <ac:picMkLst>
            <pc:docMk/>
            <pc:sldMk cId="3146303695" sldId="2553"/>
            <ac:picMk id="60" creationId="{D40D45E3-9D86-F76D-FD92-B73B01C3855B}"/>
          </ac:picMkLst>
        </pc:picChg>
        <pc:cxnChg chg="mod">
          <ac:chgData name="Rogerio Aguiar" userId="86fef4cc378c3954" providerId="LiveId" clId="{7FA2B328-12C2-44DA-9E34-44464411F56C}" dt="2022-11-06T19:38:18.179" v="5440" actId="403"/>
          <ac:cxnSpMkLst>
            <pc:docMk/>
            <pc:sldMk cId="3146303695" sldId="2553"/>
            <ac:cxnSpMk id="20" creationId="{C479D94D-C12F-2A0E-1D8B-33656ED806A2}"/>
          </ac:cxnSpMkLst>
        </pc:cxnChg>
      </pc:sldChg>
      <pc:sldChg chg="addSp delSp modSp mod modAnim">
        <pc:chgData name="Rogerio Aguiar" userId="86fef4cc378c3954" providerId="LiveId" clId="{7FA2B328-12C2-44DA-9E34-44464411F56C}" dt="2022-11-06T19:06:19.172" v="5119" actId="1076"/>
        <pc:sldMkLst>
          <pc:docMk/>
          <pc:sldMk cId="43069441" sldId="2554"/>
        </pc:sldMkLst>
        <pc:spChg chg="add del mod">
          <ac:chgData name="Rogerio Aguiar" userId="86fef4cc378c3954" providerId="LiveId" clId="{7FA2B328-12C2-44DA-9E34-44464411F56C}" dt="2022-11-06T19:03:01.019" v="5015" actId="478"/>
          <ac:spMkLst>
            <pc:docMk/>
            <pc:sldMk cId="43069441" sldId="2554"/>
            <ac:spMk id="5" creationId="{6BE63220-F0CF-9B97-87BF-CDEAF19C7DF3}"/>
          </ac:spMkLst>
        </pc:spChg>
        <pc:spChg chg="mod">
          <ac:chgData name="Rogerio Aguiar" userId="86fef4cc378c3954" providerId="LiveId" clId="{7FA2B328-12C2-44DA-9E34-44464411F56C}" dt="2022-11-06T19:06:06.463" v="5117" actId="6549"/>
          <ac:spMkLst>
            <pc:docMk/>
            <pc:sldMk cId="43069441" sldId="2554"/>
            <ac:spMk id="8" creationId="{BA3755BD-43D7-5AD7-1319-A1DD82527708}"/>
          </ac:spMkLst>
        </pc:spChg>
        <pc:grpChg chg="add mod">
          <ac:chgData name="Rogerio Aguiar" userId="86fef4cc378c3954" providerId="LiveId" clId="{7FA2B328-12C2-44DA-9E34-44464411F56C}" dt="2022-11-06T19:06:19.172" v="5119" actId="1076"/>
          <ac:grpSpMkLst>
            <pc:docMk/>
            <pc:sldMk cId="43069441" sldId="2554"/>
            <ac:grpSpMk id="6" creationId="{B7311E2E-8C1A-6FC5-5268-4A492C4F4114}"/>
          </ac:grpSpMkLst>
        </pc:grpChg>
        <pc:graphicFrameChg chg="mod">
          <ac:chgData name="Rogerio Aguiar" userId="86fef4cc378c3954" providerId="LiveId" clId="{7FA2B328-12C2-44DA-9E34-44464411F56C}" dt="2022-11-06T19:06:16.237" v="5118" actId="1076"/>
          <ac:graphicFrameMkLst>
            <pc:docMk/>
            <pc:sldMk cId="43069441" sldId="2554"/>
            <ac:graphicFrameMk id="2" creationId="{FE702758-B6DA-E488-366A-645181E5E7A5}"/>
          </ac:graphicFrameMkLst>
        </pc:graphicFrameChg>
        <pc:picChg chg="mod">
          <ac:chgData name="Rogerio Aguiar" userId="86fef4cc378c3954" providerId="LiveId" clId="{7FA2B328-12C2-44DA-9E34-44464411F56C}" dt="2022-11-06T19:05:50.546" v="5109" actId="1076"/>
          <ac:picMkLst>
            <pc:docMk/>
            <pc:sldMk cId="43069441" sldId="2554"/>
            <ac:picMk id="7" creationId="{74B5FDA7-CCEB-1D32-6D4F-7253C4211BBA}"/>
          </ac:picMkLst>
        </pc:picChg>
      </pc:sldChg>
      <pc:sldChg chg="addSp delSp modSp mod">
        <pc:chgData name="Rogerio Aguiar" userId="86fef4cc378c3954" providerId="LiveId" clId="{7FA2B328-12C2-44DA-9E34-44464411F56C}" dt="2022-11-06T18:48:35.510" v="5011" actId="1076"/>
        <pc:sldMkLst>
          <pc:docMk/>
          <pc:sldMk cId="2445309118" sldId="2557"/>
        </pc:sldMkLst>
        <pc:spChg chg="add mod">
          <ac:chgData name="Rogerio Aguiar" userId="86fef4cc378c3954" providerId="LiveId" clId="{7FA2B328-12C2-44DA-9E34-44464411F56C}" dt="2022-11-06T18:47:58.853" v="4990" actId="122"/>
          <ac:spMkLst>
            <pc:docMk/>
            <pc:sldMk cId="2445309118" sldId="2557"/>
            <ac:spMk id="3" creationId="{F7EADD50-7E4B-A7B7-E7AE-82D130C6DA63}"/>
          </ac:spMkLst>
        </pc:spChg>
        <pc:spChg chg="add del mod">
          <ac:chgData name="Rogerio Aguiar" userId="86fef4cc378c3954" providerId="LiveId" clId="{7FA2B328-12C2-44DA-9E34-44464411F56C}" dt="2022-11-06T18:48:07.862" v="4993" actId="478"/>
          <ac:spMkLst>
            <pc:docMk/>
            <pc:sldMk cId="2445309118" sldId="2557"/>
            <ac:spMk id="4" creationId="{E812E775-0F4C-8A5E-4ABB-68B3C6558542}"/>
          </ac:spMkLst>
        </pc:spChg>
        <pc:spChg chg="add mod">
          <ac:chgData name="Rogerio Aguiar" userId="86fef4cc378c3954" providerId="LiveId" clId="{7FA2B328-12C2-44DA-9E34-44464411F56C}" dt="2022-11-06T18:48:35.510" v="5011" actId="1076"/>
          <ac:spMkLst>
            <pc:docMk/>
            <pc:sldMk cId="2445309118" sldId="2557"/>
            <ac:spMk id="5" creationId="{E5B74858-1F44-98DB-9342-A92E67F993A5}"/>
          </ac:spMkLst>
        </pc:spChg>
        <pc:picChg chg="mod">
          <ac:chgData name="Rogerio Aguiar" userId="86fef4cc378c3954" providerId="LiveId" clId="{7FA2B328-12C2-44DA-9E34-44464411F56C}" dt="2022-11-06T18:48:05.191" v="4992" actId="1076"/>
          <ac:picMkLst>
            <pc:docMk/>
            <pc:sldMk cId="2445309118" sldId="2557"/>
            <ac:picMk id="6" creationId="{0FA20AEF-FAC8-3312-B00B-9A747AB2381E}"/>
          </ac:picMkLst>
        </pc:picChg>
      </pc:sldChg>
      <pc:sldChg chg="addSp modSp mod modAnim">
        <pc:chgData name="Rogerio Aguiar" userId="86fef4cc378c3954" providerId="LiveId" clId="{7FA2B328-12C2-44DA-9E34-44464411F56C}" dt="2023-04-03T17:48:51.981" v="6177" actId="1076"/>
        <pc:sldMkLst>
          <pc:docMk/>
          <pc:sldMk cId="3246695481" sldId="2559"/>
        </pc:sldMkLst>
        <pc:spChg chg="mod">
          <ac:chgData name="Rogerio Aguiar" userId="86fef4cc378c3954" providerId="LiveId" clId="{7FA2B328-12C2-44DA-9E34-44464411F56C}" dt="2022-09-12T17:04:08.324" v="8" actId="20577"/>
          <ac:spMkLst>
            <pc:docMk/>
            <pc:sldMk cId="3246695481" sldId="2559"/>
            <ac:spMk id="7" creationId="{D1AE94B3-06C1-76E2-0075-FB3B4F589A67}"/>
          </ac:spMkLst>
        </pc:spChg>
        <pc:spChg chg="mod">
          <ac:chgData name="Rogerio Aguiar" userId="86fef4cc378c3954" providerId="LiveId" clId="{7FA2B328-12C2-44DA-9E34-44464411F56C}" dt="2022-09-12T17:16:06.748" v="407" actId="20577"/>
          <ac:spMkLst>
            <pc:docMk/>
            <pc:sldMk cId="3246695481" sldId="2559"/>
            <ac:spMk id="9" creationId="{CA9AF6A1-D225-A9A9-1337-812CC5EE0335}"/>
          </ac:spMkLst>
        </pc:spChg>
        <pc:spChg chg="mod">
          <ac:chgData name="Rogerio Aguiar" userId="86fef4cc378c3954" providerId="LiveId" clId="{7FA2B328-12C2-44DA-9E34-44464411F56C}" dt="2022-09-12T17:06:04.563" v="123" actId="1076"/>
          <ac:spMkLst>
            <pc:docMk/>
            <pc:sldMk cId="3246695481" sldId="2559"/>
            <ac:spMk id="10" creationId="{9A643F80-932B-741D-B333-499A6D26F4E2}"/>
          </ac:spMkLst>
        </pc:spChg>
        <pc:spChg chg="mod">
          <ac:chgData name="Rogerio Aguiar" userId="86fef4cc378c3954" providerId="LiveId" clId="{7FA2B328-12C2-44DA-9E34-44464411F56C}" dt="2023-04-03T17:48:51.981" v="6177" actId="1076"/>
          <ac:spMkLst>
            <pc:docMk/>
            <pc:sldMk cId="3246695481" sldId="2559"/>
            <ac:spMk id="12" creationId="{1E8D4647-3589-B4DE-2913-8ECF1B4CA3DE}"/>
          </ac:spMkLst>
        </pc:spChg>
        <pc:spChg chg="mod">
          <ac:chgData name="Rogerio Aguiar" userId="86fef4cc378c3954" providerId="LiveId" clId="{7FA2B328-12C2-44DA-9E34-44464411F56C}" dt="2022-11-08T17:55:33.191" v="5909" actId="207"/>
          <ac:spMkLst>
            <pc:docMk/>
            <pc:sldMk cId="3246695481" sldId="2559"/>
            <ac:spMk id="15" creationId="{C3264064-903A-3F97-EB6A-80991F864613}"/>
          </ac:spMkLst>
        </pc:spChg>
        <pc:spChg chg="mod">
          <ac:chgData name="Rogerio Aguiar" userId="86fef4cc378c3954" providerId="LiveId" clId="{7FA2B328-12C2-44DA-9E34-44464411F56C}" dt="2022-09-12T17:07:06.447" v="133" actId="113"/>
          <ac:spMkLst>
            <pc:docMk/>
            <pc:sldMk cId="3246695481" sldId="2559"/>
            <ac:spMk id="24" creationId="{2BC2ECF3-C9FD-D73C-6CBB-5D8A6E6803EA}"/>
          </ac:spMkLst>
        </pc:spChg>
        <pc:spChg chg="mod">
          <ac:chgData name="Rogerio Aguiar" userId="86fef4cc378c3954" providerId="LiveId" clId="{7FA2B328-12C2-44DA-9E34-44464411F56C}" dt="2022-09-12T17:06:12.360" v="125" actId="1076"/>
          <ac:spMkLst>
            <pc:docMk/>
            <pc:sldMk cId="3246695481" sldId="2559"/>
            <ac:spMk id="33" creationId="{E0AF176A-8BE4-F792-E30C-3089DCBFBBAF}"/>
          </ac:spMkLst>
        </pc:spChg>
        <pc:spChg chg="mod">
          <ac:chgData name="Rogerio Aguiar" userId="86fef4cc378c3954" providerId="LiveId" clId="{7FA2B328-12C2-44DA-9E34-44464411F56C}" dt="2022-09-12T17:06:15.250" v="126" actId="6549"/>
          <ac:spMkLst>
            <pc:docMk/>
            <pc:sldMk cId="3246695481" sldId="2559"/>
            <ac:spMk id="35" creationId="{789A340A-B85B-976C-0362-5401835A5F50}"/>
          </ac:spMkLst>
        </pc:spChg>
        <pc:grpChg chg="add mod">
          <ac:chgData name="Rogerio Aguiar" userId="86fef4cc378c3954" providerId="LiveId" clId="{7FA2B328-12C2-44DA-9E34-44464411F56C}" dt="2022-09-12T17:15:50.912" v="399" actId="1076"/>
          <ac:grpSpMkLst>
            <pc:docMk/>
            <pc:sldMk cId="3246695481" sldId="2559"/>
            <ac:grpSpMk id="8" creationId="{15E14D99-50AB-B452-A275-9C47D846799B}"/>
          </ac:grpSpMkLst>
        </pc:grpChg>
        <pc:picChg chg="mod">
          <ac:chgData name="Rogerio Aguiar" userId="86fef4cc378c3954" providerId="LiveId" clId="{7FA2B328-12C2-44DA-9E34-44464411F56C}" dt="2022-09-12T17:15:55.702" v="400" actId="1076"/>
          <ac:picMkLst>
            <pc:docMk/>
            <pc:sldMk cId="3246695481" sldId="2559"/>
            <ac:picMk id="13" creationId="{735FEF09-04FA-D8D2-2385-D52D1BC5F720}"/>
          </ac:picMkLst>
        </pc:picChg>
      </pc:sldChg>
      <pc:sldChg chg="modSp">
        <pc:chgData name="Rogerio Aguiar" userId="86fef4cc378c3954" providerId="LiveId" clId="{7FA2B328-12C2-44DA-9E34-44464411F56C}" dt="2022-09-12T17:30:07.136" v="594" actId="113"/>
        <pc:sldMkLst>
          <pc:docMk/>
          <pc:sldMk cId="1281881744" sldId="2564"/>
        </pc:sldMkLst>
        <pc:spChg chg="mod">
          <ac:chgData name="Rogerio Aguiar" userId="86fef4cc378c3954" providerId="LiveId" clId="{7FA2B328-12C2-44DA-9E34-44464411F56C}" dt="2022-09-12T17:30:04.686" v="593" actId="113"/>
          <ac:spMkLst>
            <pc:docMk/>
            <pc:sldMk cId="1281881744" sldId="2564"/>
            <ac:spMk id="21" creationId="{4999FA70-85B9-408D-A17E-A2AE4735D536}"/>
          </ac:spMkLst>
        </pc:spChg>
        <pc:spChg chg="mod">
          <ac:chgData name="Rogerio Aguiar" userId="86fef4cc378c3954" providerId="LiveId" clId="{7FA2B328-12C2-44DA-9E34-44464411F56C}" dt="2022-09-12T17:30:07.136" v="594" actId="113"/>
          <ac:spMkLst>
            <pc:docMk/>
            <pc:sldMk cId="1281881744" sldId="2564"/>
            <ac:spMk id="23" creationId="{3895F0B8-F046-8F37-2457-5B928503F030}"/>
          </ac:spMkLst>
        </pc:spChg>
      </pc:sldChg>
      <pc:sldChg chg="modSp mod">
        <pc:chgData name="Rogerio Aguiar" userId="86fef4cc378c3954" providerId="LiveId" clId="{7FA2B328-12C2-44DA-9E34-44464411F56C}" dt="2022-11-06T19:44:01.007" v="5479" actId="1076"/>
        <pc:sldMkLst>
          <pc:docMk/>
          <pc:sldMk cId="4115235911" sldId="2565"/>
        </pc:sldMkLst>
        <pc:spChg chg="mod">
          <ac:chgData name="Rogerio Aguiar" userId="86fef4cc378c3954" providerId="LiveId" clId="{7FA2B328-12C2-44DA-9E34-44464411F56C}" dt="2022-11-06T19:44:01.007" v="5479" actId="1076"/>
          <ac:spMkLst>
            <pc:docMk/>
            <pc:sldMk cId="4115235911" sldId="2565"/>
            <ac:spMk id="13" creationId="{838DDECA-8A55-F915-330E-AD656561F8F9}"/>
          </ac:spMkLst>
        </pc:spChg>
        <pc:spChg chg="mod">
          <ac:chgData name="Rogerio Aguiar" userId="86fef4cc378c3954" providerId="LiveId" clId="{7FA2B328-12C2-44DA-9E34-44464411F56C}" dt="2022-09-20T18:24:08.749" v="1512" actId="207"/>
          <ac:spMkLst>
            <pc:docMk/>
            <pc:sldMk cId="4115235911" sldId="2565"/>
            <ac:spMk id="23" creationId="{B1336466-0490-48B3-B96B-70154BB38218}"/>
          </ac:spMkLst>
        </pc:spChg>
      </pc:sldChg>
      <pc:sldChg chg="modSp mod">
        <pc:chgData name="Rogerio Aguiar" userId="86fef4cc378c3954" providerId="LiveId" clId="{7FA2B328-12C2-44DA-9E34-44464411F56C}" dt="2022-09-20T18:22:28.838" v="1510" actId="20577"/>
        <pc:sldMkLst>
          <pc:docMk/>
          <pc:sldMk cId="3318780706" sldId="2566"/>
        </pc:sldMkLst>
        <pc:spChg chg="mod">
          <ac:chgData name="Rogerio Aguiar" userId="86fef4cc378c3954" providerId="LiveId" clId="{7FA2B328-12C2-44DA-9E34-44464411F56C}" dt="2022-09-20T18:22:28.838" v="1510" actId="20577"/>
          <ac:spMkLst>
            <pc:docMk/>
            <pc:sldMk cId="3318780706" sldId="2566"/>
            <ac:spMk id="2" creationId="{77BFBC4C-D302-5D0D-47A8-8834D274FBE6}"/>
          </ac:spMkLst>
        </pc:spChg>
        <pc:spChg chg="mod">
          <ac:chgData name="Rogerio Aguiar" userId="86fef4cc378c3954" providerId="LiveId" clId="{7FA2B328-12C2-44DA-9E34-44464411F56C}" dt="2022-09-20T18:22:06.809" v="1507" actId="1076"/>
          <ac:spMkLst>
            <pc:docMk/>
            <pc:sldMk cId="3318780706" sldId="2566"/>
            <ac:spMk id="28" creationId="{DD3F9EB7-E7A3-C36E-C0DF-B9CE4BEB6AD7}"/>
          </ac:spMkLst>
        </pc:spChg>
        <pc:grpChg chg="mod">
          <ac:chgData name="Rogerio Aguiar" userId="86fef4cc378c3954" providerId="LiveId" clId="{7FA2B328-12C2-44DA-9E34-44464411F56C}" dt="2022-09-20T18:22:09.579" v="1508" actId="1076"/>
          <ac:grpSpMkLst>
            <pc:docMk/>
            <pc:sldMk cId="3318780706" sldId="2566"/>
            <ac:grpSpMk id="26" creationId="{2FD16BA2-8FFE-01C7-9B81-4910644CB11B}"/>
          </ac:grpSpMkLst>
        </pc:grpChg>
        <pc:picChg chg="mod">
          <ac:chgData name="Rogerio Aguiar" userId="86fef4cc378c3954" providerId="LiveId" clId="{7FA2B328-12C2-44DA-9E34-44464411F56C}" dt="2022-09-20T18:22:11.870" v="1509" actId="1076"/>
          <ac:picMkLst>
            <pc:docMk/>
            <pc:sldMk cId="3318780706" sldId="2566"/>
            <ac:picMk id="11" creationId="{6978FA4F-E6B7-CB8D-55CF-34831981C86C}"/>
          </ac:picMkLst>
        </pc:picChg>
      </pc:sldChg>
      <pc:sldChg chg="modSp mod">
        <pc:chgData name="Rogerio Aguiar" userId="86fef4cc378c3954" providerId="LiveId" clId="{7FA2B328-12C2-44DA-9E34-44464411F56C}" dt="2022-10-04T17:44:05.419" v="2073" actId="20577"/>
        <pc:sldMkLst>
          <pc:docMk/>
          <pc:sldMk cId="2150922178" sldId="2568"/>
        </pc:sldMkLst>
        <pc:graphicFrameChg chg="modGraphic">
          <ac:chgData name="Rogerio Aguiar" userId="86fef4cc378c3954" providerId="LiveId" clId="{7FA2B328-12C2-44DA-9E34-44464411F56C}" dt="2022-10-04T17:44:05.419" v="2073" actId="20577"/>
          <ac:graphicFrameMkLst>
            <pc:docMk/>
            <pc:sldMk cId="2150922178" sldId="2568"/>
            <ac:graphicFrameMk id="2" creationId="{64EBD378-1B12-651D-4DDE-3DD4CAAEF3D6}"/>
          </ac:graphicFrameMkLst>
        </pc:graphicFrameChg>
      </pc:sldChg>
      <pc:sldChg chg="modSp mod">
        <pc:chgData name="Rogerio Aguiar" userId="86fef4cc378c3954" providerId="LiveId" clId="{7FA2B328-12C2-44DA-9E34-44464411F56C}" dt="2022-11-06T19:46:26.959" v="5486" actId="20577"/>
        <pc:sldMkLst>
          <pc:docMk/>
          <pc:sldMk cId="2622348012" sldId="2569"/>
        </pc:sldMkLst>
        <pc:spChg chg="mod">
          <ac:chgData name="Rogerio Aguiar" userId="86fef4cc378c3954" providerId="LiveId" clId="{7FA2B328-12C2-44DA-9E34-44464411F56C}" dt="2022-11-06T19:46:26.959" v="5486" actId="20577"/>
          <ac:spMkLst>
            <pc:docMk/>
            <pc:sldMk cId="2622348012" sldId="2569"/>
            <ac:spMk id="18" creationId="{B44966CF-694C-74AE-93A7-3AA4FA1CEAB3}"/>
          </ac:spMkLst>
        </pc:spChg>
      </pc:sldChg>
      <pc:sldChg chg="modSp mod">
        <pc:chgData name="Rogerio Aguiar" userId="86fef4cc378c3954" providerId="LiveId" clId="{7FA2B328-12C2-44DA-9E34-44464411F56C}" dt="2022-11-06T19:49:10.402" v="5498" actId="6549"/>
        <pc:sldMkLst>
          <pc:docMk/>
          <pc:sldMk cId="3256754603" sldId="2570"/>
        </pc:sldMkLst>
        <pc:spChg chg="mod">
          <ac:chgData name="Rogerio Aguiar" userId="86fef4cc378c3954" providerId="LiveId" clId="{7FA2B328-12C2-44DA-9E34-44464411F56C}" dt="2022-11-06T19:49:10.402" v="5498" actId="6549"/>
          <ac:spMkLst>
            <pc:docMk/>
            <pc:sldMk cId="3256754603" sldId="2570"/>
            <ac:spMk id="11" creationId="{588E1B6F-F168-DF29-8DD0-7AB7EE4972C8}"/>
          </ac:spMkLst>
        </pc:spChg>
        <pc:spChg chg="mod">
          <ac:chgData name="Rogerio Aguiar" userId="86fef4cc378c3954" providerId="LiveId" clId="{7FA2B328-12C2-44DA-9E34-44464411F56C}" dt="2022-11-06T19:47:52.848" v="5487" actId="20577"/>
          <ac:spMkLst>
            <pc:docMk/>
            <pc:sldMk cId="3256754603" sldId="2570"/>
            <ac:spMk id="13" creationId="{838DDECA-8A55-F915-330E-AD656561F8F9}"/>
          </ac:spMkLst>
        </pc:spChg>
      </pc:sldChg>
      <pc:sldChg chg="addSp delSp modSp mod delAnim modAnim">
        <pc:chgData name="Rogerio Aguiar" userId="86fef4cc378c3954" providerId="LiveId" clId="{7FA2B328-12C2-44DA-9E34-44464411F56C}" dt="2023-04-14T18:53:44.277" v="6246"/>
        <pc:sldMkLst>
          <pc:docMk/>
          <pc:sldMk cId="3751702936" sldId="2571"/>
        </pc:sldMkLst>
        <pc:picChg chg="add mod">
          <ac:chgData name="Rogerio Aguiar" userId="86fef4cc378c3954" providerId="LiveId" clId="{7FA2B328-12C2-44DA-9E34-44464411F56C}" dt="2023-04-14T18:39:57.614" v="6209" actId="208"/>
          <ac:picMkLst>
            <pc:docMk/>
            <pc:sldMk cId="3751702936" sldId="2571"/>
            <ac:picMk id="4" creationId="{CB2A5B8F-F650-E2EE-2317-AE25D64E1F5A}"/>
          </ac:picMkLst>
        </pc:picChg>
        <pc:picChg chg="del mod">
          <ac:chgData name="Rogerio Aguiar" userId="86fef4cc378c3954" providerId="LiveId" clId="{7FA2B328-12C2-44DA-9E34-44464411F56C}" dt="2023-04-14T18:40:30.685" v="6210" actId="478"/>
          <ac:picMkLst>
            <pc:docMk/>
            <pc:sldMk cId="3751702936" sldId="2571"/>
            <ac:picMk id="8" creationId="{87903451-B32D-535E-847B-8A903FCDFE0A}"/>
          </ac:picMkLst>
        </pc:picChg>
      </pc:sldChg>
      <pc:sldChg chg="addSp delSp modSp mod delAnim modAnim">
        <pc:chgData name="Rogerio Aguiar" userId="86fef4cc378c3954" providerId="LiveId" clId="{7FA2B328-12C2-44DA-9E34-44464411F56C}" dt="2023-04-14T18:54:41.418" v="6249"/>
        <pc:sldMkLst>
          <pc:docMk/>
          <pc:sldMk cId="1263378320" sldId="2572"/>
        </pc:sldMkLst>
        <pc:picChg chg="add mod">
          <ac:chgData name="Rogerio Aguiar" userId="86fef4cc378c3954" providerId="LiveId" clId="{7FA2B328-12C2-44DA-9E34-44464411F56C}" dt="2023-04-14T18:41:46.091" v="6215" actId="1076"/>
          <ac:picMkLst>
            <pc:docMk/>
            <pc:sldMk cId="1263378320" sldId="2572"/>
            <ac:picMk id="2" creationId="{3C3CC217-5DA2-D5F6-872C-A4BD89C40684}"/>
          </ac:picMkLst>
        </pc:picChg>
        <pc:picChg chg="del mod">
          <ac:chgData name="Rogerio Aguiar" userId="86fef4cc378c3954" providerId="LiveId" clId="{7FA2B328-12C2-44DA-9E34-44464411F56C}" dt="2023-04-14T18:41:54.959" v="6216" actId="478"/>
          <ac:picMkLst>
            <pc:docMk/>
            <pc:sldMk cId="1263378320" sldId="2572"/>
            <ac:picMk id="10" creationId="{D2B5B318-F2B1-49C5-1A65-7BE8914BC87A}"/>
          </ac:picMkLst>
        </pc:picChg>
      </pc:sldChg>
      <pc:sldChg chg="modAnim">
        <pc:chgData name="Rogerio Aguiar" userId="86fef4cc378c3954" providerId="LiveId" clId="{7FA2B328-12C2-44DA-9E34-44464411F56C}" dt="2022-09-12T17:01:22.805" v="6"/>
        <pc:sldMkLst>
          <pc:docMk/>
          <pc:sldMk cId="1889888827" sldId="2574"/>
        </pc:sldMkLst>
      </pc:sldChg>
      <pc:sldChg chg="modSp mod">
        <pc:chgData name="Rogerio Aguiar" userId="86fef4cc378c3954" providerId="LiveId" clId="{7FA2B328-12C2-44DA-9E34-44464411F56C}" dt="2022-09-13T19:21:48.572" v="1006" actId="20577"/>
        <pc:sldMkLst>
          <pc:docMk/>
          <pc:sldMk cId="3967412323" sldId="2577"/>
        </pc:sldMkLst>
        <pc:spChg chg="mod">
          <ac:chgData name="Rogerio Aguiar" userId="86fef4cc378c3954" providerId="LiveId" clId="{7FA2B328-12C2-44DA-9E34-44464411F56C}" dt="2022-09-13T19:21:48.572" v="1006" actId="20577"/>
          <ac:spMkLst>
            <pc:docMk/>
            <pc:sldMk cId="3967412323" sldId="2577"/>
            <ac:spMk id="5" creationId="{84C756F7-E5B2-D40A-6381-FC52AC732554}"/>
          </ac:spMkLst>
        </pc:spChg>
      </pc:sldChg>
      <pc:sldChg chg="addSp delSp modSp mod ord modAnim">
        <pc:chgData name="Rogerio Aguiar" userId="86fef4cc378c3954" providerId="LiveId" clId="{7FA2B328-12C2-44DA-9E34-44464411F56C}" dt="2022-11-22T20:20:07.029" v="5973" actId="1076"/>
        <pc:sldMkLst>
          <pc:docMk/>
          <pc:sldMk cId="1973227245" sldId="2582"/>
        </pc:sldMkLst>
        <pc:spChg chg="mod">
          <ac:chgData name="Rogerio Aguiar" userId="86fef4cc378c3954" providerId="LiveId" clId="{7FA2B328-12C2-44DA-9E34-44464411F56C}" dt="2022-09-12T17:13:29.832" v="362" actId="20577"/>
          <ac:spMkLst>
            <pc:docMk/>
            <pc:sldMk cId="1973227245" sldId="2582"/>
            <ac:spMk id="4" creationId="{FFF7BE8B-EEB1-8DBE-B465-6CC216F2D273}"/>
          </ac:spMkLst>
        </pc:spChg>
        <pc:spChg chg="mod">
          <ac:chgData name="Rogerio Aguiar" userId="86fef4cc378c3954" providerId="LiveId" clId="{7FA2B328-12C2-44DA-9E34-44464411F56C}" dt="2022-09-19T23:09:01.004" v="1095" actId="1076"/>
          <ac:spMkLst>
            <pc:docMk/>
            <pc:sldMk cId="1973227245" sldId="2582"/>
            <ac:spMk id="7" creationId="{E6159EE9-40AF-77AE-E181-FF07DF49691B}"/>
          </ac:spMkLst>
        </pc:spChg>
        <pc:spChg chg="add del mod">
          <ac:chgData name="Rogerio Aguiar" userId="86fef4cc378c3954" providerId="LiveId" clId="{7FA2B328-12C2-44DA-9E34-44464411F56C}" dt="2022-11-22T19:58:58.418" v="5938" actId="478"/>
          <ac:spMkLst>
            <pc:docMk/>
            <pc:sldMk cId="1973227245" sldId="2582"/>
            <ac:spMk id="8" creationId="{6809DEA5-B461-ACCF-898A-B41F3821A467}"/>
          </ac:spMkLst>
        </pc:spChg>
        <pc:spChg chg="mod">
          <ac:chgData name="Rogerio Aguiar" userId="86fef4cc378c3954" providerId="LiveId" clId="{7FA2B328-12C2-44DA-9E34-44464411F56C}" dt="2022-09-19T23:08:52.738" v="1093" actId="1076"/>
          <ac:spMkLst>
            <pc:docMk/>
            <pc:sldMk cId="1973227245" sldId="2582"/>
            <ac:spMk id="12" creationId="{374B9D63-AD06-3592-C79F-EA8AC748728A}"/>
          </ac:spMkLst>
        </pc:spChg>
        <pc:grpChg chg="add mod">
          <ac:chgData name="Rogerio Aguiar" userId="86fef4cc378c3954" providerId="LiveId" clId="{7FA2B328-12C2-44DA-9E34-44464411F56C}" dt="2022-09-12T17:13:23.142" v="341" actId="14100"/>
          <ac:grpSpMkLst>
            <pc:docMk/>
            <pc:sldMk cId="1973227245" sldId="2582"/>
            <ac:grpSpMk id="2" creationId="{28757830-2540-F191-CBEC-266E36918437}"/>
          </ac:grpSpMkLst>
        </pc:grpChg>
        <pc:picChg chg="mod">
          <ac:chgData name="Rogerio Aguiar" userId="86fef4cc378c3954" providerId="LiveId" clId="{7FA2B328-12C2-44DA-9E34-44464411F56C}" dt="2022-09-12T17:13:35.618" v="363" actId="1076"/>
          <ac:picMkLst>
            <pc:docMk/>
            <pc:sldMk cId="1973227245" sldId="2582"/>
            <ac:picMk id="5" creationId="{CC2E5278-A52F-F2E3-9BD4-9286F39D6513}"/>
          </ac:picMkLst>
        </pc:picChg>
        <pc:picChg chg="add mod">
          <ac:chgData name="Rogerio Aguiar" userId="86fef4cc378c3954" providerId="LiveId" clId="{7FA2B328-12C2-44DA-9E34-44464411F56C}" dt="2022-11-22T20:20:07.029" v="5973" actId="1076"/>
          <ac:picMkLst>
            <pc:docMk/>
            <pc:sldMk cId="1973227245" sldId="2582"/>
            <ac:picMk id="10" creationId="{210FBFE3-640D-E4F3-95C7-874D28D33A9E}"/>
          </ac:picMkLst>
        </pc:picChg>
        <pc:picChg chg="mod">
          <ac:chgData name="Rogerio Aguiar" userId="86fef4cc378c3954" providerId="LiveId" clId="{7FA2B328-12C2-44DA-9E34-44464411F56C}" dt="2022-09-19T23:08:54.985" v="1094" actId="1076"/>
          <ac:picMkLst>
            <pc:docMk/>
            <pc:sldMk cId="1973227245" sldId="2582"/>
            <ac:picMk id="14" creationId="{FE6C68D6-B751-3D9C-0ED0-38A090799E92}"/>
          </ac:picMkLst>
        </pc:picChg>
        <pc:picChg chg="del">
          <ac:chgData name="Rogerio Aguiar" userId="86fef4cc378c3954" providerId="LiveId" clId="{7FA2B328-12C2-44DA-9E34-44464411F56C}" dt="2022-11-22T20:19:55.320" v="5969" actId="478"/>
          <ac:picMkLst>
            <pc:docMk/>
            <pc:sldMk cId="1973227245" sldId="2582"/>
            <ac:picMk id="18" creationId="{C993BB20-A1FC-68D8-3492-9EC2ECECFA92}"/>
          </ac:picMkLst>
        </pc:picChg>
      </pc:sldChg>
      <pc:sldChg chg="addSp delSp modSp mod">
        <pc:chgData name="Rogerio Aguiar" userId="86fef4cc378c3954" providerId="LiveId" clId="{7FA2B328-12C2-44DA-9E34-44464411F56C}" dt="2022-11-22T20:28:24.611" v="5992" actId="20577"/>
        <pc:sldMkLst>
          <pc:docMk/>
          <pc:sldMk cId="576164498" sldId="2584"/>
        </pc:sldMkLst>
        <pc:spChg chg="mod">
          <ac:chgData name="Rogerio Aguiar" userId="86fef4cc378c3954" providerId="LiveId" clId="{7FA2B328-12C2-44DA-9E34-44464411F56C}" dt="2022-11-22T20:28:24.611" v="5992" actId="20577"/>
          <ac:spMkLst>
            <pc:docMk/>
            <pc:sldMk cId="576164498" sldId="2584"/>
            <ac:spMk id="7" creationId="{E6159EE9-40AF-77AE-E181-FF07DF49691B}"/>
          </ac:spMkLst>
        </pc:spChg>
        <pc:spChg chg="mod">
          <ac:chgData name="Rogerio Aguiar" userId="86fef4cc378c3954" providerId="LiveId" clId="{7FA2B328-12C2-44DA-9E34-44464411F56C}" dt="2022-09-19T23:43:24.579" v="1117" actId="1076"/>
          <ac:spMkLst>
            <pc:docMk/>
            <pc:sldMk cId="576164498" sldId="2584"/>
            <ac:spMk id="9" creationId="{3D2D501E-CCF1-A4E5-B4B0-5B154E99D1AE}"/>
          </ac:spMkLst>
        </pc:spChg>
        <pc:picChg chg="add del mod">
          <ac:chgData name="Rogerio Aguiar" userId="86fef4cc378c3954" providerId="LiveId" clId="{7FA2B328-12C2-44DA-9E34-44464411F56C}" dt="2022-11-06T19:25:05.667" v="5234" actId="478"/>
          <ac:picMkLst>
            <pc:docMk/>
            <pc:sldMk cId="576164498" sldId="2584"/>
            <ac:picMk id="4" creationId="{35F13F7A-CAED-F553-5541-444A04DD2C34}"/>
          </ac:picMkLst>
        </pc:picChg>
        <pc:picChg chg="del">
          <ac:chgData name="Rogerio Aguiar" userId="86fef4cc378c3954" providerId="LiveId" clId="{7FA2B328-12C2-44DA-9E34-44464411F56C}" dt="2022-09-19T23:14:34.176" v="1096" actId="478"/>
          <ac:picMkLst>
            <pc:docMk/>
            <pc:sldMk cId="576164498" sldId="2584"/>
            <ac:picMk id="4" creationId="{EF31CA47-BFBC-6ACF-3EB9-0AE75C912779}"/>
          </ac:picMkLst>
        </pc:picChg>
        <pc:picChg chg="add mod">
          <ac:chgData name="Rogerio Aguiar" userId="86fef4cc378c3954" providerId="LiveId" clId="{7FA2B328-12C2-44DA-9E34-44464411F56C}" dt="2022-11-06T19:25:30.774" v="5242" actId="1076"/>
          <ac:picMkLst>
            <pc:docMk/>
            <pc:sldMk cId="576164498" sldId="2584"/>
            <ac:picMk id="5" creationId="{606FC47C-3585-01E7-5466-3FF350AFD4BB}"/>
          </ac:picMkLst>
        </pc:picChg>
        <pc:picChg chg="add del mod">
          <ac:chgData name="Rogerio Aguiar" userId="86fef4cc378c3954" providerId="LiveId" clId="{7FA2B328-12C2-44DA-9E34-44464411F56C}" dt="2022-09-19T23:26:28.493" v="1108" actId="478"/>
          <ac:picMkLst>
            <pc:docMk/>
            <pc:sldMk cId="576164498" sldId="2584"/>
            <ac:picMk id="5" creationId="{D097C65A-E1F9-EB8C-C5A3-5BA6D78F98F4}"/>
          </ac:picMkLst>
        </pc:picChg>
        <pc:picChg chg="add del mod">
          <ac:chgData name="Rogerio Aguiar" userId="86fef4cc378c3954" providerId="LiveId" clId="{7FA2B328-12C2-44DA-9E34-44464411F56C}" dt="2022-09-19T23:02:28.022" v="1015" actId="478"/>
          <ac:picMkLst>
            <pc:docMk/>
            <pc:sldMk cId="576164498" sldId="2584"/>
            <ac:picMk id="6" creationId="{4E053EBC-6897-7461-2419-581497753E82}"/>
          </ac:picMkLst>
        </pc:picChg>
        <pc:picChg chg="add mod">
          <ac:chgData name="Rogerio Aguiar" userId="86fef4cc378c3954" providerId="LiveId" clId="{7FA2B328-12C2-44DA-9E34-44464411F56C}" dt="2022-11-06T19:25:44.684" v="5245" actId="1076"/>
          <ac:picMkLst>
            <pc:docMk/>
            <pc:sldMk cId="576164498" sldId="2584"/>
            <ac:picMk id="6" creationId="{BF6ACC58-7734-B35F-2A79-CD5D819DCD3A}"/>
          </ac:picMkLst>
        </pc:picChg>
        <pc:picChg chg="del mod">
          <ac:chgData name="Rogerio Aguiar" userId="86fef4cc378c3954" providerId="LiveId" clId="{7FA2B328-12C2-44DA-9E34-44464411F56C}" dt="2022-09-19T23:26:18.687" v="1104" actId="478"/>
          <ac:picMkLst>
            <pc:docMk/>
            <pc:sldMk cId="576164498" sldId="2584"/>
            <ac:picMk id="10" creationId="{D6E767BF-5481-D9F9-3CCF-B5798669770A}"/>
          </ac:picMkLst>
        </pc:picChg>
        <pc:picChg chg="add del mod">
          <ac:chgData name="Rogerio Aguiar" userId="86fef4cc378c3954" providerId="LiveId" clId="{7FA2B328-12C2-44DA-9E34-44464411F56C}" dt="2022-09-20T12:04:53.919" v="1282" actId="478"/>
          <ac:picMkLst>
            <pc:docMk/>
            <pc:sldMk cId="576164498" sldId="2584"/>
            <ac:picMk id="11" creationId="{9B864DF1-88A7-745C-231C-2A0CA446BF93}"/>
          </ac:picMkLst>
        </pc:picChg>
        <pc:picChg chg="add del mod">
          <ac:chgData name="Rogerio Aguiar" userId="86fef4cc378c3954" providerId="LiveId" clId="{7FA2B328-12C2-44DA-9E34-44464411F56C}" dt="2022-09-20T12:05:16.109" v="1285" actId="478"/>
          <ac:picMkLst>
            <pc:docMk/>
            <pc:sldMk cId="576164498" sldId="2584"/>
            <ac:picMk id="13" creationId="{B6FCC37D-1C96-8D04-8B6C-EECC09DA75FE}"/>
          </ac:picMkLst>
        </pc:picChg>
      </pc:sldChg>
      <pc:sldChg chg="addSp modSp mod ord">
        <pc:chgData name="Rogerio Aguiar" userId="86fef4cc378c3954" providerId="LiveId" clId="{7FA2B328-12C2-44DA-9E34-44464411F56C}" dt="2022-11-06T19:14:06.948" v="5221"/>
        <pc:sldMkLst>
          <pc:docMk/>
          <pc:sldMk cId="175259357" sldId="2587"/>
        </pc:sldMkLst>
        <pc:spChg chg="mod">
          <ac:chgData name="Rogerio Aguiar" userId="86fef4cc378c3954" providerId="LiveId" clId="{7FA2B328-12C2-44DA-9E34-44464411F56C}" dt="2022-09-12T17:20:00.435" v="451"/>
          <ac:spMkLst>
            <pc:docMk/>
            <pc:sldMk cId="175259357" sldId="2587"/>
            <ac:spMk id="5" creationId="{B47CD1D8-3B1C-9A9B-1704-3BE7DE060299}"/>
          </ac:spMkLst>
        </pc:spChg>
        <pc:spChg chg="mod">
          <ac:chgData name="Rogerio Aguiar" userId="86fef4cc378c3954" providerId="LiveId" clId="{7FA2B328-12C2-44DA-9E34-44464411F56C}" dt="2022-09-13T00:18:15.850" v="987" actId="14100"/>
          <ac:spMkLst>
            <pc:docMk/>
            <pc:sldMk cId="175259357" sldId="2587"/>
            <ac:spMk id="9" creationId="{3D2D501E-CCF1-A4E5-B4B0-5B154E99D1AE}"/>
          </ac:spMkLst>
        </pc:spChg>
        <pc:spChg chg="mod">
          <ac:chgData name="Rogerio Aguiar" userId="86fef4cc378c3954" providerId="LiveId" clId="{7FA2B328-12C2-44DA-9E34-44464411F56C}" dt="2022-09-13T00:18:11.040" v="986" actId="207"/>
          <ac:spMkLst>
            <pc:docMk/>
            <pc:sldMk cId="175259357" sldId="2587"/>
            <ac:spMk id="12" creationId="{374B9D63-AD06-3592-C79F-EA8AC748728A}"/>
          </ac:spMkLst>
        </pc:spChg>
        <pc:grpChg chg="add mod">
          <ac:chgData name="Rogerio Aguiar" userId="86fef4cc378c3954" providerId="LiveId" clId="{7FA2B328-12C2-44DA-9E34-44464411F56C}" dt="2022-09-12T17:20:03.012" v="452" actId="1076"/>
          <ac:grpSpMkLst>
            <pc:docMk/>
            <pc:sldMk cId="175259357" sldId="2587"/>
            <ac:grpSpMk id="2" creationId="{AB062C89-F2C5-9493-8B50-20D34D34DAF4}"/>
          </ac:grpSpMkLst>
        </pc:grpChg>
        <pc:picChg chg="mod">
          <ac:chgData name="Rogerio Aguiar" userId="86fef4cc378c3954" providerId="LiveId" clId="{7FA2B328-12C2-44DA-9E34-44464411F56C}" dt="2022-09-12T17:20:00.435" v="451"/>
          <ac:picMkLst>
            <pc:docMk/>
            <pc:sldMk cId="175259357" sldId="2587"/>
            <ac:picMk id="6" creationId="{886F0223-42B9-6B1B-385C-B2C166F62E1C}"/>
          </ac:picMkLst>
        </pc:picChg>
      </pc:sldChg>
      <pc:sldChg chg="addSp delSp modSp mod">
        <pc:chgData name="Rogerio Aguiar" userId="86fef4cc378c3954" providerId="LiveId" clId="{7FA2B328-12C2-44DA-9E34-44464411F56C}" dt="2023-03-27T21:25:49.258" v="6176"/>
        <pc:sldMkLst>
          <pc:docMk/>
          <pc:sldMk cId="213500745" sldId="2588"/>
        </pc:sldMkLst>
        <pc:spChg chg="mod">
          <ac:chgData name="Rogerio Aguiar" userId="86fef4cc378c3954" providerId="LiveId" clId="{7FA2B328-12C2-44DA-9E34-44464411F56C}" dt="2022-09-20T18:51:19.742" v="1604" actId="1076"/>
          <ac:spMkLst>
            <pc:docMk/>
            <pc:sldMk cId="213500745" sldId="2588"/>
            <ac:spMk id="8" creationId="{2B3E2C14-269F-D33F-380E-56F7801EA6C7}"/>
          </ac:spMkLst>
        </pc:spChg>
        <pc:spChg chg="add del mod">
          <ac:chgData name="Rogerio Aguiar" userId="86fef4cc378c3954" providerId="LiveId" clId="{7FA2B328-12C2-44DA-9E34-44464411F56C}" dt="2022-09-20T18:52:09.607" v="1610" actId="478"/>
          <ac:spMkLst>
            <pc:docMk/>
            <pc:sldMk cId="213500745" sldId="2588"/>
            <ac:spMk id="15" creationId="{F051CA88-8D8A-41AE-D1F5-9646D0165902}"/>
          </ac:spMkLst>
        </pc:spChg>
        <pc:spChg chg="mod">
          <ac:chgData name="Rogerio Aguiar" userId="86fef4cc378c3954" providerId="LiveId" clId="{7FA2B328-12C2-44DA-9E34-44464411F56C}" dt="2022-09-20T23:03:12.470" v="1681" actId="6549"/>
          <ac:spMkLst>
            <pc:docMk/>
            <pc:sldMk cId="213500745" sldId="2588"/>
            <ac:spMk id="16" creationId="{88CC7429-DBD4-F3FC-7DD1-5E1D62037D86}"/>
          </ac:spMkLst>
        </pc:spChg>
        <pc:spChg chg="mod">
          <ac:chgData name="Rogerio Aguiar" userId="86fef4cc378c3954" providerId="LiveId" clId="{7FA2B328-12C2-44DA-9E34-44464411F56C}" dt="2023-03-27T21:25:49.258" v="6176"/>
          <ac:spMkLst>
            <pc:docMk/>
            <pc:sldMk cId="213500745" sldId="2588"/>
            <ac:spMk id="23" creationId="{393C4AA2-8883-7350-0FDC-28FFCA205AAE}"/>
          </ac:spMkLst>
        </pc:spChg>
        <pc:spChg chg="mod">
          <ac:chgData name="Rogerio Aguiar" userId="86fef4cc378c3954" providerId="LiveId" clId="{7FA2B328-12C2-44DA-9E34-44464411F56C}" dt="2022-11-22T20:15:44.067" v="5944"/>
          <ac:spMkLst>
            <pc:docMk/>
            <pc:sldMk cId="213500745" sldId="2588"/>
            <ac:spMk id="30" creationId="{C30FC56F-8B18-A992-B670-BFEA76CB92A0}"/>
          </ac:spMkLst>
        </pc:spChg>
        <pc:spChg chg="mod">
          <ac:chgData name="Rogerio Aguiar" userId="86fef4cc378c3954" providerId="LiveId" clId="{7FA2B328-12C2-44DA-9E34-44464411F56C}" dt="2022-11-22T20:16:17.745" v="5957" actId="20577"/>
          <ac:spMkLst>
            <pc:docMk/>
            <pc:sldMk cId="213500745" sldId="2588"/>
            <ac:spMk id="43" creationId="{A62F3CB5-1FA3-75CA-1783-93E836A0B7F7}"/>
          </ac:spMkLst>
        </pc:spChg>
        <pc:grpChg chg="mod">
          <ac:chgData name="Rogerio Aguiar" userId="86fef4cc378c3954" providerId="LiveId" clId="{7FA2B328-12C2-44DA-9E34-44464411F56C}" dt="2022-09-20T18:51:49.800" v="1607" actId="14100"/>
          <ac:grpSpMkLst>
            <pc:docMk/>
            <pc:sldMk cId="213500745" sldId="2588"/>
            <ac:grpSpMk id="11" creationId="{B17CE279-B879-9F29-B834-276C83782818}"/>
          </ac:grpSpMkLst>
        </pc:grpChg>
        <pc:grpChg chg="mod">
          <ac:chgData name="Rogerio Aguiar" userId="86fef4cc378c3954" providerId="LiveId" clId="{7FA2B328-12C2-44DA-9E34-44464411F56C}" dt="2022-11-08T17:58:38.055" v="5915" actId="1076"/>
          <ac:grpSpMkLst>
            <pc:docMk/>
            <pc:sldMk cId="213500745" sldId="2588"/>
            <ac:grpSpMk id="12" creationId="{8C80FC89-8834-E63C-1CFB-25E497DC4967}"/>
          </ac:grpSpMkLst>
        </pc:grpChg>
        <pc:picChg chg="mod">
          <ac:chgData name="Rogerio Aguiar" userId="86fef4cc378c3954" providerId="LiveId" clId="{7FA2B328-12C2-44DA-9E34-44464411F56C}" dt="2022-09-20T18:51:03.660" v="1595" actId="1076"/>
          <ac:picMkLst>
            <pc:docMk/>
            <pc:sldMk cId="213500745" sldId="2588"/>
            <ac:picMk id="6" creationId="{6B37FE9E-7284-7D6E-D7A3-85F8A4C05972}"/>
          </ac:picMkLst>
        </pc:picChg>
        <pc:picChg chg="add del">
          <ac:chgData name="Rogerio Aguiar" userId="86fef4cc378c3954" providerId="LiveId" clId="{7FA2B328-12C2-44DA-9E34-44464411F56C}" dt="2022-09-20T12:04:47.487" v="1281" actId="21"/>
          <ac:picMkLst>
            <pc:docMk/>
            <pc:sldMk cId="213500745" sldId="2588"/>
            <ac:picMk id="15" creationId="{115257BF-91C2-A85E-702F-F8754FF542B6}"/>
          </ac:picMkLst>
        </pc:picChg>
      </pc:sldChg>
      <pc:sldChg chg="modSp mod">
        <pc:chgData name="Rogerio Aguiar" userId="86fef4cc378c3954" providerId="LiveId" clId="{7FA2B328-12C2-44DA-9E34-44464411F56C}" dt="2022-11-06T19:36:14.056" v="5430" actId="207"/>
        <pc:sldMkLst>
          <pc:docMk/>
          <pc:sldMk cId="704433476" sldId="2590"/>
        </pc:sldMkLst>
        <pc:spChg chg="mod">
          <ac:chgData name="Rogerio Aguiar" userId="86fef4cc378c3954" providerId="LiveId" clId="{7FA2B328-12C2-44DA-9E34-44464411F56C}" dt="2022-11-06T19:32:40.500" v="5403" actId="1076"/>
          <ac:spMkLst>
            <pc:docMk/>
            <pc:sldMk cId="704433476" sldId="2590"/>
            <ac:spMk id="2" creationId="{CBFFA062-AFA4-E81B-B1D7-44701EB6E5A3}"/>
          </ac:spMkLst>
        </pc:spChg>
        <pc:spChg chg="mod">
          <ac:chgData name="Rogerio Aguiar" userId="86fef4cc378c3954" providerId="LiveId" clId="{7FA2B328-12C2-44DA-9E34-44464411F56C}" dt="2022-11-06T19:36:14.056" v="5430" actId="207"/>
          <ac:spMkLst>
            <pc:docMk/>
            <pc:sldMk cId="704433476" sldId="2590"/>
            <ac:spMk id="10" creationId="{DA5914BC-CA5A-A0B2-7DB3-D340D47EAB9A}"/>
          </ac:spMkLst>
        </pc:spChg>
        <pc:spChg chg="mod">
          <ac:chgData name="Rogerio Aguiar" userId="86fef4cc378c3954" providerId="LiveId" clId="{7FA2B328-12C2-44DA-9E34-44464411F56C}" dt="2022-11-06T19:35:18.449" v="5421" actId="207"/>
          <ac:spMkLst>
            <pc:docMk/>
            <pc:sldMk cId="704433476" sldId="2590"/>
            <ac:spMk id="12" creationId="{7AC82AEC-11F4-FDC3-952C-F740DD22CF2B}"/>
          </ac:spMkLst>
        </pc:spChg>
        <pc:spChg chg="mod">
          <ac:chgData name="Rogerio Aguiar" userId="86fef4cc378c3954" providerId="LiveId" clId="{7FA2B328-12C2-44DA-9E34-44464411F56C}" dt="2022-11-06T19:33:09.032" v="5404" actId="1076"/>
          <ac:spMkLst>
            <pc:docMk/>
            <pc:sldMk cId="704433476" sldId="2590"/>
            <ac:spMk id="13" creationId="{377066D2-1646-AA4A-7082-CEBB1F9F6F33}"/>
          </ac:spMkLst>
        </pc:spChg>
        <pc:spChg chg="mod">
          <ac:chgData name="Rogerio Aguiar" userId="86fef4cc378c3954" providerId="LiveId" clId="{7FA2B328-12C2-44DA-9E34-44464411F56C}" dt="2022-11-06T19:33:12.477" v="5405" actId="1076"/>
          <ac:spMkLst>
            <pc:docMk/>
            <pc:sldMk cId="704433476" sldId="2590"/>
            <ac:spMk id="17" creationId="{208D2FE7-14A5-79C7-F0A2-758F43E8FE2B}"/>
          </ac:spMkLst>
        </pc:spChg>
        <pc:picChg chg="mod">
          <ac:chgData name="Rogerio Aguiar" userId="86fef4cc378c3954" providerId="LiveId" clId="{7FA2B328-12C2-44DA-9E34-44464411F56C}" dt="2022-09-19T23:27:28.523" v="1116" actId="1076"/>
          <ac:picMkLst>
            <pc:docMk/>
            <pc:sldMk cId="704433476" sldId="2590"/>
            <ac:picMk id="14" creationId="{FF48F44A-60F6-55EF-080B-AEB41706D71F}"/>
          </ac:picMkLst>
        </pc:picChg>
      </pc:sldChg>
      <pc:sldChg chg="modSp mod">
        <pc:chgData name="Rogerio Aguiar" userId="86fef4cc378c3954" providerId="LiveId" clId="{7FA2B328-12C2-44DA-9E34-44464411F56C}" dt="2022-11-06T19:30:42.431" v="5400" actId="1076"/>
        <pc:sldMkLst>
          <pc:docMk/>
          <pc:sldMk cId="3905516989" sldId="2591"/>
        </pc:sldMkLst>
        <pc:spChg chg="mod">
          <ac:chgData name="Rogerio Aguiar" userId="86fef4cc378c3954" providerId="LiveId" clId="{7FA2B328-12C2-44DA-9E34-44464411F56C}" dt="2022-11-06T19:29:14.535" v="5384" actId="403"/>
          <ac:spMkLst>
            <pc:docMk/>
            <pc:sldMk cId="3905516989" sldId="2591"/>
            <ac:spMk id="4" creationId="{DFDDA88A-1515-6148-978E-97245F4534F0}"/>
          </ac:spMkLst>
        </pc:spChg>
        <pc:spChg chg="mod">
          <ac:chgData name="Rogerio Aguiar" userId="86fef4cc378c3954" providerId="LiveId" clId="{7FA2B328-12C2-44DA-9E34-44464411F56C}" dt="2022-11-06T19:30:36.108" v="5399" actId="20577"/>
          <ac:spMkLst>
            <pc:docMk/>
            <pc:sldMk cId="3905516989" sldId="2591"/>
            <ac:spMk id="5" creationId="{242AE57A-8F9E-01E5-5DB3-5B6E13C7D992}"/>
          </ac:spMkLst>
        </pc:spChg>
        <pc:spChg chg="mod">
          <ac:chgData name="Rogerio Aguiar" userId="86fef4cc378c3954" providerId="LiveId" clId="{7FA2B328-12C2-44DA-9E34-44464411F56C}" dt="2022-11-06T19:29:18.454" v="5385" actId="403"/>
          <ac:spMkLst>
            <pc:docMk/>
            <pc:sldMk cId="3905516989" sldId="2591"/>
            <ac:spMk id="10" creationId="{BA8F7671-DDC8-0A77-1828-B7492B55315D}"/>
          </ac:spMkLst>
        </pc:spChg>
        <pc:spChg chg="mod">
          <ac:chgData name="Rogerio Aguiar" userId="86fef4cc378c3954" providerId="LiveId" clId="{7FA2B328-12C2-44DA-9E34-44464411F56C}" dt="2022-11-06T19:29:23.484" v="5387" actId="14100"/>
          <ac:spMkLst>
            <pc:docMk/>
            <pc:sldMk cId="3905516989" sldId="2591"/>
            <ac:spMk id="14" creationId="{5D56C43C-F5F8-DC98-CCCC-FE8814451930}"/>
          </ac:spMkLst>
        </pc:spChg>
        <pc:spChg chg="mod">
          <ac:chgData name="Rogerio Aguiar" userId="86fef4cc378c3954" providerId="LiveId" clId="{7FA2B328-12C2-44DA-9E34-44464411F56C}" dt="2022-11-06T19:30:32.283" v="5398" actId="14100"/>
          <ac:spMkLst>
            <pc:docMk/>
            <pc:sldMk cId="3905516989" sldId="2591"/>
            <ac:spMk id="18" creationId="{247AA821-72DF-DFF5-E6B9-5D73AE047CB1}"/>
          </ac:spMkLst>
        </pc:spChg>
        <pc:grpChg chg="mod">
          <ac:chgData name="Rogerio Aguiar" userId="86fef4cc378c3954" providerId="LiveId" clId="{7FA2B328-12C2-44DA-9E34-44464411F56C}" dt="2022-11-06T19:30:42.431" v="5400" actId="1076"/>
          <ac:grpSpMkLst>
            <pc:docMk/>
            <pc:sldMk cId="3905516989" sldId="2591"/>
            <ac:grpSpMk id="20" creationId="{97A4433F-8664-F8BD-3642-78CC705DFAEE}"/>
          </ac:grpSpMkLst>
        </pc:grpChg>
      </pc:sldChg>
      <pc:sldChg chg="addSp modSp mod modAnim">
        <pc:chgData name="Rogerio Aguiar" userId="86fef4cc378c3954" providerId="LiveId" clId="{7FA2B328-12C2-44DA-9E34-44464411F56C}" dt="2022-11-08T17:56:52.902" v="5910" actId="20577"/>
        <pc:sldMkLst>
          <pc:docMk/>
          <pc:sldMk cId="255172988" sldId="2592"/>
        </pc:sldMkLst>
        <pc:spChg chg="add mod">
          <ac:chgData name="Rogerio Aguiar" userId="86fef4cc378c3954" providerId="LiveId" clId="{7FA2B328-12C2-44DA-9E34-44464411F56C}" dt="2022-09-12T17:08:25.653" v="174" actId="1076"/>
          <ac:spMkLst>
            <pc:docMk/>
            <pc:sldMk cId="255172988" sldId="2592"/>
            <ac:spMk id="3" creationId="{5D5B7523-7C29-D1FB-9181-7A70076D9CF5}"/>
          </ac:spMkLst>
        </pc:spChg>
        <pc:spChg chg="add mod">
          <ac:chgData name="Rogerio Aguiar" userId="86fef4cc378c3954" providerId="LiveId" clId="{7FA2B328-12C2-44DA-9E34-44464411F56C}" dt="2022-09-12T17:08:51.116" v="186" actId="1076"/>
          <ac:spMkLst>
            <pc:docMk/>
            <pc:sldMk cId="255172988" sldId="2592"/>
            <ac:spMk id="5" creationId="{BE69C1BA-D698-F5CF-5176-8D062126B370}"/>
          </ac:spMkLst>
        </pc:spChg>
        <pc:spChg chg="mod">
          <ac:chgData name="Rogerio Aguiar" userId="86fef4cc378c3954" providerId="LiveId" clId="{7FA2B328-12C2-44DA-9E34-44464411F56C}" dt="2022-11-08T17:56:52.902" v="5910" actId="20577"/>
          <ac:spMkLst>
            <pc:docMk/>
            <pc:sldMk cId="255172988" sldId="2592"/>
            <ac:spMk id="6" creationId="{2E2426E7-9B57-FF1C-5220-6575235C59CD}"/>
          </ac:spMkLst>
        </pc:spChg>
        <pc:spChg chg="mod">
          <ac:chgData name="Rogerio Aguiar" userId="86fef4cc378c3954" providerId="LiveId" clId="{7FA2B328-12C2-44DA-9E34-44464411F56C}" dt="2022-11-06T19:13:05.443" v="5217" actId="179"/>
          <ac:spMkLst>
            <pc:docMk/>
            <pc:sldMk cId="255172988" sldId="2592"/>
            <ac:spMk id="9" creationId="{357F8B71-2092-C06D-AE1A-0BFBAFB21C32}"/>
          </ac:spMkLst>
        </pc:spChg>
        <pc:spChg chg="mod">
          <ac:chgData name="Rogerio Aguiar" userId="86fef4cc378c3954" providerId="LiveId" clId="{7FA2B328-12C2-44DA-9E34-44464411F56C}" dt="2022-09-12T17:07:49.807" v="166" actId="20577"/>
          <ac:spMkLst>
            <pc:docMk/>
            <pc:sldMk cId="255172988" sldId="2592"/>
            <ac:spMk id="19" creationId="{77B808F5-74EA-7D02-40E6-7C09F9A7D442}"/>
          </ac:spMkLst>
        </pc:spChg>
        <pc:grpChg chg="add mod">
          <ac:chgData name="Rogerio Aguiar" userId="86fef4cc378c3954" providerId="LiveId" clId="{7FA2B328-12C2-44DA-9E34-44464411F56C}" dt="2022-11-06T19:11:32.336" v="5196" actId="1076"/>
          <ac:grpSpMkLst>
            <pc:docMk/>
            <pc:sldMk cId="255172988" sldId="2592"/>
            <ac:grpSpMk id="7" creationId="{C7FA15AB-4CB7-89BE-9E9F-EBF88D62F4BC}"/>
          </ac:grpSpMkLst>
        </pc:grpChg>
        <pc:picChg chg="mod">
          <ac:chgData name="Rogerio Aguiar" userId="86fef4cc378c3954" providerId="LiveId" clId="{7FA2B328-12C2-44DA-9E34-44464411F56C}" dt="2022-11-06T19:12:38.904" v="5213" actId="1076"/>
          <ac:picMkLst>
            <pc:docMk/>
            <pc:sldMk cId="255172988" sldId="2592"/>
            <ac:picMk id="8" creationId="{4D560C8E-4D1A-3B51-D592-3197424D96F4}"/>
          </ac:picMkLst>
        </pc:picChg>
        <pc:picChg chg="mod">
          <ac:chgData name="Rogerio Aguiar" userId="86fef4cc378c3954" providerId="LiveId" clId="{7FA2B328-12C2-44DA-9E34-44464411F56C}" dt="2022-11-06T19:11:15.217" v="5190" actId="1076"/>
          <ac:picMkLst>
            <pc:docMk/>
            <pc:sldMk cId="255172988" sldId="2592"/>
            <ac:picMk id="10" creationId="{6A131412-7C2B-D6BD-FF89-17A843296A7F}"/>
          </ac:picMkLst>
        </pc:picChg>
      </pc:sldChg>
      <pc:sldChg chg="modSp mod">
        <pc:chgData name="Rogerio Aguiar" userId="86fef4cc378c3954" providerId="LiveId" clId="{7FA2B328-12C2-44DA-9E34-44464411F56C}" dt="2022-09-12T23:18:27.420" v="977" actId="1076"/>
        <pc:sldMkLst>
          <pc:docMk/>
          <pc:sldMk cId="4216746480" sldId="2593"/>
        </pc:sldMkLst>
        <pc:spChg chg="mod">
          <ac:chgData name="Rogerio Aguiar" userId="86fef4cc378c3954" providerId="LiveId" clId="{7FA2B328-12C2-44DA-9E34-44464411F56C}" dt="2022-09-12T17:24:21.873" v="519" actId="113"/>
          <ac:spMkLst>
            <pc:docMk/>
            <pc:sldMk cId="4216746480" sldId="2593"/>
            <ac:spMk id="6" creationId="{B9C9051A-D0EC-037E-8B7C-AA77A42FEF93}"/>
          </ac:spMkLst>
        </pc:spChg>
        <pc:spChg chg="mod">
          <ac:chgData name="Rogerio Aguiar" userId="86fef4cc378c3954" providerId="LiveId" clId="{7FA2B328-12C2-44DA-9E34-44464411F56C}" dt="2022-09-12T17:24:56.327" v="544" actId="1076"/>
          <ac:spMkLst>
            <pc:docMk/>
            <pc:sldMk cId="4216746480" sldId="2593"/>
            <ac:spMk id="10" creationId="{14A01840-0FAF-2D7B-0BB8-9510DBD76F73}"/>
          </ac:spMkLst>
        </pc:spChg>
        <pc:spChg chg="mod">
          <ac:chgData name="Rogerio Aguiar" userId="86fef4cc378c3954" providerId="LiveId" clId="{7FA2B328-12C2-44DA-9E34-44464411F56C}" dt="2022-09-12T17:24:11.478" v="509" actId="113"/>
          <ac:spMkLst>
            <pc:docMk/>
            <pc:sldMk cId="4216746480" sldId="2593"/>
            <ac:spMk id="12" creationId="{374B9D63-AD06-3592-C79F-EA8AC748728A}"/>
          </ac:spMkLst>
        </pc:spChg>
        <pc:spChg chg="mod">
          <ac:chgData name="Rogerio Aguiar" userId="86fef4cc378c3954" providerId="LiveId" clId="{7FA2B328-12C2-44DA-9E34-44464411F56C}" dt="2022-09-12T17:24:40.565" v="535" actId="113"/>
          <ac:spMkLst>
            <pc:docMk/>
            <pc:sldMk cId="4216746480" sldId="2593"/>
            <ac:spMk id="13" creationId="{36688D3D-CF3D-1C71-B8AB-F1797D65B775}"/>
          </ac:spMkLst>
        </pc:spChg>
        <pc:spChg chg="mod">
          <ac:chgData name="Rogerio Aguiar" userId="86fef4cc378c3954" providerId="LiveId" clId="{7FA2B328-12C2-44DA-9E34-44464411F56C}" dt="2022-09-12T17:24:50.956" v="543" actId="113"/>
          <ac:spMkLst>
            <pc:docMk/>
            <pc:sldMk cId="4216746480" sldId="2593"/>
            <ac:spMk id="19" creationId="{44A7CD61-2435-11D7-AE22-421AEA25930F}"/>
          </ac:spMkLst>
        </pc:spChg>
        <pc:spChg chg="mod">
          <ac:chgData name="Rogerio Aguiar" userId="86fef4cc378c3954" providerId="LiveId" clId="{7FA2B328-12C2-44DA-9E34-44464411F56C}" dt="2022-09-12T23:18:27.420" v="977" actId="1076"/>
          <ac:spMkLst>
            <pc:docMk/>
            <pc:sldMk cId="4216746480" sldId="2593"/>
            <ac:spMk id="24" creationId="{43F59D21-895F-CFF9-52A7-582C6E022FC7}"/>
          </ac:spMkLst>
        </pc:spChg>
        <pc:cxnChg chg="mod">
          <ac:chgData name="Rogerio Aguiar" userId="86fef4cc378c3954" providerId="LiveId" clId="{7FA2B328-12C2-44DA-9E34-44464411F56C}" dt="2022-09-12T17:24:18.861" v="518" actId="20577"/>
          <ac:cxnSpMkLst>
            <pc:docMk/>
            <pc:sldMk cId="4216746480" sldId="2593"/>
            <ac:cxnSpMk id="26" creationId="{A9AF9B66-AD26-CA06-31ED-63C56FB869CE}"/>
          </ac:cxnSpMkLst>
        </pc:cxnChg>
        <pc:cxnChg chg="mod">
          <ac:chgData name="Rogerio Aguiar" userId="86fef4cc378c3954" providerId="LiveId" clId="{7FA2B328-12C2-44DA-9E34-44464411F56C}" dt="2022-09-12T17:24:56.327" v="544" actId="1076"/>
          <ac:cxnSpMkLst>
            <pc:docMk/>
            <pc:sldMk cId="4216746480" sldId="2593"/>
            <ac:cxnSpMk id="27" creationId="{CB2C42C2-85FA-02A4-644D-353178867B64}"/>
          </ac:cxnSpMkLst>
        </pc:cxnChg>
      </pc:sldChg>
      <pc:sldChg chg="addSp delSp modSp mod">
        <pc:chgData name="Rogerio Aguiar" userId="86fef4cc378c3954" providerId="LiveId" clId="{7FA2B328-12C2-44DA-9E34-44464411F56C}" dt="2022-09-20T18:16:38.078" v="1503" actId="20577"/>
        <pc:sldMkLst>
          <pc:docMk/>
          <pc:sldMk cId="2887145538" sldId="2594"/>
        </pc:sldMkLst>
        <pc:spChg chg="add del mod">
          <ac:chgData name="Rogerio Aguiar" userId="86fef4cc378c3954" providerId="LiveId" clId="{7FA2B328-12C2-44DA-9E34-44464411F56C}" dt="2022-09-20T18:15:21.240" v="1443" actId="478"/>
          <ac:spMkLst>
            <pc:docMk/>
            <pc:sldMk cId="2887145538" sldId="2594"/>
            <ac:spMk id="6" creationId="{3DDA7F0D-731E-A3E6-4097-F1119182732E}"/>
          </ac:spMkLst>
        </pc:spChg>
        <pc:spChg chg="mod">
          <ac:chgData name="Rogerio Aguiar" userId="86fef4cc378c3954" providerId="LiveId" clId="{7FA2B328-12C2-44DA-9E34-44464411F56C}" dt="2022-09-20T18:10:13.542" v="1427" actId="6549"/>
          <ac:spMkLst>
            <pc:docMk/>
            <pc:sldMk cId="2887145538" sldId="2594"/>
            <ac:spMk id="7" creationId="{BFEE9158-1782-EB1F-91FF-2BD6BF1D5DA8}"/>
          </ac:spMkLst>
        </pc:spChg>
        <pc:spChg chg="mod">
          <ac:chgData name="Rogerio Aguiar" userId="86fef4cc378c3954" providerId="LiveId" clId="{7FA2B328-12C2-44DA-9E34-44464411F56C}" dt="2022-09-20T18:16:38.078" v="1503" actId="20577"/>
          <ac:spMkLst>
            <pc:docMk/>
            <pc:sldMk cId="2887145538" sldId="2594"/>
            <ac:spMk id="9" creationId="{9DA907A5-7836-09AC-8234-BC8C0B2F980D}"/>
          </ac:spMkLst>
        </pc:spChg>
        <pc:picChg chg="add del mod">
          <ac:chgData name="Rogerio Aguiar" userId="86fef4cc378c3954" providerId="LiveId" clId="{7FA2B328-12C2-44DA-9E34-44464411F56C}" dt="2022-09-20T17:50:45.376" v="1296" actId="478"/>
          <ac:picMkLst>
            <pc:docMk/>
            <pc:sldMk cId="2887145538" sldId="2594"/>
            <ac:picMk id="2" creationId="{D3701B42-0D1D-27EE-648F-DAA31B626FD5}"/>
          </ac:picMkLst>
        </pc:picChg>
        <pc:picChg chg="add mod">
          <ac:chgData name="Rogerio Aguiar" userId="86fef4cc378c3954" providerId="LiveId" clId="{7FA2B328-12C2-44DA-9E34-44464411F56C}" dt="2022-09-20T18:10:50.043" v="1440" actId="1076"/>
          <ac:picMkLst>
            <pc:docMk/>
            <pc:sldMk cId="2887145538" sldId="2594"/>
            <ac:picMk id="3" creationId="{6F2D51FC-2BC6-1CAC-2098-278CF3CBDC9C}"/>
          </ac:picMkLst>
        </pc:picChg>
        <pc:picChg chg="add del mod">
          <ac:chgData name="Rogerio Aguiar" userId="86fef4cc378c3954" providerId="LiveId" clId="{7FA2B328-12C2-44DA-9E34-44464411F56C}" dt="2022-09-20T18:09:22.638" v="1417" actId="478"/>
          <ac:picMkLst>
            <pc:docMk/>
            <pc:sldMk cId="2887145538" sldId="2594"/>
            <ac:picMk id="4" creationId="{4F31B35C-AF46-260B-0A8C-EFBEB89000D7}"/>
          </ac:picMkLst>
        </pc:picChg>
        <pc:picChg chg="add mod">
          <ac:chgData name="Rogerio Aguiar" userId="86fef4cc378c3954" providerId="LiveId" clId="{7FA2B328-12C2-44DA-9E34-44464411F56C}" dt="2022-09-20T18:10:58.321" v="1442" actId="1076"/>
          <ac:picMkLst>
            <pc:docMk/>
            <pc:sldMk cId="2887145538" sldId="2594"/>
            <ac:picMk id="10" creationId="{E8D40E8A-E8CF-73F2-E620-8221E463286B}"/>
          </ac:picMkLst>
        </pc:picChg>
        <pc:picChg chg="del mod">
          <ac:chgData name="Rogerio Aguiar" userId="86fef4cc378c3954" providerId="LiveId" clId="{7FA2B328-12C2-44DA-9E34-44464411F56C}" dt="2022-09-19T23:48:24.163" v="1127" actId="478"/>
          <ac:picMkLst>
            <pc:docMk/>
            <pc:sldMk cId="2887145538" sldId="2594"/>
            <ac:picMk id="22" creationId="{549FDD1A-6A8B-937C-3517-9B2D822D67FC}"/>
          </ac:picMkLst>
        </pc:picChg>
        <pc:picChg chg="del mod">
          <ac:chgData name="Rogerio Aguiar" userId="86fef4cc378c3954" providerId="LiveId" clId="{7FA2B328-12C2-44DA-9E34-44464411F56C}" dt="2022-09-19T23:44:42.968" v="1126" actId="478"/>
          <ac:picMkLst>
            <pc:docMk/>
            <pc:sldMk cId="2887145538" sldId="2594"/>
            <ac:picMk id="24" creationId="{C35FC7B7-A4AF-DD83-E9B1-F80EF4D8353A}"/>
          </ac:picMkLst>
        </pc:picChg>
      </pc:sldChg>
      <pc:sldChg chg="modSp mod">
        <pc:chgData name="Rogerio Aguiar" userId="86fef4cc378c3954" providerId="LiveId" clId="{7FA2B328-12C2-44DA-9E34-44464411F56C}" dt="2022-11-06T19:42:54.228" v="5478" actId="313"/>
        <pc:sldMkLst>
          <pc:docMk/>
          <pc:sldMk cId="3755654324" sldId="2595"/>
        </pc:sldMkLst>
        <pc:spChg chg="mod">
          <ac:chgData name="Rogerio Aguiar" userId="86fef4cc378c3954" providerId="LiveId" clId="{7FA2B328-12C2-44DA-9E34-44464411F56C}" dt="2022-11-06T19:42:54.228" v="5478" actId="313"/>
          <ac:spMkLst>
            <pc:docMk/>
            <pc:sldMk cId="3755654324" sldId="2595"/>
            <ac:spMk id="5" creationId="{A29BA463-C312-18B3-652F-46E76AA07408}"/>
          </ac:spMkLst>
        </pc:spChg>
        <pc:picChg chg="mod">
          <ac:chgData name="Rogerio Aguiar" userId="86fef4cc378c3954" providerId="LiveId" clId="{7FA2B328-12C2-44DA-9E34-44464411F56C}" dt="2022-09-12T17:30:17.562" v="597" actId="1076"/>
          <ac:picMkLst>
            <pc:docMk/>
            <pc:sldMk cId="3755654324" sldId="2595"/>
            <ac:picMk id="6" creationId="{833BF0EA-D104-F4E0-B3A1-1ED41F44448D}"/>
          </ac:picMkLst>
        </pc:picChg>
        <pc:picChg chg="mod">
          <ac:chgData name="Rogerio Aguiar" userId="86fef4cc378c3954" providerId="LiveId" clId="{7FA2B328-12C2-44DA-9E34-44464411F56C}" dt="2022-09-12T17:30:19.172" v="598" actId="1076"/>
          <ac:picMkLst>
            <pc:docMk/>
            <pc:sldMk cId="3755654324" sldId="2595"/>
            <ac:picMk id="9" creationId="{327BADC3-A108-FE80-4C9F-315FAB1C53AD}"/>
          </ac:picMkLst>
        </pc:picChg>
      </pc:sldChg>
      <pc:sldChg chg="addSp modSp mod">
        <pc:chgData name="Rogerio Aguiar" userId="86fef4cc378c3954" providerId="LiveId" clId="{7FA2B328-12C2-44DA-9E34-44464411F56C}" dt="2022-11-29T23:53:48.905" v="5996" actId="20577"/>
        <pc:sldMkLst>
          <pc:docMk/>
          <pc:sldMk cId="2008557809" sldId="2596"/>
        </pc:sldMkLst>
        <pc:spChg chg="mod">
          <ac:chgData name="Rogerio Aguiar" userId="86fef4cc378c3954" providerId="LiveId" clId="{7FA2B328-12C2-44DA-9E34-44464411F56C}" dt="2022-11-29T23:53:48.905" v="5996" actId="20577"/>
          <ac:spMkLst>
            <pc:docMk/>
            <pc:sldMk cId="2008557809" sldId="2596"/>
            <ac:spMk id="5" creationId="{A29BA463-C312-18B3-652F-46E76AA07408}"/>
          </ac:spMkLst>
        </pc:spChg>
        <pc:spChg chg="add mod">
          <ac:chgData name="Rogerio Aguiar" userId="86fef4cc378c3954" providerId="LiveId" clId="{7FA2B328-12C2-44DA-9E34-44464411F56C}" dt="2022-11-06T20:41:00.398" v="5902" actId="313"/>
          <ac:spMkLst>
            <pc:docMk/>
            <pc:sldMk cId="2008557809" sldId="2596"/>
            <ac:spMk id="6" creationId="{72FEDE39-88BB-2CDF-A74C-D2172C08D492}"/>
          </ac:spMkLst>
        </pc:spChg>
      </pc:sldChg>
      <pc:sldChg chg="addSp modSp mod">
        <pc:chgData name="Rogerio Aguiar" userId="86fef4cc378c3954" providerId="LiveId" clId="{7FA2B328-12C2-44DA-9E34-44464411F56C}" dt="2022-10-03T23:53:45.872" v="2044" actId="20577"/>
        <pc:sldMkLst>
          <pc:docMk/>
          <pc:sldMk cId="3323607520" sldId="2597"/>
        </pc:sldMkLst>
        <pc:spChg chg="mod">
          <ac:chgData name="Rogerio Aguiar" userId="86fef4cc378c3954" providerId="LiveId" clId="{7FA2B328-12C2-44DA-9E34-44464411F56C}" dt="2022-10-03T23:53:45.872" v="2044" actId="20577"/>
          <ac:spMkLst>
            <pc:docMk/>
            <pc:sldMk cId="3323607520" sldId="2597"/>
            <ac:spMk id="5" creationId="{A29BA463-C312-18B3-652F-46E76AA07408}"/>
          </ac:spMkLst>
        </pc:spChg>
        <pc:spChg chg="add mod">
          <ac:chgData name="Rogerio Aguiar" userId="86fef4cc378c3954" providerId="LiveId" clId="{7FA2B328-12C2-44DA-9E34-44464411F56C}" dt="2022-09-27T20:00:39.937" v="1762" actId="20577"/>
          <ac:spMkLst>
            <pc:docMk/>
            <pc:sldMk cId="3323607520" sldId="2597"/>
            <ac:spMk id="6" creationId="{E23C2A99-77FA-A067-9495-ED9E4A7AF95A}"/>
          </ac:spMkLst>
        </pc:spChg>
        <pc:picChg chg="mod">
          <ac:chgData name="Rogerio Aguiar" userId="86fef4cc378c3954" providerId="LiveId" clId="{7FA2B328-12C2-44DA-9E34-44464411F56C}" dt="2022-09-12T17:39:08.675" v="762" actId="1076"/>
          <ac:picMkLst>
            <pc:docMk/>
            <pc:sldMk cId="3323607520" sldId="2597"/>
            <ac:picMk id="2" creationId="{E79397B8-BF8D-DC8E-CD0B-E911B83E6CEF}"/>
          </ac:picMkLst>
        </pc:picChg>
      </pc:sldChg>
      <pc:sldChg chg="modSp mod">
        <pc:chgData name="Rogerio Aguiar" userId="86fef4cc378c3954" providerId="LiveId" clId="{7FA2B328-12C2-44DA-9E34-44464411F56C}" dt="2022-10-03T23:16:24.813" v="1783" actId="20577"/>
        <pc:sldMkLst>
          <pc:docMk/>
          <pc:sldMk cId="2881389155" sldId="2598"/>
        </pc:sldMkLst>
        <pc:graphicFrameChg chg="modGraphic">
          <ac:chgData name="Rogerio Aguiar" userId="86fef4cc378c3954" providerId="LiveId" clId="{7FA2B328-12C2-44DA-9E34-44464411F56C}" dt="2022-10-03T23:16:24.813" v="1783" actId="20577"/>
          <ac:graphicFrameMkLst>
            <pc:docMk/>
            <pc:sldMk cId="2881389155" sldId="2598"/>
            <ac:graphicFrameMk id="2" creationId="{64EBD378-1B12-651D-4DDE-3DD4CAAEF3D6}"/>
          </ac:graphicFrameMkLst>
        </pc:graphicFrameChg>
      </pc:sldChg>
      <pc:sldChg chg="addSp delSp modSp mod">
        <pc:chgData name="Rogerio Aguiar" userId="86fef4cc378c3954" providerId="LiveId" clId="{7FA2B328-12C2-44DA-9E34-44464411F56C}" dt="2023-04-14T18:50:07.174" v="6244" actId="14100"/>
        <pc:sldMkLst>
          <pc:docMk/>
          <pc:sldMk cId="1333054979" sldId="2599"/>
        </pc:sldMkLst>
        <pc:spChg chg="mod">
          <ac:chgData name="Rogerio Aguiar" userId="86fef4cc378c3954" providerId="LiveId" clId="{7FA2B328-12C2-44DA-9E34-44464411F56C}" dt="2023-04-14T18:49:54.016" v="6242" actId="6549"/>
          <ac:spMkLst>
            <pc:docMk/>
            <pc:sldMk cId="1333054979" sldId="2599"/>
            <ac:spMk id="5" creationId="{A29BA463-C312-18B3-652F-46E76AA07408}"/>
          </ac:spMkLst>
        </pc:spChg>
        <pc:spChg chg="add mod">
          <ac:chgData name="Rogerio Aguiar" userId="86fef4cc378c3954" providerId="LiveId" clId="{7FA2B328-12C2-44DA-9E34-44464411F56C}" dt="2023-04-14T18:50:07.174" v="6244" actId="14100"/>
          <ac:spMkLst>
            <pc:docMk/>
            <pc:sldMk cId="1333054979" sldId="2599"/>
            <ac:spMk id="9" creationId="{E58B78D1-93E2-E496-0B76-4E7304CAE4B3}"/>
          </ac:spMkLst>
        </pc:spChg>
        <pc:picChg chg="add del mod">
          <ac:chgData name="Rogerio Aguiar" userId="86fef4cc378c3954" providerId="LiveId" clId="{7FA2B328-12C2-44DA-9E34-44464411F56C}" dt="2023-04-14T18:49:50.639" v="6239" actId="478"/>
          <ac:picMkLst>
            <pc:docMk/>
            <pc:sldMk cId="1333054979" sldId="2599"/>
            <ac:picMk id="6" creationId="{336C07E5-9DD6-7D3C-E439-142D71042BAE}"/>
          </ac:picMkLst>
        </pc:picChg>
      </pc:sldChg>
      <pc:sldChg chg="modSp del mod">
        <pc:chgData name="Rogerio Aguiar" userId="86fef4cc378c3954" providerId="LiveId" clId="{7FA2B328-12C2-44DA-9E34-44464411F56C}" dt="2022-10-11T21:04:22.517" v="3861" actId="2696"/>
        <pc:sldMkLst>
          <pc:docMk/>
          <pc:sldMk cId="1069374873" sldId="2600"/>
        </pc:sldMkLst>
        <pc:spChg chg="mod">
          <ac:chgData name="Rogerio Aguiar" userId="86fef4cc378c3954" providerId="LiveId" clId="{7FA2B328-12C2-44DA-9E34-44464411F56C}" dt="2022-09-12T17:45:12.301" v="962" actId="1076"/>
          <ac:spMkLst>
            <pc:docMk/>
            <pc:sldMk cId="1069374873" sldId="2600"/>
            <ac:spMk id="5" creationId="{A29BA463-C312-18B3-652F-46E76AA07408}"/>
          </ac:spMkLst>
        </pc:spChg>
      </pc:sldChg>
      <pc:sldChg chg="del ord">
        <pc:chgData name="Rogerio Aguiar" userId="86fef4cc378c3954" providerId="LiveId" clId="{7FA2B328-12C2-44DA-9E34-44464411F56C}" dt="2022-11-06T20:38:00.033" v="5856" actId="47"/>
        <pc:sldMkLst>
          <pc:docMk/>
          <pc:sldMk cId="2873520110" sldId="2600"/>
        </pc:sldMkLst>
      </pc:sldChg>
      <pc:sldChg chg="modSp del mod ord">
        <pc:chgData name="Rogerio Aguiar" userId="86fef4cc378c3954" providerId="LiveId" clId="{7FA2B328-12C2-44DA-9E34-44464411F56C}" dt="2022-11-06T20:37:56.104" v="5855" actId="47"/>
        <pc:sldMkLst>
          <pc:docMk/>
          <pc:sldMk cId="21575392" sldId="2601"/>
        </pc:sldMkLst>
        <pc:spChg chg="mod">
          <ac:chgData name="Rogerio Aguiar" userId="86fef4cc378c3954" providerId="LiveId" clId="{7FA2B328-12C2-44DA-9E34-44464411F56C}" dt="2022-09-12T17:41:18.918" v="797" actId="20577"/>
          <ac:spMkLst>
            <pc:docMk/>
            <pc:sldMk cId="21575392" sldId="2601"/>
            <ac:spMk id="4" creationId="{6D7B2755-40A6-9B5A-450F-663FDC52297F}"/>
          </ac:spMkLst>
        </pc:spChg>
      </pc:sldChg>
      <pc:sldChg chg="new del">
        <pc:chgData name="Rogerio Aguiar" userId="86fef4cc378c3954" providerId="LiveId" clId="{7FA2B328-12C2-44DA-9E34-44464411F56C}" dt="2022-09-12T17:46:05.843" v="964" actId="47"/>
        <pc:sldMkLst>
          <pc:docMk/>
          <pc:sldMk cId="646635732" sldId="2602"/>
        </pc:sldMkLst>
      </pc:sldChg>
      <pc:sldChg chg="modSp del mod">
        <pc:chgData name="Rogerio Aguiar" userId="86fef4cc378c3954" providerId="LiveId" clId="{7FA2B328-12C2-44DA-9E34-44464411F56C}" dt="2022-11-06T19:16:09.668" v="5224" actId="47"/>
        <pc:sldMkLst>
          <pc:docMk/>
          <pc:sldMk cId="3817012464" sldId="3097"/>
        </pc:sldMkLst>
        <pc:spChg chg="mod">
          <ac:chgData name="Rogerio Aguiar" userId="86fef4cc378c3954" providerId="LiveId" clId="{7FA2B328-12C2-44DA-9E34-44464411F56C}" dt="2022-09-20T19:14:27.935" v="1657" actId="20577"/>
          <ac:spMkLst>
            <pc:docMk/>
            <pc:sldMk cId="3817012464" sldId="3097"/>
            <ac:spMk id="6" creationId="{A088A538-CFA7-413E-8B91-F68E164075C8}"/>
          </ac:spMkLst>
        </pc:spChg>
      </pc:sldChg>
      <pc:sldChg chg="addSp delSp modSp del mod delAnim modAnim">
        <pc:chgData name="Rogerio Aguiar" userId="86fef4cc378c3954" providerId="LiveId" clId="{7FA2B328-12C2-44DA-9E34-44464411F56C}" dt="2022-11-06T19:16:12.035" v="5225" actId="47"/>
        <pc:sldMkLst>
          <pc:docMk/>
          <pc:sldMk cId="3874905069" sldId="3098"/>
        </pc:sldMkLst>
        <pc:spChg chg="mod">
          <ac:chgData name="Rogerio Aguiar" userId="86fef4cc378c3954" providerId="LiveId" clId="{7FA2B328-12C2-44DA-9E34-44464411F56C}" dt="2022-09-19T23:07:16.093" v="1043" actId="20577"/>
          <ac:spMkLst>
            <pc:docMk/>
            <pc:sldMk cId="3874905069" sldId="3098"/>
            <ac:spMk id="3" creationId="{DD2E304A-503B-9E2A-F84C-78A0AFDE9370}"/>
          </ac:spMkLst>
        </pc:spChg>
        <pc:spChg chg="add mod">
          <ac:chgData name="Rogerio Aguiar" userId="86fef4cc378c3954" providerId="LiveId" clId="{7FA2B328-12C2-44DA-9E34-44464411F56C}" dt="2022-09-19T23:07:27.789" v="1045" actId="1076"/>
          <ac:spMkLst>
            <pc:docMk/>
            <pc:sldMk cId="3874905069" sldId="3098"/>
            <ac:spMk id="6" creationId="{E7E3A42A-6AD6-D548-81B7-B3E273128C96}"/>
          </ac:spMkLst>
        </pc:spChg>
        <pc:spChg chg="mod">
          <ac:chgData name="Rogerio Aguiar" userId="86fef4cc378c3954" providerId="LiveId" clId="{7FA2B328-12C2-44DA-9E34-44464411F56C}" dt="2022-09-19T23:06:59.687" v="1027" actId="1076"/>
          <ac:spMkLst>
            <pc:docMk/>
            <pc:sldMk cId="3874905069" sldId="3098"/>
            <ac:spMk id="7" creationId="{6ACF4E1C-636C-2148-4E9C-B1BA8558F3BA}"/>
          </ac:spMkLst>
        </pc:spChg>
        <pc:spChg chg="mod">
          <ac:chgData name="Rogerio Aguiar" userId="86fef4cc378c3954" providerId="LiveId" clId="{7FA2B328-12C2-44DA-9E34-44464411F56C}" dt="2022-09-19T23:06:59.687" v="1027" actId="1076"/>
          <ac:spMkLst>
            <pc:docMk/>
            <pc:sldMk cId="3874905069" sldId="3098"/>
            <ac:spMk id="8" creationId="{9D65230E-9B99-32E4-A616-DF387C17FEBB}"/>
          </ac:spMkLst>
        </pc:spChg>
        <pc:spChg chg="add mod">
          <ac:chgData name="Rogerio Aguiar" userId="86fef4cc378c3954" providerId="LiveId" clId="{7FA2B328-12C2-44DA-9E34-44464411F56C}" dt="2022-09-19T23:07:30.772" v="1046" actId="1076"/>
          <ac:spMkLst>
            <pc:docMk/>
            <pc:sldMk cId="3874905069" sldId="3098"/>
            <ac:spMk id="9" creationId="{14B12BAE-08AC-2603-1418-DC7AFDF322F4}"/>
          </ac:spMkLst>
        </pc:spChg>
        <pc:spChg chg="mod">
          <ac:chgData name="Rogerio Aguiar" userId="86fef4cc378c3954" providerId="LiveId" clId="{7FA2B328-12C2-44DA-9E34-44464411F56C}" dt="2022-09-19T23:06:59.687" v="1027" actId="1076"/>
          <ac:spMkLst>
            <pc:docMk/>
            <pc:sldMk cId="3874905069" sldId="3098"/>
            <ac:spMk id="10" creationId="{98EBA321-55DB-47BB-EF55-048744959C5A}"/>
          </ac:spMkLst>
        </pc:spChg>
        <pc:spChg chg="add mod">
          <ac:chgData name="Rogerio Aguiar" userId="86fef4cc378c3954" providerId="LiveId" clId="{7FA2B328-12C2-44DA-9E34-44464411F56C}" dt="2022-09-19T23:07:30.772" v="1046" actId="1076"/>
          <ac:spMkLst>
            <pc:docMk/>
            <pc:sldMk cId="3874905069" sldId="3098"/>
            <ac:spMk id="11" creationId="{33F06F6D-28BB-9BD8-A485-FB9B3F387DCF}"/>
          </ac:spMkLst>
        </pc:spChg>
        <pc:spChg chg="mod">
          <ac:chgData name="Rogerio Aguiar" userId="86fef4cc378c3954" providerId="LiveId" clId="{7FA2B328-12C2-44DA-9E34-44464411F56C}" dt="2022-09-19T23:06:59.687" v="1027" actId="1076"/>
          <ac:spMkLst>
            <pc:docMk/>
            <pc:sldMk cId="3874905069" sldId="3098"/>
            <ac:spMk id="12" creationId="{8520F17E-9E6B-034F-63A3-7B7EDC0A23F5}"/>
          </ac:spMkLst>
        </pc:spChg>
        <pc:spChg chg="add mod">
          <ac:chgData name="Rogerio Aguiar" userId="86fef4cc378c3954" providerId="LiveId" clId="{7FA2B328-12C2-44DA-9E34-44464411F56C}" dt="2022-09-19T23:07:23.418" v="1044" actId="1076"/>
          <ac:spMkLst>
            <pc:docMk/>
            <pc:sldMk cId="3874905069" sldId="3098"/>
            <ac:spMk id="13" creationId="{F9F111DC-3161-9BDD-100F-6F23891C395A}"/>
          </ac:spMkLst>
        </pc:spChg>
        <pc:spChg chg="del">
          <ac:chgData name="Rogerio Aguiar" userId="86fef4cc378c3954" providerId="LiveId" clId="{7FA2B328-12C2-44DA-9E34-44464411F56C}" dt="2022-09-19T23:06:14.237" v="1018" actId="478"/>
          <ac:spMkLst>
            <pc:docMk/>
            <pc:sldMk cId="3874905069" sldId="3098"/>
            <ac:spMk id="18" creationId="{3A5DB811-1F29-0A30-DF04-F6D0BC3A262A}"/>
          </ac:spMkLst>
        </pc:spChg>
        <pc:spChg chg="del">
          <ac:chgData name="Rogerio Aguiar" userId="86fef4cc378c3954" providerId="LiveId" clId="{7FA2B328-12C2-44DA-9E34-44464411F56C}" dt="2022-09-19T23:06:14.237" v="1018" actId="478"/>
          <ac:spMkLst>
            <pc:docMk/>
            <pc:sldMk cId="3874905069" sldId="3098"/>
            <ac:spMk id="20" creationId="{BF4EDE8C-E4F3-60F7-6F3D-F8907ED36258}"/>
          </ac:spMkLst>
        </pc:spChg>
        <pc:grpChg chg="del">
          <ac:chgData name="Rogerio Aguiar" userId="86fef4cc378c3954" providerId="LiveId" clId="{7FA2B328-12C2-44DA-9E34-44464411F56C}" dt="2022-09-19T23:05:36.095" v="1016" actId="478"/>
          <ac:grpSpMkLst>
            <pc:docMk/>
            <pc:sldMk cId="3874905069" sldId="3098"/>
            <ac:grpSpMk id="2" creationId="{866B0656-AFFB-B0D3-B3EF-E1D495496643}"/>
          </ac:grpSpMkLst>
        </pc:grpChg>
        <pc:grpChg chg="del">
          <ac:chgData name="Rogerio Aguiar" userId="86fef4cc378c3954" providerId="LiveId" clId="{7FA2B328-12C2-44DA-9E34-44464411F56C}" dt="2022-09-19T23:07:03.541" v="1028" actId="478"/>
          <ac:grpSpMkLst>
            <pc:docMk/>
            <pc:sldMk cId="3874905069" sldId="3098"/>
            <ac:grpSpMk id="14" creationId="{408ACD8F-6AA9-3326-6FC0-E379163758F7}"/>
          </ac:grpSpMkLst>
        </pc:grpChg>
      </pc:sldChg>
      <pc:sldChg chg="del">
        <pc:chgData name="Rogerio Aguiar" userId="86fef4cc378c3954" providerId="LiveId" clId="{7FA2B328-12C2-44DA-9E34-44464411F56C}" dt="2022-11-06T19:16:12.723" v="5226" actId="47"/>
        <pc:sldMkLst>
          <pc:docMk/>
          <pc:sldMk cId="725098722" sldId="3099"/>
        </pc:sldMkLst>
      </pc:sldChg>
      <pc:sldChg chg="delSp del mod delAnim">
        <pc:chgData name="Rogerio Aguiar" userId="86fef4cc378c3954" providerId="LiveId" clId="{7FA2B328-12C2-44DA-9E34-44464411F56C}" dt="2022-09-19T23:07:37.238" v="1047" actId="47"/>
        <pc:sldMkLst>
          <pc:docMk/>
          <pc:sldMk cId="2836101789" sldId="3100"/>
        </pc:sldMkLst>
        <pc:spChg chg="del">
          <ac:chgData name="Rogerio Aguiar" userId="86fef4cc378c3954" providerId="LiveId" clId="{7FA2B328-12C2-44DA-9E34-44464411F56C}" dt="2022-09-19T23:06:25.822" v="1019" actId="21"/>
          <ac:spMkLst>
            <pc:docMk/>
            <pc:sldMk cId="2836101789" sldId="3100"/>
            <ac:spMk id="10" creationId="{9A643F80-932B-741D-B333-499A6D26F4E2}"/>
          </ac:spMkLst>
        </pc:spChg>
        <pc:spChg chg="del">
          <ac:chgData name="Rogerio Aguiar" userId="86fef4cc378c3954" providerId="LiveId" clId="{7FA2B328-12C2-44DA-9E34-44464411F56C}" dt="2022-09-19T23:06:25.822" v="1019" actId="21"/>
          <ac:spMkLst>
            <pc:docMk/>
            <pc:sldMk cId="2836101789" sldId="3100"/>
            <ac:spMk id="11" creationId="{EFD7DB20-82DB-A441-44BA-134A931D687E}"/>
          </ac:spMkLst>
        </pc:spChg>
        <pc:spChg chg="del">
          <ac:chgData name="Rogerio Aguiar" userId="86fef4cc378c3954" providerId="LiveId" clId="{7FA2B328-12C2-44DA-9E34-44464411F56C}" dt="2022-09-19T23:06:25.822" v="1019" actId="21"/>
          <ac:spMkLst>
            <pc:docMk/>
            <pc:sldMk cId="2836101789" sldId="3100"/>
            <ac:spMk id="12" creationId="{1E8D4647-3589-B4DE-2913-8ECF1B4CA3DE}"/>
          </ac:spMkLst>
        </pc:spChg>
        <pc:spChg chg="del">
          <ac:chgData name="Rogerio Aguiar" userId="86fef4cc378c3954" providerId="LiveId" clId="{7FA2B328-12C2-44DA-9E34-44464411F56C}" dt="2022-09-19T23:06:25.822" v="1019" actId="21"/>
          <ac:spMkLst>
            <pc:docMk/>
            <pc:sldMk cId="2836101789" sldId="3100"/>
            <ac:spMk id="15" creationId="{C3264064-903A-3F97-EB6A-80991F864613}"/>
          </ac:spMkLst>
        </pc:spChg>
      </pc:sldChg>
      <pc:sldChg chg="addSp delSp modSp mod ord">
        <pc:chgData name="Rogerio Aguiar" userId="86fef4cc378c3954" providerId="LiveId" clId="{7FA2B328-12C2-44DA-9E34-44464411F56C}" dt="2022-11-06T20:06:39.317" v="5578" actId="1076"/>
        <pc:sldMkLst>
          <pc:docMk/>
          <pc:sldMk cId="3627087507" sldId="3100"/>
        </pc:sldMkLst>
        <pc:spChg chg="add del mod">
          <ac:chgData name="Rogerio Aguiar" userId="86fef4cc378c3954" providerId="LiveId" clId="{7FA2B328-12C2-44DA-9E34-44464411F56C}" dt="2022-11-06T20:02:15.107" v="5551" actId="478"/>
          <ac:spMkLst>
            <pc:docMk/>
            <pc:sldMk cId="3627087507" sldId="3100"/>
            <ac:spMk id="5" creationId="{2A1E5C0C-0F2F-33AE-5D28-B1A098357DA5}"/>
          </ac:spMkLst>
        </pc:spChg>
        <pc:spChg chg="add mod">
          <ac:chgData name="Rogerio Aguiar" userId="86fef4cc378c3954" providerId="LiveId" clId="{7FA2B328-12C2-44DA-9E34-44464411F56C}" dt="2022-11-06T20:06:39.317" v="5578" actId="1076"/>
          <ac:spMkLst>
            <pc:docMk/>
            <pc:sldMk cId="3627087507" sldId="3100"/>
            <ac:spMk id="7" creationId="{856CA0D1-8C75-653E-7008-54A32D5143FE}"/>
          </ac:spMkLst>
        </pc:spChg>
        <pc:spChg chg="mod">
          <ac:chgData name="Rogerio Aguiar" userId="86fef4cc378c3954" providerId="LiveId" clId="{7FA2B328-12C2-44DA-9E34-44464411F56C}" dt="2022-09-29T21:00:30.476" v="1780" actId="20577"/>
          <ac:spMkLst>
            <pc:docMk/>
            <pc:sldMk cId="3627087507" sldId="3100"/>
            <ac:spMk id="11" creationId="{AC65A4D5-016C-6E70-240B-E80FD69AD04F}"/>
          </ac:spMkLst>
        </pc:spChg>
      </pc:sldChg>
      <pc:sldChg chg="del">
        <pc:chgData name="Rogerio Aguiar" userId="86fef4cc378c3954" providerId="LiveId" clId="{7FA2B328-12C2-44DA-9E34-44464411F56C}" dt="2022-09-19T23:05:48.306" v="1017" actId="47"/>
        <pc:sldMkLst>
          <pc:docMk/>
          <pc:sldMk cId="768213151" sldId="3101"/>
        </pc:sldMkLst>
      </pc:sldChg>
      <pc:sldChg chg="add del">
        <pc:chgData name="Rogerio Aguiar" userId="86fef4cc378c3954" providerId="LiveId" clId="{7FA2B328-12C2-44DA-9E34-44464411F56C}" dt="2022-11-06T19:41:35.560" v="5454" actId="47"/>
        <pc:sldMkLst>
          <pc:docMk/>
          <pc:sldMk cId="2956941573" sldId="3101"/>
        </pc:sldMkLst>
      </pc:sldChg>
      <pc:sldChg chg="addSp delSp modSp new mod modAnim">
        <pc:chgData name="Rogerio Aguiar" userId="86fef4cc378c3954" providerId="LiveId" clId="{7FA2B328-12C2-44DA-9E34-44464411F56C}" dt="2023-04-14T19:25:04.056" v="6331" actId="20577"/>
        <pc:sldMkLst>
          <pc:docMk/>
          <pc:sldMk cId="3813087007" sldId="3102"/>
        </pc:sldMkLst>
        <pc:spChg chg="add mod">
          <ac:chgData name="Rogerio Aguiar" userId="86fef4cc378c3954" providerId="LiveId" clId="{7FA2B328-12C2-44DA-9E34-44464411F56C}" dt="2023-04-14T19:19:22.707" v="6301" actId="20577"/>
          <ac:spMkLst>
            <pc:docMk/>
            <pc:sldMk cId="3813087007" sldId="3102"/>
            <ac:spMk id="3" creationId="{9F141596-3672-4B98-87A3-FEC7DAC143D6}"/>
          </ac:spMkLst>
        </pc:spChg>
        <pc:spChg chg="add mod">
          <ac:chgData name="Rogerio Aguiar" userId="86fef4cc378c3954" providerId="LiveId" clId="{7FA2B328-12C2-44DA-9E34-44464411F56C}" dt="2023-04-14T19:25:04.056" v="6331" actId="20577"/>
          <ac:spMkLst>
            <pc:docMk/>
            <pc:sldMk cId="3813087007" sldId="3102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2-11-06T20:29:20.975" v="5739" actId="478"/>
          <ac:picMkLst>
            <pc:docMk/>
            <pc:sldMk cId="3813087007" sldId="3102"/>
            <ac:picMk id="4" creationId="{C574270F-6669-9274-F4C1-59A52D1C7EE9}"/>
          </ac:picMkLst>
        </pc:picChg>
        <pc:picChg chg="add mod">
          <ac:chgData name="Rogerio Aguiar" userId="86fef4cc378c3954" providerId="LiveId" clId="{7FA2B328-12C2-44DA-9E34-44464411F56C}" dt="2023-04-14T19:22:56.447" v="6303" actId="14100"/>
          <ac:picMkLst>
            <pc:docMk/>
            <pc:sldMk cId="3813087007" sldId="3102"/>
            <ac:picMk id="5" creationId="{1E1ABD65-5820-8DF7-73DF-C121B3676CBB}"/>
          </ac:picMkLst>
        </pc:picChg>
      </pc:sldChg>
      <pc:sldChg chg="addSp delSp modSp add mod modAnim">
        <pc:chgData name="Rogerio Aguiar" userId="86fef4cc378c3954" providerId="LiveId" clId="{7FA2B328-12C2-44DA-9E34-44464411F56C}" dt="2023-04-15T00:09:39.874" v="6344" actId="20577"/>
        <pc:sldMkLst>
          <pc:docMk/>
          <pc:sldMk cId="3622728834" sldId="3103"/>
        </pc:sldMkLst>
        <pc:spChg chg="mod">
          <ac:chgData name="Rogerio Aguiar" userId="86fef4cc378c3954" providerId="LiveId" clId="{7FA2B328-12C2-44DA-9E34-44464411F56C}" dt="2022-11-06T20:32:55.611" v="5764" actId="20577"/>
          <ac:spMkLst>
            <pc:docMk/>
            <pc:sldMk cId="3622728834" sldId="3103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3-04-15T00:09:39.874" v="6344" actId="20577"/>
          <ac:spMkLst>
            <pc:docMk/>
            <pc:sldMk cId="3622728834" sldId="3103"/>
            <ac:spMk id="6" creationId="{44F14B6E-ED7D-13D7-198B-6F8E673D30FE}"/>
          </ac:spMkLst>
        </pc:spChg>
        <pc:picChg chg="del mod">
          <ac:chgData name="Rogerio Aguiar" userId="86fef4cc378c3954" providerId="LiveId" clId="{7FA2B328-12C2-44DA-9E34-44464411F56C}" dt="2022-10-10T20:13:43.948" v="2247" actId="478"/>
          <ac:picMkLst>
            <pc:docMk/>
            <pc:sldMk cId="3622728834" sldId="3103"/>
            <ac:picMk id="4" creationId="{C574270F-6669-9274-F4C1-59A52D1C7EE9}"/>
          </ac:picMkLst>
        </pc:picChg>
        <pc:picChg chg="add mod">
          <ac:chgData name="Rogerio Aguiar" userId="86fef4cc378c3954" providerId="LiveId" clId="{7FA2B328-12C2-44DA-9E34-44464411F56C}" dt="2022-10-10T20:20:00.415" v="2329" actId="208"/>
          <ac:picMkLst>
            <pc:docMk/>
            <pc:sldMk cId="3622728834" sldId="3103"/>
            <ac:picMk id="5" creationId="{4ADBAD33-EDA5-A1F8-CEF6-B0A29AAC62D3}"/>
          </ac:picMkLst>
        </pc:picChg>
      </pc:sldChg>
      <pc:sldChg chg="addSp delSp modSp add mod modAnim">
        <pc:chgData name="Rogerio Aguiar" userId="86fef4cc378c3954" providerId="LiveId" clId="{7FA2B328-12C2-44DA-9E34-44464411F56C}" dt="2022-11-06T20:34:15.253" v="5786" actId="208"/>
        <pc:sldMkLst>
          <pc:docMk/>
          <pc:sldMk cId="3464685652" sldId="3104"/>
        </pc:sldMkLst>
        <pc:spChg chg="mod">
          <ac:chgData name="Rogerio Aguiar" userId="86fef4cc378c3954" providerId="LiveId" clId="{7FA2B328-12C2-44DA-9E34-44464411F56C}" dt="2022-11-06T20:33:09.114" v="5770" actId="20577"/>
          <ac:spMkLst>
            <pc:docMk/>
            <pc:sldMk cId="3464685652" sldId="3104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0T20:36:04.864" v="2363" actId="113"/>
          <ac:spMkLst>
            <pc:docMk/>
            <pc:sldMk cId="3464685652" sldId="3104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2-10-11T14:15:22.960" v="3143" actId="478"/>
          <ac:picMkLst>
            <pc:docMk/>
            <pc:sldMk cId="3464685652" sldId="3104"/>
            <ac:picMk id="4" creationId="{D79FED3E-2C73-7D4B-E0FA-6258933866CC}"/>
          </ac:picMkLst>
        </pc:picChg>
        <pc:picChg chg="del mod">
          <ac:chgData name="Rogerio Aguiar" userId="86fef4cc378c3954" providerId="LiveId" clId="{7FA2B328-12C2-44DA-9E34-44464411F56C}" dt="2022-10-10T20:30:37.960" v="2338" actId="478"/>
          <ac:picMkLst>
            <pc:docMk/>
            <pc:sldMk cId="3464685652" sldId="3104"/>
            <ac:picMk id="5" creationId="{4ADBAD33-EDA5-A1F8-CEF6-B0A29AAC62D3}"/>
          </ac:picMkLst>
        </pc:picChg>
        <pc:picChg chg="add mod">
          <ac:chgData name="Rogerio Aguiar" userId="86fef4cc378c3954" providerId="LiveId" clId="{7FA2B328-12C2-44DA-9E34-44464411F56C}" dt="2022-11-06T20:34:15.253" v="5786" actId="208"/>
          <ac:picMkLst>
            <pc:docMk/>
            <pc:sldMk cId="3464685652" sldId="3104"/>
            <ac:picMk id="5" creationId="{76AFF8B6-37E2-D5DE-9C06-F191761AAC03}"/>
          </ac:picMkLst>
        </pc:picChg>
        <pc:picChg chg="add del mod">
          <ac:chgData name="Rogerio Aguiar" userId="86fef4cc378c3954" providerId="LiveId" clId="{7FA2B328-12C2-44DA-9E34-44464411F56C}" dt="2022-10-11T14:15:49.804" v="3148" actId="478"/>
          <ac:picMkLst>
            <pc:docMk/>
            <pc:sldMk cId="3464685652" sldId="3104"/>
            <ac:picMk id="8" creationId="{8F28B504-A6F3-188C-FE8F-16722D31302A}"/>
          </ac:picMkLst>
        </pc:picChg>
        <pc:picChg chg="add mod">
          <ac:chgData name="Rogerio Aguiar" userId="86fef4cc378c3954" providerId="LiveId" clId="{7FA2B328-12C2-44DA-9E34-44464411F56C}" dt="2022-10-11T14:16:15.728" v="3152" actId="1076"/>
          <ac:picMkLst>
            <pc:docMk/>
            <pc:sldMk cId="3464685652" sldId="3104"/>
            <ac:picMk id="10" creationId="{9C3C0947-5D55-1431-DCF1-4D769CD9AB0B}"/>
          </ac:picMkLst>
        </pc:picChg>
      </pc:sldChg>
      <pc:sldChg chg="addSp delSp modSp add mod modAnim">
        <pc:chgData name="Rogerio Aguiar" userId="86fef4cc378c3954" providerId="LiveId" clId="{7FA2B328-12C2-44DA-9E34-44464411F56C}" dt="2022-12-13T22:43:26.768" v="6007" actId="6549"/>
        <pc:sldMkLst>
          <pc:docMk/>
          <pc:sldMk cId="865733188" sldId="3105"/>
        </pc:sldMkLst>
        <pc:spChg chg="mod">
          <ac:chgData name="Rogerio Aguiar" userId="86fef4cc378c3954" providerId="LiveId" clId="{7FA2B328-12C2-44DA-9E34-44464411F56C}" dt="2022-11-06T20:33:18.483" v="5773" actId="20577"/>
          <ac:spMkLst>
            <pc:docMk/>
            <pc:sldMk cId="865733188" sldId="3105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2-13T22:43:26.768" v="6007" actId="6549"/>
          <ac:spMkLst>
            <pc:docMk/>
            <pc:sldMk cId="865733188" sldId="3105"/>
            <ac:spMk id="6" creationId="{44F14B6E-ED7D-13D7-198B-6F8E673D30FE}"/>
          </ac:spMkLst>
        </pc:spChg>
        <pc:spChg chg="add mod">
          <ac:chgData name="Rogerio Aguiar" userId="86fef4cc378c3954" providerId="LiveId" clId="{7FA2B328-12C2-44DA-9E34-44464411F56C}" dt="2022-10-11T14:18:38.442" v="3169" actId="20577"/>
          <ac:spMkLst>
            <pc:docMk/>
            <pc:sldMk cId="865733188" sldId="3105"/>
            <ac:spMk id="8" creationId="{B65B505B-5744-D3C7-96A1-91401DA5E794}"/>
          </ac:spMkLst>
        </pc:spChg>
        <pc:picChg chg="add mod">
          <ac:chgData name="Rogerio Aguiar" userId="86fef4cc378c3954" providerId="LiveId" clId="{7FA2B328-12C2-44DA-9E34-44464411F56C}" dt="2022-10-11T14:18:22.042" v="3157" actId="208"/>
          <ac:picMkLst>
            <pc:docMk/>
            <pc:sldMk cId="865733188" sldId="3105"/>
            <ac:picMk id="4" creationId="{76BDF98E-1501-2C7C-D380-E4DEF9303D29}"/>
          </ac:picMkLst>
        </pc:picChg>
        <pc:picChg chg="del mod">
          <ac:chgData name="Rogerio Aguiar" userId="86fef4cc378c3954" providerId="LiveId" clId="{7FA2B328-12C2-44DA-9E34-44464411F56C}" dt="2022-10-10T20:44:47.547" v="2371" actId="478"/>
          <ac:picMkLst>
            <pc:docMk/>
            <pc:sldMk cId="865733188" sldId="3105"/>
            <ac:picMk id="4" creationId="{D79FED3E-2C73-7D4B-E0FA-6258933866CC}"/>
          </ac:picMkLst>
        </pc:picChg>
        <pc:picChg chg="add del mod">
          <ac:chgData name="Rogerio Aguiar" userId="86fef4cc378c3954" providerId="LiveId" clId="{7FA2B328-12C2-44DA-9E34-44464411F56C}" dt="2022-10-10T20:50:48.936" v="2404" actId="478"/>
          <ac:picMkLst>
            <pc:docMk/>
            <pc:sldMk cId="865733188" sldId="3105"/>
            <ac:picMk id="5" creationId="{8A5A81E6-DC32-650F-B965-927281750D02}"/>
          </ac:picMkLst>
        </pc:picChg>
        <pc:picChg chg="add del">
          <ac:chgData name="Rogerio Aguiar" userId="86fef4cc378c3954" providerId="LiveId" clId="{7FA2B328-12C2-44DA-9E34-44464411F56C}" dt="2022-10-10T20:50:48.435" v="2403" actId="22"/>
          <ac:picMkLst>
            <pc:docMk/>
            <pc:sldMk cId="865733188" sldId="3105"/>
            <ac:picMk id="8" creationId="{08C76A12-8FFD-143C-7AA3-D4A2330F9AF4}"/>
          </ac:picMkLst>
        </pc:picChg>
      </pc:sldChg>
      <pc:sldChg chg="addSp delSp modSp add mod modAnim">
        <pc:chgData name="Rogerio Aguiar" userId="86fef4cc378c3954" providerId="LiveId" clId="{7FA2B328-12C2-44DA-9E34-44464411F56C}" dt="2022-12-13T22:49:13.266" v="6018" actId="113"/>
        <pc:sldMkLst>
          <pc:docMk/>
          <pc:sldMk cId="2771846915" sldId="3106"/>
        </pc:sldMkLst>
        <pc:spChg chg="add mod">
          <ac:chgData name="Rogerio Aguiar" userId="86fef4cc378c3954" providerId="LiveId" clId="{7FA2B328-12C2-44DA-9E34-44464411F56C}" dt="2022-12-13T22:49:13.266" v="6018" actId="113"/>
          <ac:spMkLst>
            <pc:docMk/>
            <pc:sldMk cId="2771846915" sldId="3106"/>
            <ac:spMk id="2" creationId="{8CF9B3AA-1818-09AF-84A9-C3ABC92E2368}"/>
          </ac:spMkLst>
        </pc:spChg>
        <pc:spChg chg="mod">
          <ac:chgData name="Rogerio Aguiar" userId="86fef4cc378c3954" providerId="LiveId" clId="{7FA2B328-12C2-44DA-9E34-44464411F56C}" dt="2022-12-13T22:46:15.544" v="6008" actId="113"/>
          <ac:spMkLst>
            <pc:docMk/>
            <pc:sldMk cId="2771846915" sldId="3106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2-13T22:49:11.032" v="6017" actId="113"/>
          <ac:spMkLst>
            <pc:docMk/>
            <pc:sldMk cId="2771846915" sldId="3106"/>
            <ac:spMk id="6" creationId="{44F14B6E-ED7D-13D7-198B-6F8E673D30FE}"/>
          </ac:spMkLst>
        </pc:spChg>
        <pc:picChg chg="add mod">
          <ac:chgData name="Rogerio Aguiar" userId="86fef4cc378c3954" providerId="LiveId" clId="{7FA2B328-12C2-44DA-9E34-44464411F56C}" dt="2022-10-10T20:51:13.975" v="2409" actId="208"/>
          <ac:picMkLst>
            <pc:docMk/>
            <pc:sldMk cId="2771846915" sldId="3106"/>
            <ac:picMk id="4" creationId="{03290AE7-F232-6901-B236-739612F1A4DA}"/>
          </ac:picMkLst>
        </pc:picChg>
        <pc:picChg chg="del">
          <ac:chgData name="Rogerio Aguiar" userId="86fef4cc378c3954" providerId="LiveId" clId="{7FA2B328-12C2-44DA-9E34-44464411F56C}" dt="2022-10-10T20:51:08.116" v="2405" actId="478"/>
          <ac:picMkLst>
            <pc:docMk/>
            <pc:sldMk cId="2771846915" sldId="3106"/>
            <ac:picMk id="5" creationId="{8A5A81E6-DC32-650F-B965-927281750D02}"/>
          </ac:picMkLst>
        </pc:picChg>
      </pc:sldChg>
      <pc:sldChg chg="addSp delSp modSp add mod modAnim">
        <pc:chgData name="Rogerio Aguiar" userId="86fef4cc378c3954" providerId="LiveId" clId="{7FA2B328-12C2-44DA-9E34-44464411F56C}" dt="2022-11-06T20:33:34.979" v="5779" actId="20577"/>
        <pc:sldMkLst>
          <pc:docMk/>
          <pc:sldMk cId="1948831537" sldId="3107"/>
        </pc:sldMkLst>
        <pc:spChg chg="add del mod">
          <ac:chgData name="Rogerio Aguiar" userId="86fef4cc378c3954" providerId="LiveId" clId="{7FA2B328-12C2-44DA-9E34-44464411F56C}" dt="2022-10-11T23:56:50.356" v="4018"/>
          <ac:spMkLst>
            <pc:docMk/>
            <pc:sldMk cId="1948831537" sldId="3107"/>
            <ac:spMk id="2" creationId="{4BCFB0C5-0EC8-9968-DD09-285C38A48A14}"/>
          </ac:spMkLst>
        </pc:spChg>
        <pc:spChg chg="mod">
          <ac:chgData name="Rogerio Aguiar" userId="86fef4cc378c3954" providerId="LiveId" clId="{7FA2B328-12C2-44DA-9E34-44464411F56C}" dt="2022-11-06T20:33:34.979" v="5779" actId="20577"/>
          <ac:spMkLst>
            <pc:docMk/>
            <pc:sldMk cId="1948831537" sldId="3107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1T23:56:49.881" v="4017" actId="1076"/>
          <ac:spMkLst>
            <pc:docMk/>
            <pc:sldMk cId="1948831537" sldId="3107"/>
            <ac:spMk id="6" creationId="{44F14B6E-ED7D-13D7-198B-6F8E673D30FE}"/>
          </ac:spMkLst>
        </pc:spChg>
        <pc:picChg chg="del">
          <ac:chgData name="Rogerio Aguiar" userId="86fef4cc378c3954" providerId="LiveId" clId="{7FA2B328-12C2-44DA-9E34-44464411F56C}" dt="2022-10-10T20:57:42.202" v="2436" actId="478"/>
          <ac:picMkLst>
            <pc:docMk/>
            <pc:sldMk cId="1948831537" sldId="3107"/>
            <ac:picMk id="4" creationId="{03290AE7-F232-6901-B236-739612F1A4DA}"/>
          </ac:picMkLst>
        </pc:picChg>
        <pc:picChg chg="add del mod">
          <ac:chgData name="Rogerio Aguiar" userId="86fef4cc378c3954" providerId="LiveId" clId="{7FA2B328-12C2-44DA-9E34-44464411F56C}" dt="2022-10-10T20:59:12.471" v="2459" actId="478"/>
          <ac:picMkLst>
            <pc:docMk/>
            <pc:sldMk cId="1948831537" sldId="3107"/>
            <ac:picMk id="5" creationId="{8898522E-FC21-3C85-886E-D28CAF69D12D}"/>
          </ac:picMkLst>
        </pc:picChg>
        <pc:picChg chg="add del mod">
          <ac:chgData name="Rogerio Aguiar" userId="86fef4cc378c3954" providerId="LiveId" clId="{7FA2B328-12C2-44DA-9E34-44464411F56C}" dt="2022-10-10T21:01:25.646" v="2477" actId="478"/>
          <ac:picMkLst>
            <pc:docMk/>
            <pc:sldMk cId="1948831537" sldId="3107"/>
            <ac:picMk id="8" creationId="{D01E4B85-FF1F-7A79-1AB7-A587E0F1BB53}"/>
          </ac:picMkLst>
        </pc:picChg>
        <pc:picChg chg="add mod">
          <ac:chgData name="Rogerio Aguiar" userId="86fef4cc378c3954" providerId="LiveId" clId="{7FA2B328-12C2-44DA-9E34-44464411F56C}" dt="2022-10-10T23:58:10.518" v="2999" actId="14100"/>
          <ac:picMkLst>
            <pc:docMk/>
            <pc:sldMk cId="1948831537" sldId="3107"/>
            <ac:picMk id="10" creationId="{5C827FD1-DFD0-2016-2998-D2D621C12DA5}"/>
          </ac:picMkLst>
        </pc:picChg>
      </pc:sldChg>
      <pc:sldChg chg="addSp delSp modSp add mod modAnim">
        <pc:chgData name="Rogerio Aguiar" userId="86fef4cc378c3954" providerId="LiveId" clId="{7FA2B328-12C2-44DA-9E34-44464411F56C}" dt="2022-12-13T23:21:58.002" v="6052" actId="20577"/>
        <pc:sldMkLst>
          <pc:docMk/>
          <pc:sldMk cId="48007894" sldId="3108"/>
        </pc:sldMkLst>
        <pc:spChg chg="mod">
          <ac:chgData name="Rogerio Aguiar" userId="86fef4cc378c3954" providerId="LiveId" clId="{7FA2B328-12C2-44DA-9E34-44464411F56C}" dt="2022-11-06T20:33:43.270" v="5782" actId="20577"/>
          <ac:spMkLst>
            <pc:docMk/>
            <pc:sldMk cId="48007894" sldId="3108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2-13T23:21:58.002" v="6052" actId="20577"/>
          <ac:spMkLst>
            <pc:docMk/>
            <pc:sldMk cId="48007894" sldId="3108"/>
            <ac:spMk id="6" creationId="{44F14B6E-ED7D-13D7-198B-6F8E673D30FE}"/>
          </ac:spMkLst>
        </pc:spChg>
        <pc:picChg chg="add mod">
          <ac:chgData name="Rogerio Aguiar" userId="86fef4cc378c3954" providerId="LiveId" clId="{7FA2B328-12C2-44DA-9E34-44464411F56C}" dt="2022-10-10T21:09:13.268" v="2517" actId="208"/>
          <ac:picMkLst>
            <pc:docMk/>
            <pc:sldMk cId="48007894" sldId="3108"/>
            <ac:picMk id="4" creationId="{71B4DE5F-3A63-CB91-5524-F7F204B98C58}"/>
          </ac:picMkLst>
        </pc:picChg>
        <pc:picChg chg="del mod">
          <ac:chgData name="Rogerio Aguiar" userId="86fef4cc378c3954" providerId="LiveId" clId="{7FA2B328-12C2-44DA-9E34-44464411F56C}" dt="2022-10-10T21:08:13.766" v="2502" actId="478"/>
          <ac:picMkLst>
            <pc:docMk/>
            <pc:sldMk cId="48007894" sldId="3108"/>
            <ac:picMk id="10" creationId="{5C827FD1-DFD0-2016-2998-D2D621C12DA5}"/>
          </ac:picMkLst>
        </pc:picChg>
      </pc:sldChg>
      <pc:sldChg chg="addSp delSp modSp add mod modAnim">
        <pc:chgData name="Rogerio Aguiar" userId="86fef4cc378c3954" providerId="LiveId" clId="{7FA2B328-12C2-44DA-9E34-44464411F56C}" dt="2022-12-13T23:38:45.265" v="6054" actId="20577"/>
        <pc:sldMkLst>
          <pc:docMk/>
          <pc:sldMk cId="1248327447" sldId="3109"/>
        </pc:sldMkLst>
        <pc:spChg chg="mod">
          <ac:chgData name="Rogerio Aguiar" userId="86fef4cc378c3954" providerId="LiveId" clId="{7FA2B328-12C2-44DA-9E34-44464411F56C}" dt="2022-11-06T20:33:50.607" v="5785" actId="20577"/>
          <ac:spMkLst>
            <pc:docMk/>
            <pc:sldMk cId="1248327447" sldId="3109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2-13T23:38:45.265" v="6054" actId="20577"/>
          <ac:spMkLst>
            <pc:docMk/>
            <pc:sldMk cId="1248327447" sldId="3109"/>
            <ac:spMk id="6" creationId="{44F14B6E-ED7D-13D7-198B-6F8E673D30FE}"/>
          </ac:spMkLst>
        </pc:spChg>
        <pc:picChg chg="del">
          <ac:chgData name="Rogerio Aguiar" userId="86fef4cc378c3954" providerId="LiveId" clId="{7FA2B328-12C2-44DA-9E34-44464411F56C}" dt="2022-10-10T21:10:02.045" v="2524" actId="478"/>
          <ac:picMkLst>
            <pc:docMk/>
            <pc:sldMk cId="1248327447" sldId="3109"/>
            <ac:picMk id="4" creationId="{71B4DE5F-3A63-CB91-5524-F7F204B98C58}"/>
          </ac:picMkLst>
        </pc:picChg>
        <pc:picChg chg="add mod">
          <ac:chgData name="Rogerio Aguiar" userId="86fef4cc378c3954" providerId="LiveId" clId="{7FA2B328-12C2-44DA-9E34-44464411F56C}" dt="2022-10-10T21:27:02.939" v="2558" actId="208"/>
          <ac:picMkLst>
            <pc:docMk/>
            <pc:sldMk cId="1248327447" sldId="3109"/>
            <ac:picMk id="5" creationId="{70890998-E5F0-BEFD-CAF9-964ABA088C65}"/>
          </ac:picMkLst>
        </pc:picChg>
      </pc:sldChg>
      <pc:sldChg chg="new del">
        <pc:chgData name="Rogerio Aguiar" userId="86fef4cc378c3954" providerId="LiveId" clId="{7FA2B328-12C2-44DA-9E34-44464411F56C}" dt="2022-10-10T23:10:07.320" v="2998" actId="47"/>
        <pc:sldMkLst>
          <pc:docMk/>
          <pc:sldMk cId="2480855920" sldId="3110"/>
        </pc:sldMkLst>
      </pc:sldChg>
      <pc:sldChg chg="addSp delSp modSp add mod modAnim">
        <pc:chgData name="Rogerio Aguiar" userId="86fef4cc378c3954" providerId="LiveId" clId="{7FA2B328-12C2-44DA-9E34-44464411F56C}" dt="2022-11-06T21:29:26.949" v="5903" actId="1076"/>
        <pc:sldMkLst>
          <pc:docMk/>
          <pc:sldMk cId="2120457602" sldId="3111"/>
        </pc:sldMkLst>
        <pc:spChg chg="mod">
          <ac:chgData name="Rogerio Aguiar" userId="86fef4cc378c3954" providerId="LiveId" clId="{7FA2B328-12C2-44DA-9E34-44464411F56C}" dt="2022-11-06T20:34:56.032" v="5791" actId="20577"/>
          <ac:spMkLst>
            <pc:docMk/>
            <pc:sldMk cId="2120457602" sldId="3111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8T17:46:23.048" v="4826" actId="1076"/>
          <ac:spMkLst>
            <pc:docMk/>
            <pc:sldMk cId="2120457602" sldId="3111"/>
            <ac:spMk id="6" creationId="{44F14B6E-ED7D-13D7-198B-6F8E673D30FE}"/>
          </ac:spMkLst>
        </pc:spChg>
        <pc:picChg chg="add mod">
          <ac:chgData name="Rogerio Aguiar" userId="86fef4cc378c3954" providerId="LiveId" clId="{7FA2B328-12C2-44DA-9E34-44464411F56C}" dt="2022-11-06T21:29:26.949" v="5903" actId="1076"/>
          <ac:picMkLst>
            <pc:docMk/>
            <pc:sldMk cId="2120457602" sldId="3111"/>
            <ac:picMk id="4" creationId="{C1AD5CE4-6D2C-D487-71F4-DD02FE17002D}"/>
          </ac:picMkLst>
        </pc:picChg>
        <pc:picChg chg="del">
          <ac:chgData name="Rogerio Aguiar" userId="86fef4cc378c3954" providerId="LiveId" clId="{7FA2B328-12C2-44DA-9E34-44464411F56C}" dt="2022-10-10T21:41:34.107" v="2584" actId="478"/>
          <ac:picMkLst>
            <pc:docMk/>
            <pc:sldMk cId="2120457602" sldId="3111"/>
            <ac:picMk id="5" creationId="{70890998-E5F0-BEFD-CAF9-964ABA088C65}"/>
          </ac:picMkLst>
        </pc:picChg>
      </pc:sldChg>
      <pc:sldChg chg="new del">
        <pc:chgData name="Rogerio Aguiar" userId="86fef4cc378c3954" providerId="LiveId" clId="{7FA2B328-12C2-44DA-9E34-44464411F56C}" dt="2022-10-10T23:10:05.197" v="2997" actId="47"/>
        <pc:sldMkLst>
          <pc:docMk/>
          <pc:sldMk cId="555216934" sldId="3112"/>
        </pc:sldMkLst>
      </pc:sldChg>
      <pc:sldChg chg="addSp delSp modSp add mod modAnim">
        <pc:chgData name="Rogerio Aguiar" userId="86fef4cc378c3954" providerId="LiveId" clId="{7FA2B328-12C2-44DA-9E34-44464411F56C}" dt="2023-04-28T22:37:28.378" v="6399" actId="1076"/>
        <pc:sldMkLst>
          <pc:docMk/>
          <pc:sldMk cId="741288071" sldId="3113"/>
        </pc:sldMkLst>
        <pc:spChg chg="mod">
          <ac:chgData name="Rogerio Aguiar" userId="86fef4cc378c3954" providerId="LiveId" clId="{7FA2B328-12C2-44DA-9E34-44464411F56C}" dt="2022-11-06T20:35:06.069" v="5796" actId="20577"/>
          <ac:spMkLst>
            <pc:docMk/>
            <pc:sldMk cId="741288071" sldId="3113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3-04-28T22:37:28.378" v="6399" actId="1076"/>
          <ac:spMkLst>
            <pc:docMk/>
            <pc:sldMk cId="741288071" sldId="3113"/>
            <ac:spMk id="6" creationId="{44F14B6E-ED7D-13D7-198B-6F8E673D30FE}"/>
          </ac:spMkLst>
        </pc:spChg>
        <pc:picChg chg="del">
          <ac:chgData name="Rogerio Aguiar" userId="86fef4cc378c3954" providerId="LiveId" clId="{7FA2B328-12C2-44DA-9E34-44464411F56C}" dt="2022-10-10T21:55:54.486" v="2633" actId="478"/>
          <ac:picMkLst>
            <pc:docMk/>
            <pc:sldMk cId="741288071" sldId="3113"/>
            <ac:picMk id="4" creationId="{C1AD5CE4-6D2C-D487-71F4-DD02FE17002D}"/>
          </ac:picMkLst>
        </pc:picChg>
        <pc:picChg chg="add mod">
          <ac:chgData name="Rogerio Aguiar" userId="86fef4cc378c3954" providerId="LiveId" clId="{7FA2B328-12C2-44DA-9E34-44464411F56C}" dt="2022-10-18T17:46:04.712" v="4821" actId="1076"/>
          <ac:picMkLst>
            <pc:docMk/>
            <pc:sldMk cId="741288071" sldId="3113"/>
            <ac:picMk id="5" creationId="{452C8BF1-1B3B-6D24-320E-6D29523906AE}"/>
          </ac:picMkLst>
        </pc:picChg>
      </pc:sldChg>
      <pc:sldChg chg="addSp delSp modSp add mod">
        <pc:chgData name="Rogerio Aguiar" userId="86fef4cc378c3954" providerId="LiveId" clId="{7FA2B328-12C2-44DA-9E34-44464411F56C}" dt="2022-12-14T00:17:26.494" v="6061" actId="20577"/>
        <pc:sldMkLst>
          <pc:docMk/>
          <pc:sldMk cId="2558624663" sldId="3114"/>
        </pc:sldMkLst>
        <pc:spChg chg="mod">
          <ac:chgData name="Rogerio Aguiar" userId="86fef4cc378c3954" providerId="LiveId" clId="{7FA2B328-12C2-44DA-9E34-44464411F56C}" dt="2022-11-06T20:35:16.615" v="5799" actId="20577"/>
          <ac:spMkLst>
            <pc:docMk/>
            <pc:sldMk cId="2558624663" sldId="3114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2-14T00:17:26.494" v="6061" actId="20577"/>
          <ac:spMkLst>
            <pc:docMk/>
            <pc:sldMk cId="2558624663" sldId="3114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2-10-11T14:00:19.934" v="3110" actId="478"/>
          <ac:picMkLst>
            <pc:docMk/>
            <pc:sldMk cId="2558624663" sldId="3114"/>
            <ac:picMk id="4" creationId="{03EC8D94-24E4-6323-E4E7-374278A644F9}"/>
          </ac:picMkLst>
        </pc:picChg>
        <pc:picChg chg="add mod">
          <ac:chgData name="Rogerio Aguiar" userId="86fef4cc378c3954" providerId="LiveId" clId="{7FA2B328-12C2-44DA-9E34-44464411F56C}" dt="2022-10-18T17:18:38.427" v="4697" actId="208"/>
          <ac:picMkLst>
            <pc:docMk/>
            <pc:sldMk cId="2558624663" sldId="3114"/>
            <ac:picMk id="4" creationId="{894C9F33-41A1-51EF-469E-7AE61CDAE503}"/>
          </ac:picMkLst>
        </pc:picChg>
        <pc:picChg chg="del">
          <ac:chgData name="Rogerio Aguiar" userId="86fef4cc378c3954" providerId="LiveId" clId="{7FA2B328-12C2-44DA-9E34-44464411F56C}" dt="2022-10-10T22:00:16.195" v="2653" actId="478"/>
          <ac:picMkLst>
            <pc:docMk/>
            <pc:sldMk cId="2558624663" sldId="3114"/>
            <ac:picMk id="5" creationId="{452C8BF1-1B3B-6D24-320E-6D29523906AE}"/>
          </ac:picMkLst>
        </pc:picChg>
        <pc:picChg chg="add del mod">
          <ac:chgData name="Rogerio Aguiar" userId="86fef4cc378c3954" providerId="LiveId" clId="{7FA2B328-12C2-44DA-9E34-44464411F56C}" dt="2022-10-18T17:18:31.520" v="4694" actId="478"/>
          <ac:picMkLst>
            <pc:docMk/>
            <pc:sldMk cId="2558624663" sldId="3114"/>
            <ac:picMk id="5" creationId="{5C0CB992-48E8-16DD-BD1E-70B4D6C8EEA6}"/>
          </ac:picMkLst>
        </pc:picChg>
      </pc:sldChg>
      <pc:sldChg chg="addSp delSp modSp add mod">
        <pc:chgData name="Rogerio Aguiar" userId="86fef4cc378c3954" providerId="LiveId" clId="{7FA2B328-12C2-44DA-9E34-44464411F56C}" dt="2023-04-18T23:54:56.043" v="6355" actId="1076"/>
        <pc:sldMkLst>
          <pc:docMk/>
          <pc:sldMk cId="587314841" sldId="3115"/>
        </pc:sldMkLst>
        <pc:spChg chg="mod">
          <ac:chgData name="Rogerio Aguiar" userId="86fef4cc378c3954" providerId="LiveId" clId="{7FA2B328-12C2-44DA-9E34-44464411F56C}" dt="2022-11-06T20:35:24.363" v="5802" actId="20577"/>
          <ac:spMkLst>
            <pc:docMk/>
            <pc:sldMk cId="587314841" sldId="3115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3-04-18T23:54:56.043" v="6355" actId="1076"/>
          <ac:spMkLst>
            <pc:docMk/>
            <pc:sldMk cId="587314841" sldId="3115"/>
            <ac:spMk id="6" creationId="{44F14B6E-ED7D-13D7-198B-6F8E673D30FE}"/>
          </ac:spMkLst>
        </pc:spChg>
        <pc:picChg chg="del">
          <ac:chgData name="Rogerio Aguiar" userId="86fef4cc378c3954" providerId="LiveId" clId="{7FA2B328-12C2-44DA-9E34-44464411F56C}" dt="2022-10-10T22:02:15.873" v="2672" actId="478"/>
          <ac:picMkLst>
            <pc:docMk/>
            <pc:sldMk cId="587314841" sldId="3115"/>
            <ac:picMk id="4" creationId="{03EC8D94-24E4-6323-E4E7-374278A644F9}"/>
          </ac:picMkLst>
        </pc:picChg>
        <pc:picChg chg="add del mod">
          <ac:chgData name="Rogerio Aguiar" userId="86fef4cc378c3954" providerId="LiveId" clId="{7FA2B328-12C2-44DA-9E34-44464411F56C}" dt="2022-10-18T17:25:47.498" v="4707" actId="478"/>
          <ac:picMkLst>
            <pc:docMk/>
            <pc:sldMk cId="587314841" sldId="3115"/>
            <ac:picMk id="4" creationId="{2D5A3B1B-7014-8D7B-027E-00FFF843E711}"/>
          </ac:picMkLst>
        </pc:picChg>
        <pc:picChg chg="add mod">
          <ac:chgData name="Rogerio Aguiar" userId="86fef4cc378c3954" providerId="LiveId" clId="{7FA2B328-12C2-44DA-9E34-44464411F56C}" dt="2022-10-18T17:27:36.494" v="4731" actId="14100"/>
          <ac:picMkLst>
            <pc:docMk/>
            <pc:sldMk cId="587314841" sldId="3115"/>
            <ac:picMk id="5" creationId="{355F57AB-17C4-9D8F-CD5B-0A0CA958F98C}"/>
          </ac:picMkLst>
        </pc:picChg>
        <pc:picChg chg="add del mod">
          <ac:chgData name="Rogerio Aguiar" userId="86fef4cc378c3954" providerId="LiveId" clId="{7FA2B328-12C2-44DA-9E34-44464411F56C}" dt="2022-10-11T14:01:20.115" v="3115" actId="478"/>
          <ac:picMkLst>
            <pc:docMk/>
            <pc:sldMk cId="587314841" sldId="3115"/>
            <ac:picMk id="5" creationId="{81DFCD0F-2EA4-16BB-4E01-D02B10E23F0A}"/>
          </ac:picMkLst>
        </pc:picChg>
      </pc:sldChg>
      <pc:sldChg chg="addSp delSp modSp add mod">
        <pc:chgData name="Rogerio Aguiar" userId="86fef4cc378c3954" providerId="LiveId" clId="{7FA2B328-12C2-44DA-9E34-44464411F56C}" dt="2022-11-06T20:35:35.237" v="5805" actId="20577"/>
        <pc:sldMkLst>
          <pc:docMk/>
          <pc:sldMk cId="2266422375" sldId="3116"/>
        </pc:sldMkLst>
        <pc:spChg chg="mod">
          <ac:chgData name="Rogerio Aguiar" userId="86fef4cc378c3954" providerId="LiveId" clId="{7FA2B328-12C2-44DA-9E34-44464411F56C}" dt="2022-11-06T20:35:35.237" v="5805" actId="20577"/>
          <ac:spMkLst>
            <pc:docMk/>
            <pc:sldMk cId="2266422375" sldId="3116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8T21:06:12.620" v="4909" actId="20577"/>
          <ac:spMkLst>
            <pc:docMk/>
            <pc:sldMk cId="2266422375" sldId="3116"/>
            <ac:spMk id="6" creationId="{44F14B6E-ED7D-13D7-198B-6F8E673D30FE}"/>
          </ac:spMkLst>
        </pc:spChg>
        <pc:picChg chg="add mod">
          <ac:chgData name="Rogerio Aguiar" userId="86fef4cc378c3954" providerId="LiveId" clId="{7FA2B328-12C2-44DA-9E34-44464411F56C}" dt="2022-10-11T14:02:52.911" v="3124" actId="208"/>
          <ac:picMkLst>
            <pc:docMk/>
            <pc:sldMk cId="2266422375" sldId="3116"/>
            <ac:picMk id="4" creationId="{F4EAC0FD-D181-E8EA-3FCA-0693A897553E}"/>
          </ac:picMkLst>
        </pc:picChg>
        <pc:picChg chg="del">
          <ac:chgData name="Rogerio Aguiar" userId="86fef4cc378c3954" providerId="LiveId" clId="{7FA2B328-12C2-44DA-9E34-44464411F56C}" dt="2022-10-10T22:10:18.145" v="2697" actId="478"/>
          <ac:picMkLst>
            <pc:docMk/>
            <pc:sldMk cId="2266422375" sldId="3116"/>
            <ac:picMk id="5" creationId="{81DFCD0F-2EA4-16BB-4E01-D02B10E23F0A}"/>
          </ac:picMkLst>
        </pc:picChg>
      </pc:sldChg>
      <pc:sldChg chg="addSp delSp modSp add mod">
        <pc:chgData name="Rogerio Aguiar" userId="86fef4cc378c3954" providerId="LiveId" clId="{7FA2B328-12C2-44DA-9E34-44464411F56C}" dt="2022-11-06T20:35:43.604" v="5808" actId="20577"/>
        <pc:sldMkLst>
          <pc:docMk/>
          <pc:sldMk cId="2978741622" sldId="3117"/>
        </pc:sldMkLst>
        <pc:spChg chg="mod">
          <ac:chgData name="Rogerio Aguiar" userId="86fef4cc378c3954" providerId="LiveId" clId="{7FA2B328-12C2-44DA-9E34-44464411F56C}" dt="2022-11-06T20:35:43.604" v="5808" actId="20577"/>
          <ac:spMkLst>
            <pc:docMk/>
            <pc:sldMk cId="2978741622" sldId="3117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8T21:06:33.869" v="4912" actId="20577"/>
          <ac:spMkLst>
            <pc:docMk/>
            <pc:sldMk cId="2978741622" sldId="3117"/>
            <ac:spMk id="6" creationId="{44F14B6E-ED7D-13D7-198B-6F8E673D30FE}"/>
          </ac:spMkLst>
        </pc:spChg>
        <pc:picChg chg="del">
          <ac:chgData name="Rogerio Aguiar" userId="86fef4cc378c3954" providerId="LiveId" clId="{7FA2B328-12C2-44DA-9E34-44464411F56C}" dt="2022-10-10T22:16:52.493" v="2756" actId="478"/>
          <ac:picMkLst>
            <pc:docMk/>
            <pc:sldMk cId="2978741622" sldId="3117"/>
            <ac:picMk id="4" creationId="{F4EAC0FD-D181-E8EA-3FCA-0693A897553E}"/>
          </ac:picMkLst>
        </pc:picChg>
        <pc:picChg chg="add mod">
          <ac:chgData name="Rogerio Aguiar" userId="86fef4cc378c3954" providerId="LiveId" clId="{7FA2B328-12C2-44DA-9E34-44464411F56C}" dt="2022-10-18T17:45:14.366" v="4810" actId="1076"/>
          <ac:picMkLst>
            <pc:docMk/>
            <pc:sldMk cId="2978741622" sldId="3117"/>
            <ac:picMk id="5" creationId="{52026F00-8F9A-02D8-01C6-BCADECF53421}"/>
          </ac:picMkLst>
        </pc:picChg>
      </pc:sldChg>
      <pc:sldChg chg="addSp delSp modSp add mod modAnim">
        <pc:chgData name="Rogerio Aguiar" userId="86fef4cc378c3954" providerId="LiveId" clId="{7FA2B328-12C2-44DA-9E34-44464411F56C}" dt="2022-12-20T22:33:48.428" v="6066" actId="20577"/>
        <pc:sldMkLst>
          <pc:docMk/>
          <pc:sldMk cId="2375431590" sldId="3118"/>
        </pc:sldMkLst>
        <pc:spChg chg="mod">
          <ac:chgData name="Rogerio Aguiar" userId="86fef4cc378c3954" providerId="LiveId" clId="{7FA2B328-12C2-44DA-9E34-44464411F56C}" dt="2022-11-06T20:35:50.148" v="5811" actId="20577"/>
          <ac:spMkLst>
            <pc:docMk/>
            <pc:sldMk cId="2375431590" sldId="3118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2-20T22:33:48.428" v="6066" actId="20577"/>
          <ac:spMkLst>
            <pc:docMk/>
            <pc:sldMk cId="2375431590" sldId="3118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2-10-18T17:32:36.524" v="4746" actId="478"/>
          <ac:picMkLst>
            <pc:docMk/>
            <pc:sldMk cId="2375431590" sldId="3118"/>
            <ac:picMk id="4" creationId="{A123AC4F-2661-FE98-D39B-62C85C439147}"/>
          </ac:picMkLst>
        </pc:picChg>
        <pc:picChg chg="add mod">
          <ac:chgData name="Rogerio Aguiar" userId="86fef4cc378c3954" providerId="LiveId" clId="{7FA2B328-12C2-44DA-9E34-44464411F56C}" dt="2022-10-18T17:32:48.834" v="4752" actId="1076"/>
          <ac:picMkLst>
            <pc:docMk/>
            <pc:sldMk cId="2375431590" sldId="3118"/>
            <ac:picMk id="5" creationId="{4A9FFA3F-656A-6A2E-B412-9BE97DEB08D5}"/>
          </ac:picMkLst>
        </pc:picChg>
        <pc:picChg chg="del">
          <ac:chgData name="Rogerio Aguiar" userId="86fef4cc378c3954" providerId="LiveId" clId="{7FA2B328-12C2-44DA-9E34-44464411F56C}" dt="2022-10-10T22:19:33.873" v="2767" actId="478"/>
          <ac:picMkLst>
            <pc:docMk/>
            <pc:sldMk cId="2375431590" sldId="3118"/>
            <ac:picMk id="5" creationId="{52026F00-8F9A-02D8-01C6-BCADECF53421}"/>
          </ac:picMkLst>
        </pc:picChg>
      </pc:sldChg>
      <pc:sldChg chg="addSp delSp modSp add mod modAnim">
        <pc:chgData name="Rogerio Aguiar" userId="86fef4cc378c3954" providerId="LiveId" clId="{7FA2B328-12C2-44DA-9E34-44464411F56C}" dt="2022-11-06T20:36:12.751" v="5819" actId="20577"/>
        <pc:sldMkLst>
          <pc:docMk/>
          <pc:sldMk cId="2703017008" sldId="3119"/>
        </pc:sldMkLst>
        <pc:spChg chg="mod">
          <ac:chgData name="Rogerio Aguiar" userId="86fef4cc378c3954" providerId="LiveId" clId="{7FA2B328-12C2-44DA-9E34-44464411F56C}" dt="2022-11-06T20:36:12.751" v="5819" actId="20577"/>
          <ac:spMkLst>
            <pc:docMk/>
            <pc:sldMk cId="2703017008" sldId="3119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8T23:58:15.142" v="4940" actId="20577"/>
          <ac:spMkLst>
            <pc:docMk/>
            <pc:sldMk cId="2703017008" sldId="3119"/>
            <ac:spMk id="6" creationId="{44F14B6E-ED7D-13D7-198B-6F8E673D30FE}"/>
          </ac:spMkLst>
        </pc:spChg>
        <pc:picChg chg="del mod">
          <ac:chgData name="Rogerio Aguiar" userId="86fef4cc378c3954" providerId="LiveId" clId="{7FA2B328-12C2-44DA-9E34-44464411F56C}" dt="2022-10-10T22:53:57.280" v="2856" actId="478"/>
          <ac:picMkLst>
            <pc:docMk/>
            <pc:sldMk cId="2703017008" sldId="3119"/>
            <ac:picMk id="4" creationId="{A123AC4F-2661-FE98-D39B-62C85C439147}"/>
          </ac:picMkLst>
        </pc:picChg>
        <pc:picChg chg="add mod">
          <ac:chgData name="Rogerio Aguiar" userId="86fef4cc378c3954" providerId="LiveId" clId="{7FA2B328-12C2-44DA-9E34-44464411F56C}" dt="2022-10-18T17:33:32.312" v="4757" actId="1076"/>
          <ac:picMkLst>
            <pc:docMk/>
            <pc:sldMk cId="2703017008" sldId="3119"/>
            <ac:picMk id="5" creationId="{00AAEB0A-456C-E01D-7675-C50512523603}"/>
          </ac:picMkLst>
        </pc:picChg>
      </pc:sldChg>
      <pc:sldChg chg="addSp delSp modSp add mod">
        <pc:chgData name="Rogerio Aguiar" userId="86fef4cc378c3954" providerId="LiveId" clId="{7FA2B328-12C2-44DA-9E34-44464411F56C}" dt="2022-11-06T20:36:16.263" v="5821" actId="20577"/>
        <pc:sldMkLst>
          <pc:docMk/>
          <pc:sldMk cId="1910449332" sldId="3120"/>
        </pc:sldMkLst>
        <pc:spChg chg="mod">
          <ac:chgData name="Rogerio Aguiar" userId="86fef4cc378c3954" providerId="LiveId" clId="{7FA2B328-12C2-44DA-9E34-44464411F56C}" dt="2022-11-06T20:36:16.263" v="5821" actId="20577"/>
          <ac:spMkLst>
            <pc:docMk/>
            <pc:sldMk cId="1910449332" sldId="3120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1T14:05:34.042" v="3138" actId="1076"/>
          <ac:spMkLst>
            <pc:docMk/>
            <pc:sldMk cId="1910449332" sldId="3120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2-10-11T14:05:13.251" v="3126" actId="478"/>
          <ac:picMkLst>
            <pc:docMk/>
            <pc:sldMk cId="1910449332" sldId="3120"/>
            <ac:picMk id="4" creationId="{4D566A74-6BFE-D45F-92BF-9BB0348E43A0}"/>
          </ac:picMkLst>
        </pc:picChg>
        <pc:picChg chg="del mod">
          <ac:chgData name="Rogerio Aguiar" userId="86fef4cc378c3954" providerId="LiveId" clId="{7FA2B328-12C2-44DA-9E34-44464411F56C}" dt="2022-10-10T22:57:10.238" v="2906" actId="478"/>
          <ac:picMkLst>
            <pc:docMk/>
            <pc:sldMk cId="1910449332" sldId="3120"/>
            <ac:picMk id="5" creationId="{00AAEB0A-456C-E01D-7675-C50512523603}"/>
          </ac:picMkLst>
        </pc:picChg>
        <pc:picChg chg="add mod">
          <ac:chgData name="Rogerio Aguiar" userId="86fef4cc378c3954" providerId="LiveId" clId="{7FA2B328-12C2-44DA-9E34-44464411F56C}" dt="2022-10-18T17:44:52.227" v="4804" actId="1076"/>
          <ac:picMkLst>
            <pc:docMk/>
            <pc:sldMk cId="1910449332" sldId="3120"/>
            <ac:picMk id="5" creationId="{06A223BC-0EAC-AB9F-B6E5-3950CB5D185E}"/>
          </ac:picMkLst>
        </pc:picChg>
      </pc:sldChg>
      <pc:sldChg chg="addSp delSp modSp add mod modAnim">
        <pc:chgData name="Rogerio Aguiar" userId="86fef4cc378c3954" providerId="LiveId" clId="{7FA2B328-12C2-44DA-9E34-44464411F56C}" dt="2023-04-19T00:27:01.085" v="6357" actId="6549"/>
        <pc:sldMkLst>
          <pc:docMk/>
          <pc:sldMk cId="2930723056" sldId="3121"/>
        </pc:sldMkLst>
        <pc:spChg chg="mod">
          <ac:chgData name="Rogerio Aguiar" userId="86fef4cc378c3954" providerId="LiveId" clId="{7FA2B328-12C2-44DA-9E34-44464411F56C}" dt="2022-11-06T20:36:23.556" v="5824" actId="20577"/>
          <ac:spMkLst>
            <pc:docMk/>
            <pc:sldMk cId="2930723056" sldId="3121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3-04-19T00:26:54.010" v="6356" actId="6549"/>
          <ac:spMkLst>
            <pc:docMk/>
            <pc:sldMk cId="2930723056" sldId="3121"/>
            <ac:spMk id="6" creationId="{44F14B6E-ED7D-13D7-198B-6F8E673D30FE}"/>
          </ac:spMkLst>
        </pc:spChg>
        <pc:picChg chg="del">
          <ac:chgData name="Rogerio Aguiar" userId="86fef4cc378c3954" providerId="LiveId" clId="{7FA2B328-12C2-44DA-9E34-44464411F56C}" dt="2022-10-10T22:59:37.850" v="2928" actId="478"/>
          <ac:picMkLst>
            <pc:docMk/>
            <pc:sldMk cId="2930723056" sldId="3121"/>
            <ac:picMk id="4" creationId="{4D566A74-6BFE-D45F-92BF-9BB0348E43A0}"/>
          </ac:picMkLst>
        </pc:picChg>
        <pc:picChg chg="add mod">
          <ac:chgData name="Rogerio Aguiar" userId="86fef4cc378c3954" providerId="LiveId" clId="{7FA2B328-12C2-44DA-9E34-44464411F56C}" dt="2022-10-18T17:34:50.793" v="4767" actId="1076"/>
          <ac:picMkLst>
            <pc:docMk/>
            <pc:sldMk cId="2930723056" sldId="3121"/>
            <ac:picMk id="5" creationId="{8ED2C0D2-30FE-8ABE-6FBF-9A63A80771FE}"/>
          </ac:picMkLst>
        </pc:picChg>
      </pc:sldChg>
      <pc:sldChg chg="addSp delSp modSp add mod modAnim">
        <pc:chgData name="Rogerio Aguiar" userId="86fef4cc378c3954" providerId="LiveId" clId="{7FA2B328-12C2-44DA-9E34-44464411F56C}" dt="2023-04-28T23:20:47.729" v="6402" actId="478"/>
        <pc:sldMkLst>
          <pc:docMk/>
          <pc:sldMk cId="1401022298" sldId="3122"/>
        </pc:sldMkLst>
        <pc:spChg chg="mod">
          <ac:chgData name="Rogerio Aguiar" userId="86fef4cc378c3954" providerId="LiveId" clId="{7FA2B328-12C2-44DA-9E34-44464411F56C}" dt="2022-11-06T20:36:36.895" v="5830" actId="20577"/>
          <ac:spMkLst>
            <pc:docMk/>
            <pc:sldMk cId="1401022298" sldId="3122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2-20T22:49:38.117" v="6067" actId="1076"/>
          <ac:spMkLst>
            <pc:docMk/>
            <pc:sldMk cId="1401022298" sldId="3122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3-04-28T23:20:47.729" v="6402" actId="478"/>
          <ac:picMkLst>
            <pc:docMk/>
            <pc:sldMk cId="1401022298" sldId="3122"/>
            <ac:picMk id="4" creationId="{195B941F-EFB4-2206-D33E-C10FD41FA3C5}"/>
          </ac:picMkLst>
        </pc:picChg>
        <pc:picChg chg="add del mod">
          <ac:chgData name="Rogerio Aguiar" userId="86fef4cc378c3954" providerId="LiveId" clId="{7FA2B328-12C2-44DA-9E34-44464411F56C}" dt="2022-10-18T20:58:18.859" v="4877" actId="478"/>
          <ac:picMkLst>
            <pc:docMk/>
            <pc:sldMk cId="1401022298" sldId="3122"/>
            <ac:picMk id="4" creationId="{AF8D05E4-FDBB-7CD4-807C-DFC3607BCF9C}"/>
          </ac:picMkLst>
        </pc:picChg>
        <pc:picChg chg="add del">
          <ac:chgData name="Rogerio Aguiar" userId="86fef4cc378c3954" providerId="LiveId" clId="{7FA2B328-12C2-44DA-9E34-44464411F56C}" dt="2022-10-18T20:57:44.561" v="4874" actId="22"/>
          <ac:picMkLst>
            <pc:docMk/>
            <pc:sldMk cId="1401022298" sldId="3122"/>
            <ac:picMk id="5" creationId="{73DBA7D9-BB4B-BD05-5455-213FD00707B1}"/>
          </ac:picMkLst>
        </pc:picChg>
        <pc:picChg chg="del mod">
          <ac:chgData name="Rogerio Aguiar" userId="86fef4cc378c3954" providerId="LiveId" clId="{7FA2B328-12C2-44DA-9E34-44464411F56C}" dt="2022-10-10T23:01:46.660" v="2947" actId="478"/>
          <ac:picMkLst>
            <pc:docMk/>
            <pc:sldMk cId="1401022298" sldId="3122"/>
            <ac:picMk id="5" creationId="{8ED2C0D2-30FE-8ABE-6FBF-9A63A80771FE}"/>
          </ac:picMkLst>
        </pc:picChg>
        <pc:picChg chg="add mod">
          <ac:chgData name="Rogerio Aguiar" userId="86fef4cc378c3954" providerId="LiveId" clId="{7FA2B328-12C2-44DA-9E34-44464411F56C}" dt="2022-10-18T20:58:30.346" v="4881" actId="208"/>
          <ac:picMkLst>
            <pc:docMk/>
            <pc:sldMk cId="1401022298" sldId="3122"/>
            <ac:picMk id="8" creationId="{B95238B4-CC83-E366-CC51-E45F31C65662}"/>
          </ac:picMkLst>
        </pc:picChg>
      </pc:sldChg>
      <pc:sldChg chg="addSp delSp modSp add mod">
        <pc:chgData name="Rogerio Aguiar" userId="86fef4cc378c3954" providerId="LiveId" clId="{7FA2B328-12C2-44DA-9E34-44464411F56C}" dt="2022-12-20T22:53:35.952" v="6070" actId="6549"/>
        <pc:sldMkLst>
          <pc:docMk/>
          <pc:sldMk cId="1343932458" sldId="3123"/>
        </pc:sldMkLst>
        <pc:spChg chg="mod">
          <ac:chgData name="Rogerio Aguiar" userId="86fef4cc378c3954" providerId="LiveId" clId="{7FA2B328-12C2-44DA-9E34-44464411F56C}" dt="2022-11-06T20:37:14.393" v="5841" actId="20577"/>
          <ac:spMkLst>
            <pc:docMk/>
            <pc:sldMk cId="1343932458" sldId="3123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2-20T22:53:35.952" v="6070" actId="6549"/>
          <ac:spMkLst>
            <pc:docMk/>
            <pc:sldMk cId="1343932458" sldId="3123"/>
            <ac:spMk id="6" creationId="{44F14B6E-ED7D-13D7-198B-6F8E673D30FE}"/>
          </ac:spMkLst>
        </pc:spChg>
        <pc:picChg chg="del">
          <ac:chgData name="Rogerio Aguiar" userId="86fef4cc378c3954" providerId="LiveId" clId="{7FA2B328-12C2-44DA-9E34-44464411F56C}" dt="2022-10-10T23:08:12.763" v="2978" actId="478"/>
          <ac:picMkLst>
            <pc:docMk/>
            <pc:sldMk cId="1343932458" sldId="3123"/>
            <ac:picMk id="4" creationId="{AF8D05E4-FDBB-7CD4-807C-DFC3607BCF9C}"/>
          </ac:picMkLst>
        </pc:picChg>
        <pc:picChg chg="add mod">
          <ac:chgData name="Rogerio Aguiar" userId="86fef4cc378c3954" providerId="LiveId" clId="{7FA2B328-12C2-44DA-9E34-44464411F56C}" dt="2022-11-06T20:37:10.227" v="5840" actId="1076"/>
          <ac:picMkLst>
            <pc:docMk/>
            <pc:sldMk cId="1343932458" sldId="3123"/>
            <ac:picMk id="5" creationId="{37FDED80-578A-603E-2242-57F8F8958368}"/>
          </ac:picMkLst>
        </pc:picChg>
      </pc:sldChg>
      <pc:sldChg chg="addSp modSp new mod">
        <pc:chgData name="Rogerio Aguiar" userId="86fef4cc378c3954" providerId="LiveId" clId="{7FA2B328-12C2-44DA-9E34-44464411F56C}" dt="2022-10-11T13:50:17.151" v="3109" actId="164"/>
        <pc:sldMkLst>
          <pc:docMk/>
          <pc:sldMk cId="1336664375" sldId="3124"/>
        </pc:sldMkLst>
        <pc:spChg chg="add mod">
          <ac:chgData name="Rogerio Aguiar" userId="86fef4cc378c3954" providerId="LiveId" clId="{7FA2B328-12C2-44DA-9E34-44464411F56C}" dt="2022-10-11T13:47:28.526" v="3032" actId="207"/>
          <ac:spMkLst>
            <pc:docMk/>
            <pc:sldMk cId="1336664375" sldId="3124"/>
            <ac:spMk id="5" creationId="{22CBB6C7-528F-E035-150D-BC2099DD1D3C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7" creationId="{04A39161-0AE2-0C54-3FCA-82CB104C2DC2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8" creationId="{8662C119-9C9B-6B93-591B-2888AC5B8429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9" creationId="{4041E8A9-9122-C86F-B992-0581740C8DAB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10" creationId="{A461D6C9-5502-6693-7F78-40FC7D493471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11" creationId="{1533CD4A-B015-3786-D433-BE921018BB9E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12" creationId="{FCFB7F97-1C03-8E41-3A10-57644D07AB2C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13" creationId="{D3DF3A5B-E210-31F5-F9C0-E131736B36B7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14" creationId="{97EE3F74-1191-FC03-611C-9BED52D38DAF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15" creationId="{4C39F9F0-A15F-0295-B8A8-08506546343F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16" creationId="{30AF76F9-BFE3-6799-12B0-F88D2320E03B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17" creationId="{DA01DF87-E089-51B1-7D74-648D4241B6F6}"/>
          </ac:spMkLst>
        </pc:spChg>
        <pc:spChg chg="add mod">
          <ac:chgData name="Rogerio Aguiar" userId="86fef4cc378c3954" providerId="LiveId" clId="{7FA2B328-12C2-44DA-9E34-44464411F56C}" dt="2022-10-11T13:50:17.151" v="3109" actId="164"/>
          <ac:spMkLst>
            <pc:docMk/>
            <pc:sldMk cId="1336664375" sldId="3124"/>
            <ac:spMk id="18" creationId="{696E8623-4EC2-BC2A-91AD-EFB2CEB635E9}"/>
          </ac:spMkLst>
        </pc:spChg>
        <pc:grpChg chg="add mod">
          <ac:chgData name="Rogerio Aguiar" userId="86fef4cc378c3954" providerId="LiveId" clId="{7FA2B328-12C2-44DA-9E34-44464411F56C}" dt="2022-10-11T13:50:17.151" v="3109" actId="164"/>
          <ac:grpSpMkLst>
            <pc:docMk/>
            <pc:sldMk cId="1336664375" sldId="3124"/>
            <ac:grpSpMk id="19" creationId="{0025A61D-3478-B6F8-55C9-681342A74951}"/>
          </ac:grpSpMkLst>
        </pc:grpChg>
        <pc:picChg chg="add mod">
          <ac:chgData name="Rogerio Aguiar" userId="86fef4cc378c3954" providerId="LiveId" clId="{7FA2B328-12C2-44DA-9E34-44464411F56C}" dt="2022-10-11T13:50:17.151" v="3109" actId="164"/>
          <ac:picMkLst>
            <pc:docMk/>
            <pc:sldMk cId="1336664375" sldId="3124"/>
            <ac:picMk id="3" creationId="{6DB71E7B-FBD0-3FC0-DF00-882EF039B388}"/>
          </ac:picMkLst>
        </pc:picChg>
      </pc:sldChg>
      <pc:sldChg chg="add del">
        <pc:chgData name="Rogerio Aguiar" userId="86fef4cc378c3954" providerId="LiveId" clId="{7FA2B328-12C2-44DA-9E34-44464411F56C}" dt="2022-11-06T19:59:11.405" v="5543" actId="47"/>
        <pc:sldMkLst>
          <pc:docMk/>
          <pc:sldMk cId="1639827714" sldId="3125"/>
        </pc:sldMkLst>
      </pc:sldChg>
      <pc:sldChg chg="add del">
        <pc:chgData name="Rogerio Aguiar" userId="86fef4cc378c3954" providerId="LiveId" clId="{7FA2B328-12C2-44DA-9E34-44464411F56C}" dt="2022-11-06T20:02:56.947" v="5554" actId="47"/>
        <pc:sldMkLst>
          <pc:docMk/>
          <pc:sldMk cId="3092768084" sldId="3126"/>
        </pc:sldMkLst>
      </pc:sldChg>
      <pc:sldChg chg="addSp delSp modSp new mod modAnim">
        <pc:chgData name="Rogerio Aguiar" userId="86fef4cc378c3954" providerId="LiveId" clId="{7FA2B328-12C2-44DA-9E34-44464411F56C}" dt="2023-04-14T19:01:04.066" v="6283" actId="20577"/>
        <pc:sldMkLst>
          <pc:docMk/>
          <pc:sldMk cId="945980969" sldId="3127"/>
        </pc:sldMkLst>
        <pc:spChg chg="add mod">
          <ac:chgData name="Rogerio Aguiar" userId="86fef4cc378c3954" providerId="LiveId" clId="{7FA2B328-12C2-44DA-9E34-44464411F56C}" dt="2022-10-11T20:56:22.921" v="3775" actId="20577"/>
          <ac:spMkLst>
            <pc:docMk/>
            <pc:sldMk cId="945980969" sldId="3127"/>
            <ac:spMk id="4" creationId="{B0B1FA89-9EAA-8D57-534B-123794B3E0FD}"/>
          </ac:spMkLst>
        </pc:spChg>
        <pc:spChg chg="add mod">
          <ac:chgData name="Rogerio Aguiar" userId="86fef4cc378c3954" providerId="LiveId" clId="{7FA2B328-12C2-44DA-9E34-44464411F56C}" dt="2023-04-14T19:01:04.066" v="6283" actId="20577"/>
          <ac:spMkLst>
            <pc:docMk/>
            <pc:sldMk cId="945980969" sldId="3127"/>
            <ac:spMk id="14" creationId="{D2B81BCE-4058-3D40-274F-874E03377B17}"/>
          </ac:spMkLst>
        </pc:spChg>
        <pc:spChg chg="add del">
          <ac:chgData name="Rogerio Aguiar" userId="86fef4cc378c3954" providerId="LiveId" clId="{7FA2B328-12C2-44DA-9E34-44464411F56C}" dt="2022-10-11T20:35:49.088" v="3305" actId="22"/>
          <ac:spMkLst>
            <pc:docMk/>
            <pc:sldMk cId="945980969" sldId="3127"/>
            <ac:spMk id="16" creationId="{BF0F5664-413A-0E9D-0CBA-5DBFE5C3482A}"/>
          </ac:spMkLst>
        </pc:spChg>
        <pc:spChg chg="add mod">
          <ac:chgData name="Rogerio Aguiar" userId="86fef4cc378c3954" providerId="LiveId" clId="{7FA2B328-12C2-44DA-9E34-44464411F56C}" dt="2022-10-11T21:14:10.333" v="3886" actId="403"/>
          <ac:spMkLst>
            <pc:docMk/>
            <pc:sldMk cId="945980969" sldId="3127"/>
            <ac:spMk id="18" creationId="{B7CEFEAA-D485-55F8-7347-2073C66A545E}"/>
          </ac:spMkLst>
        </pc:spChg>
        <pc:spChg chg="add mod">
          <ac:chgData name="Rogerio Aguiar" userId="86fef4cc378c3954" providerId="LiveId" clId="{7FA2B328-12C2-44DA-9E34-44464411F56C}" dt="2022-10-11T20:58:26.841" v="3804" actId="164"/>
          <ac:spMkLst>
            <pc:docMk/>
            <pc:sldMk cId="945980969" sldId="3127"/>
            <ac:spMk id="21" creationId="{A27B3ACF-160B-8E0F-C768-ECF9D7EC4385}"/>
          </ac:spMkLst>
        </pc:spChg>
        <pc:spChg chg="add mod">
          <ac:chgData name="Rogerio Aguiar" userId="86fef4cc378c3954" providerId="LiveId" clId="{7FA2B328-12C2-44DA-9E34-44464411F56C}" dt="2022-10-11T20:58:35.071" v="3811" actId="1036"/>
          <ac:spMkLst>
            <pc:docMk/>
            <pc:sldMk cId="945980969" sldId="3127"/>
            <ac:spMk id="23" creationId="{97E5B80F-2195-0099-A3EE-37F078625F5F}"/>
          </ac:spMkLst>
        </pc:spChg>
        <pc:grpChg chg="add mod">
          <ac:chgData name="Rogerio Aguiar" userId="86fef4cc378c3954" providerId="LiveId" clId="{7FA2B328-12C2-44DA-9E34-44464411F56C}" dt="2022-10-11T21:14:28.781" v="3892" actId="1076"/>
          <ac:grpSpMkLst>
            <pc:docMk/>
            <pc:sldMk cId="945980969" sldId="3127"/>
            <ac:grpSpMk id="24" creationId="{BE0ABBEF-9B7B-935E-7901-9BE8F4977119}"/>
          </ac:grpSpMkLst>
        </pc:grpChg>
        <pc:picChg chg="add del mod">
          <ac:chgData name="Rogerio Aguiar" userId="86fef4cc378c3954" providerId="LiveId" clId="{7FA2B328-12C2-44DA-9E34-44464411F56C}" dt="2022-10-11T20:31:19.456" v="3237" actId="478"/>
          <ac:picMkLst>
            <pc:docMk/>
            <pc:sldMk cId="945980969" sldId="3127"/>
            <ac:picMk id="3" creationId="{01D4A43D-D957-07B8-3110-821E6BBF8F57}"/>
          </ac:picMkLst>
        </pc:picChg>
        <pc:picChg chg="add mod">
          <ac:chgData name="Rogerio Aguiar" userId="86fef4cc378c3954" providerId="LiveId" clId="{7FA2B328-12C2-44DA-9E34-44464411F56C}" dt="2022-11-06T19:59:33.073" v="5548" actId="1036"/>
          <ac:picMkLst>
            <pc:docMk/>
            <pc:sldMk cId="945980969" sldId="3127"/>
            <ac:picMk id="6" creationId="{4F4957DF-4833-96D4-0780-F45E7CB294A9}"/>
          </ac:picMkLst>
        </pc:picChg>
        <pc:picChg chg="add mod">
          <ac:chgData name="Rogerio Aguiar" userId="86fef4cc378c3954" providerId="LiveId" clId="{7FA2B328-12C2-44DA-9E34-44464411F56C}" dt="2022-11-06T19:59:33.073" v="5548" actId="1036"/>
          <ac:picMkLst>
            <pc:docMk/>
            <pc:sldMk cId="945980969" sldId="3127"/>
            <ac:picMk id="8" creationId="{5561B1AA-FAEE-4619-4A4E-034B90227C5F}"/>
          </ac:picMkLst>
        </pc:picChg>
        <pc:picChg chg="add del mod">
          <ac:chgData name="Rogerio Aguiar" userId="86fef4cc378c3954" providerId="LiveId" clId="{7FA2B328-12C2-44DA-9E34-44464411F56C}" dt="2022-10-11T20:32:52.177" v="3266" actId="478"/>
          <ac:picMkLst>
            <pc:docMk/>
            <pc:sldMk cId="945980969" sldId="3127"/>
            <ac:picMk id="10" creationId="{B95B389E-CB5B-9A66-B6A7-FE9B72C718D2}"/>
          </ac:picMkLst>
        </pc:picChg>
        <pc:picChg chg="add mod">
          <ac:chgData name="Rogerio Aguiar" userId="86fef4cc378c3954" providerId="LiveId" clId="{7FA2B328-12C2-44DA-9E34-44464411F56C}" dt="2022-10-11T20:37:32.301" v="3344" actId="208"/>
          <ac:picMkLst>
            <pc:docMk/>
            <pc:sldMk cId="945980969" sldId="3127"/>
            <ac:picMk id="12" creationId="{973E1599-CE29-2F7C-7268-67D8BF91F854}"/>
          </ac:picMkLst>
        </pc:picChg>
        <pc:picChg chg="add mod ord">
          <ac:chgData name="Rogerio Aguiar" userId="86fef4cc378c3954" providerId="LiveId" clId="{7FA2B328-12C2-44DA-9E34-44464411F56C}" dt="2022-10-11T21:14:23.602" v="3891" actId="1076"/>
          <ac:picMkLst>
            <pc:docMk/>
            <pc:sldMk cId="945980969" sldId="3127"/>
            <ac:picMk id="19" creationId="{36F3E242-9903-DCA6-00C4-BB5AAA5DD903}"/>
          </ac:picMkLst>
        </pc:picChg>
      </pc:sldChg>
      <pc:sldChg chg="modSp add del mod ord">
        <pc:chgData name="Rogerio Aguiar" userId="86fef4cc378c3954" providerId="LiveId" clId="{7FA2B328-12C2-44DA-9E34-44464411F56C}" dt="2022-10-11T20:56:41.274" v="3776" actId="47"/>
        <pc:sldMkLst>
          <pc:docMk/>
          <pc:sldMk cId="1253461681" sldId="3128"/>
        </pc:sldMkLst>
        <pc:spChg chg="mod">
          <ac:chgData name="Rogerio Aguiar" userId="86fef4cc378c3954" providerId="LiveId" clId="{7FA2B328-12C2-44DA-9E34-44464411F56C}" dt="2022-10-11T20:32:27.583" v="3264" actId="20577"/>
          <ac:spMkLst>
            <pc:docMk/>
            <pc:sldMk cId="1253461681" sldId="3128"/>
            <ac:spMk id="4" creationId="{B0B1FA89-9EAA-8D57-534B-123794B3E0FD}"/>
          </ac:spMkLst>
        </pc:spChg>
        <pc:picChg chg="mod">
          <ac:chgData name="Rogerio Aguiar" userId="86fef4cc378c3954" providerId="LiveId" clId="{7FA2B328-12C2-44DA-9E34-44464411F56C}" dt="2022-10-11T20:33:06.482" v="3270" actId="1076"/>
          <ac:picMkLst>
            <pc:docMk/>
            <pc:sldMk cId="1253461681" sldId="3128"/>
            <ac:picMk id="10" creationId="{B95B389E-CB5B-9A66-B6A7-FE9B72C718D2}"/>
          </ac:picMkLst>
        </pc:picChg>
      </pc:sldChg>
      <pc:sldChg chg="addSp delSp modSp add mod modAnim">
        <pc:chgData name="Rogerio Aguiar" userId="86fef4cc378c3954" providerId="LiveId" clId="{7FA2B328-12C2-44DA-9E34-44464411F56C}" dt="2023-04-14T19:02:15.299" v="6285" actId="6549"/>
        <pc:sldMkLst>
          <pc:docMk/>
          <pc:sldMk cId="1228114444" sldId="3129"/>
        </pc:sldMkLst>
        <pc:spChg chg="mod">
          <ac:chgData name="Rogerio Aguiar" userId="86fef4cc378c3954" providerId="LiveId" clId="{7FA2B328-12C2-44DA-9E34-44464411F56C}" dt="2022-10-11T21:01:02.712" v="3830" actId="20577"/>
          <ac:spMkLst>
            <pc:docMk/>
            <pc:sldMk cId="1228114444" sldId="3129"/>
            <ac:spMk id="4" creationId="{B0B1FA89-9EAA-8D57-534B-123794B3E0FD}"/>
          </ac:spMkLst>
        </pc:spChg>
        <pc:spChg chg="mod">
          <ac:chgData name="Rogerio Aguiar" userId="86fef4cc378c3954" providerId="LiveId" clId="{7FA2B328-12C2-44DA-9E34-44464411F56C}" dt="2022-10-11T20:58:43.621" v="3812"/>
          <ac:spMkLst>
            <pc:docMk/>
            <pc:sldMk cId="1228114444" sldId="3129"/>
            <ac:spMk id="9" creationId="{83E7BDB0-FD9B-2CFD-934E-EB5BC1C38FF0}"/>
          </ac:spMkLst>
        </pc:spChg>
        <pc:spChg chg="mod">
          <ac:chgData name="Rogerio Aguiar" userId="86fef4cc378c3954" providerId="LiveId" clId="{7FA2B328-12C2-44DA-9E34-44464411F56C}" dt="2022-10-11T20:58:43.621" v="3812"/>
          <ac:spMkLst>
            <pc:docMk/>
            <pc:sldMk cId="1228114444" sldId="3129"/>
            <ac:spMk id="10" creationId="{144325F8-0062-9EC2-052B-B5B5EDC9608B}"/>
          </ac:spMkLst>
        </pc:spChg>
        <pc:spChg chg="mod">
          <ac:chgData name="Rogerio Aguiar" userId="86fef4cc378c3954" providerId="LiveId" clId="{7FA2B328-12C2-44DA-9E34-44464411F56C}" dt="2023-04-14T19:02:15.299" v="6285" actId="6549"/>
          <ac:spMkLst>
            <pc:docMk/>
            <pc:sldMk cId="1228114444" sldId="3129"/>
            <ac:spMk id="14" creationId="{D2B81BCE-4058-3D40-274F-874E03377B17}"/>
          </ac:spMkLst>
        </pc:spChg>
        <pc:spChg chg="mod">
          <ac:chgData name="Rogerio Aguiar" userId="86fef4cc378c3954" providerId="LiveId" clId="{7FA2B328-12C2-44DA-9E34-44464411F56C}" dt="2022-10-11T21:13:51.282" v="3880" actId="14100"/>
          <ac:spMkLst>
            <pc:docMk/>
            <pc:sldMk cId="1228114444" sldId="3129"/>
            <ac:spMk id="18" creationId="{B7CEFEAA-D485-55F8-7347-2073C66A545E}"/>
          </ac:spMkLst>
        </pc:spChg>
        <pc:grpChg chg="add mod">
          <ac:chgData name="Rogerio Aguiar" userId="86fef4cc378c3954" providerId="LiveId" clId="{7FA2B328-12C2-44DA-9E34-44464411F56C}" dt="2022-10-11T21:13:54.996" v="3881" actId="1076"/>
          <ac:grpSpMkLst>
            <pc:docMk/>
            <pc:sldMk cId="1228114444" sldId="3129"/>
            <ac:grpSpMk id="7" creationId="{93F049FE-7133-B686-5C9D-5D36656B2995}"/>
          </ac:grpSpMkLst>
        </pc:grpChg>
        <pc:picChg chg="add mod">
          <ac:chgData name="Rogerio Aguiar" userId="86fef4cc378c3954" providerId="LiveId" clId="{7FA2B328-12C2-44DA-9E34-44464411F56C}" dt="2022-10-11T20:40:15.345" v="3503" actId="208"/>
          <ac:picMkLst>
            <pc:docMk/>
            <pc:sldMk cId="1228114444" sldId="3129"/>
            <ac:picMk id="3" creationId="{ED93C79C-05DD-9C33-B440-9B953B581F39}"/>
          </ac:picMkLst>
        </pc:picChg>
        <pc:picChg chg="add mod">
          <ac:chgData name="Rogerio Aguiar" userId="86fef4cc378c3954" providerId="LiveId" clId="{7FA2B328-12C2-44DA-9E34-44464411F56C}" dt="2022-10-11T21:13:54.996" v="3881" actId="1076"/>
          <ac:picMkLst>
            <pc:docMk/>
            <pc:sldMk cId="1228114444" sldId="3129"/>
            <ac:picMk id="5" creationId="{41EC10DC-6734-5105-D608-45BB54E1B340}"/>
          </ac:picMkLst>
        </pc:picChg>
        <pc:picChg chg="mod">
          <ac:chgData name="Rogerio Aguiar" userId="86fef4cc378c3954" providerId="LiveId" clId="{7FA2B328-12C2-44DA-9E34-44464411F56C}" dt="2022-10-11T21:17:13.336" v="3972" actId="1035"/>
          <ac:picMkLst>
            <pc:docMk/>
            <pc:sldMk cId="1228114444" sldId="3129"/>
            <ac:picMk id="6" creationId="{4F4957DF-4833-96D4-0780-F45E7CB294A9}"/>
          </ac:picMkLst>
        </pc:picChg>
        <pc:picChg chg="mod">
          <ac:chgData name="Rogerio Aguiar" userId="86fef4cc378c3954" providerId="LiveId" clId="{7FA2B328-12C2-44DA-9E34-44464411F56C}" dt="2022-10-11T21:17:13.336" v="3972" actId="1035"/>
          <ac:picMkLst>
            <pc:docMk/>
            <pc:sldMk cId="1228114444" sldId="3129"/>
            <ac:picMk id="8" creationId="{5561B1AA-FAEE-4619-4A4E-034B90227C5F}"/>
          </ac:picMkLst>
        </pc:picChg>
        <pc:picChg chg="del mod">
          <ac:chgData name="Rogerio Aguiar" userId="86fef4cc378c3954" providerId="LiveId" clId="{7FA2B328-12C2-44DA-9E34-44464411F56C}" dt="2022-10-11T20:40:02.859" v="3496" actId="478"/>
          <ac:picMkLst>
            <pc:docMk/>
            <pc:sldMk cId="1228114444" sldId="3129"/>
            <ac:picMk id="12" creationId="{973E1599-CE29-2F7C-7268-67D8BF91F854}"/>
          </ac:picMkLst>
        </pc:picChg>
      </pc:sldChg>
      <pc:sldChg chg="addSp delSp modSp add mod modAnim">
        <pc:chgData name="Rogerio Aguiar" userId="86fef4cc378c3954" providerId="LiveId" clId="{7FA2B328-12C2-44DA-9E34-44464411F56C}" dt="2023-04-25T23:36:20.278" v="6384" actId="1076"/>
        <pc:sldMkLst>
          <pc:docMk/>
          <pc:sldMk cId="2008318649" sldId="3130"/>
        </pc:sldMkLst>
        <pc:spChg chg="mod">
          <ac:chgData name="Rogerio Aguiar" userId="86fef4cc378c3954" providerId="LiveId" clId="{7FA2B328-12C2-44DA-9E34-44464411F56C}" dt="2022-10-11T21:01:40.676" v="3836" actId="20577"/>
          <ac:spMkLst>
            <pc:docMk/>
            <pc:sldMk cId="2008318649" sldId="3130"/>
            <ac:spMk id="4" creationId="{B0B1FA89-9EAA-8D57-534B-123794B3E0FD}"/>
          </ac:spMkLst>
        </pc:spChg>
        <pc:spChg chg="mod">
          <ac:chgData name="Rogerio Aguiar" userId="86fef4cc378c3954" providerId="LiveId" clId="{7FA2B328-12C2-44DA-9E34-44464411F56C}" dt="2022-10-11T20:58:54.393" v="3816"/>
          <ac:spMkLst>
            <pc:docMk/>
            <pc:sldMk cId="2008318649" sldId="3130"/>
            <ac:spMk id="12" creationId="{382FFAA8-A354-DE70-8759-0AF604CA4806}"/>
          </ac:spMkLst>
        </pc:spChg>
        <pc:spChg chg="mod">
          <ac:chgData name="Rogerio Aguiar" userId="86fef4cc378c3954" providerId="LiveId" clId="{7FA2B328-12C2-44DA-9E34-44464411F56C}" dt="2022-10-11T20:58:54.393" v="3816"/>
          <ac:spMkLst>
            <pc:docMk/>
            <pc:sldMk cId="2008318649" sldId="3130"/>
            <ac:spMk id="13" creationId="{230AB935-682F-D311-754E-0A5DB9B1C74D}"/>
          </ac:spMkLst>
        </pc:spChg>
        <pc:spChg chg="mod">
          <ac:chgData name="Rogerio Aguiar" userId="86fef4cc378c3954" providerId="LiveId" clId="{7FA2B328-12C2-44DA-9E34-44464411F56C}" dt="2023-04-25T23:36:20.278" v="6384" actId="1076"/>
          <ac:spMkLst>
            <pc:docMk/>
            <pc:sldMk cId="2008318649" sldId="3130"/>
            <ac:spMk id="14" creationId="{D2B81BCE-4058-3D40-274F-874E03377B17}"/>
          </ac:spMkLst>
        </pc:spChg>
        <pc:spChg chg="mod">
          <ac:chgData name="Rogerio Aguiar" userId="86fef4cc378c3954" providerId="LiveId" clId="{7FA2B328-12C2-44DA-9E34-44464411F56C}" dt="2022-10-11T21:15:05.883" v="3905" actId="1076"/>
          <ac:spMkLst>
            <pc:docMk/>
            <pc:sldMk cId="2008318649" sldId="3130"/>
            <ac:spMk id="18" creationId="{B7CEFEAA-D485-55F8-7347-2073C66A545E}"/>
          </ac:spMkLst>
        </pc:spChg>
        <pc:grpChg chg="add mod">
          <ac:chgData name="Rogerio Aguiar" userId="86fef4cc378c3954" providerId="LiveId" clId="{7FA2B328-12C2-44DA-9E34-44464411F56C}" dt="2022-10-11T21:14:57.952" v="3902" actId="1076"/>
          <ac:grpSpMkLst>
            <pc:docMk/>
            <pc:sldMk cId="2008318649" sldId="3130"/>
            <ac:grpSpMk id="11" creationId="{660E568B-3B24-D879-63AA-63E7837BC9C1}"/>
          </ac:grpSpMkLst>
        </pc:grpChg>
        <pc:picChg chg="del">
          <ac:chgData name="Rogerio Aguiar" userId="86fef4cc378c3954" providerId="LiveId" clId="{7FA2B328-12C2-44DA-9E34-44464411F56C}" dt="2022-10-11T20:42:22.014" v="3527" actId="478"/>
          <ac:picMkLst>
            <pc:docMk/>
            <pc:sldMk cId="2008318649" sldId="3130"/>
            <ac:picMk id="3" creationId="{ED93C79C-05DD-9C33-B440-9B953B581F39}"/>
          </ac:picMkLst>
        </pc:picChg>
        <pc:picChg chg="del">
          <ac:chgData name="Rogerio Aguiar" userId="86fef4cc378c3954" providerId="LiveId" clId="{7FA2B328-12C2-44DA-9E34-44464411F56C}" dt="2022-10-11T20:41:28.630" v="3514" actId="478"/>
          <ac:picMkLst>
            <pc:docMk/>
            <pc:sldMk cId="2008318649" sldId="3130"/>
            <ac:picMk id="5" creationId="{41EC10DC-6734-5105-D608-45BB54E1B340}"/>
          </ac:picMkLst>
        </pc:picChg>
        <pc:picChg chg="mod">
          <ac:chgData name="Rogerio Aguiar" userId="86fef4cc378c3954" providerId="LiveId" clId="{7FA2B328-12C2-44DA-9E34-44464411F56C}" dt="2022-10-11T21:17:19.706" v="3974" actId="1076"/>
          <ac:picMkLst>
            <pc:docMk/>
            <pc:sldMk cId="2008318649" sldId="3130"/>
            <ac:picMk id="6" creationId="{4F4957DF-4833-96D4-0780-F45E7CB294A9}"/>
          </ac:picMkLst>
        </pc:picChg>
        <pc:picChg chg="add mod">
          <ac:chgData name="Rogerio Aguiar" userId="86fef4cc378c3954" providerId="LiveId" clId="{7FA2B328-12C2-44DA-9E34-44464411F56C}" dt="2022-10-11T20:42:27.709" v="3531" actId="1076"/>
          <ac:picMkLst>
            <pc:docMk/>
            <pc:sldMk cId="2008318649" sldId="3130"/>
            <ac:picMk id="7" creationId="{EE28C797-8AE5-E6E6-56C8-CDAA63727CBF}"/>
          </ac:picMkLst>
        </pc:picChg>
        <pc:picChg chg="mod">
          <ac:chgData name="Rogerio Aguiar" userId="86fef4cc378c3954" providerId="LiveId" clId="{7FA2B328-12C2-44DA-9E34-44464411F56C}" dt="2022-10-11T21:17:20.991" v="3975" actId="1076"/>
          <ac:picMkLst>
            <pc:docMk/>
            <pc:sldMk cId="2008318649" sldId="3130"/>
            <ac:picMk id="8" creationId="{5561B1AA-FAEE-4619-4A4E-034B90227C5F}"/>
          </ac:picMkLst>
        </pc:picChg>
        <pc:picChg chg="add mod">
          <ac:chgData name="Rogerio Aguiar" userId="86fef4cc378c3954" providerId="LiveId" clId="{7FA2B328-12C2-44DA-9E34-44464411F56C}" dt="2022-10-11T21:15:09.204" v="3906" actId="1076"/>
          <ac:picMkLst>
            <pc:docMk/>
            <pc:sldMk cId="2008318649" sldId="3130"/>
            <ac:picMk id="10" creationId="{2D6873B4-1BC9-4BA8-02E1-3828DDEA420A}"/>
          </ac:picMkLst>
        </pc:picChg>
      </pc:sldChg>
      <pc:sldChg chg="addSp delSp modSp add mod modAnim">
        <pc:chgData name="Rogerio Aguiar" userId="86fef4cc378c3954" providerId="LiveId" clId="{7FA2B328-12C2-44DA-9E34-44464411F56C}" dt="2023-04-14T19:09:19.215" v="6292" actId="6549"/>
        <pc:sldMkLst>
          <pc:docMk/>
          <pc:sldMk cId="2357138463" sldId="3131"/>
        </pc:sldMkLst>
        <pc:spChg chg="mod">
          <ac:chgData name="Rogerio Aguiar" userId="86fef4cc378c3954" providerId="LiveId" clId="{7FA2B328-12C2-44DA-9E34-44464411F56C}" dt="2022-10-11T21:02:20.663" v="3843" actId="20577"/>
          <ac:spMkLst>
            <pc:docMk/>
            <pc:sldMk cId="2357138463" sldId="3131"/>
            <ac:spMk id="4" creationId="{B0B1FA89-9EAA-8D57-534B-123794B3E0FD}"/>
          </ac:spMkLst>
        </pc:spChg>
        <pc:spChg chg="mod">
          <ac:chgData name="Rogerio Aguiar" userId="86fef4cc378c3954" providerId="LiveId" clId="{7FA2B328-12C2-44DA-9E34-44464411F56C}" dt="2022-10-11T20:59:03.742" v="3818"/>
          <ac:spMkLst>
            <pc:docMk/>
            <pc:sldMk cId="2357138463" sldId="3131"/>
            <ac:spMk id="11" creationId="{83EA4928-8622-4644-5E6C-B01FE66BC581}"/>
          </ac:spMkLst>
        </pc:spChg>
        <pc:spChg chg="mod">
          <ac:chgData name="Rogerio Aguiar" userId="86fef4cc378c3954" providerId="LiveId" clId="{7FA2B328-12C2-44DA-9E34-44464411F56C}" dt="2022-10-11T20:59:03.742" v="3818"/>
          <ac:spMkLst>
            <pc:docMk/>
            <pc:sldMk cId="2357138463" sldId="3131"/>
            <ac:spMk id="12" creationId="{23326EB1-E180-D554-9021-D2F0D30B347E}"/>
          </ac:spMkLst>
        </pc:spChg>
        <pc:spChg chg="mod">
          <ac:chgData name="Rogerio Aguiar" userId="86fef4cc378c3954" providerId="LiveId" clId="{7FA2B328-12C2-44DA-9E34-44464411F56C}" dt="2023-04-14T19:09:19.215" v="6292" actId="6549"/>
          <ac:spMkLst>
            <pc:docMk/>
            <pc:sldMk cId="2357138463" sldId="3131"/>
            <ac:spMk id="14" creationId="{D2B81BCE-4058-3D40-274F-874E03377B17}"/>
          </ac:spMkLst>
        </pc:spChg>
        <pc:spChg chg="mod">
          <ac:chgData name="Rogerio Aguiar" userId="86fef4cc378c3954" providerId="LiveId" clId="{7FA2B328-12C2-44DA-9E34-44464411F56C}" dt="2022-10-11T21:15:27.242" v="3911" actId="14100"/>
          <ac:spMkLst>
            <pc:docMk/>
            <pc:sldMk cId="2357138463" sldId="3131"/>
            <ac:spMk id="18" creationId="{B7CEFEAA-D485-55F8-7347-2073C66A545E}"/>
          </ac:spMkLst>
        </pc:spChg>
        <pc:grpChg chg="add mod">
          <ac:chgData name="Rogerio Aguiar" userId="86fef4cc378c3954" providerId="LiveId" clId="{7FA2B328-12C2-44DA-9E34-44464411F56C}" dt="2022-10-11T21:15:31.873" v="3913" actId="1076"/>
          <ac:grpSpMkLst>
            <pc:docMk/>
            <pc:sldMk cId="2357138463" sldId="3131"/>
            <ac:grpSpMk id="9" creationId="{F3F301BE-E3C2-1CEC-F98E-49F66C867068}"/>
          </ac:grpSpMkLst>
        </pc:grpChg>
        <pc:picChg chg="add mod">
          <ac:chgData name="Rogerio Aguiar" userId="86fef4cc378c3954" providerId="LiveId" clId="{7FA2B328-12C2-44DA-9E34-44464411F56C}" dt="2022-10-11T20:46:25.176" v="3605" actId="208"/>
          <ac:picMkLst>
            <pc:docMk/>
            <pc:sldMk cId="2357138463" sldId="3131"/>
            <ac:picMk id="3" creationId="{9F9AC47E-AA04-5B42-F75D-1AE3650A639D}"/>
          </ac:picMkLst>
        </pc:picChg>
        <pc:picChg chg="add mod">
          <ac:chgData name="Rogerio Aguiar" userId="86fef4cc378c3954" providerId="LiveId" clId="{7FA2B328-12C2-44DA-9E34-44464411F56C}" dt="2022-10-11T21:15:33.238" v="3914" actId="1076"/>
          <ac:picMkLst>
            <pc:docMk/>
            <pc:sldMk cId="2357138463" sldId="3131"/>
            <ac:picMk id="5" creationId="{F9686740-FAB1-1582-311B-ACA242E6E8B9}"/>
          </ac:picMkLst>
        </pc:picChg>
        <pc:picChg chg="mod">
          <ac:chgData name="Rogerio Aguiar" userId="86fef4cc378c3954" providerId="LiveId" clId="{7FA2B328-12C2-44DA-9E34-44464411F56C}" dt="2022-10-11T21:15:21.804" v="3909" actId="1076"/>
          <ac:picMkLst>
            <pc:docMk/>
            <pc:sldMk cId="2357138463" sldId="3131"/>
            <ac:picMk id="6" creationId="{4F4957DF-4833-96D4-0780-F45E7CB294A9}"/>
          </ac:picMkLst>
        </pc:picChg>
        <pc:picChg chg="del">
          <ac:chgData name="Rogerio Aguiar" userId="86fef4cc378c3954" providerId="LiveId" clId="{7FA2B328-12C2-44DA-9E34-44464411F56C}" dt="2022-10-11T20:45:18.595" v="3561" actId="478"/>
          <ac:picMkLst>
            <pc:docMk/>
            <pc:sldMk cId="2357138463" sldId="3131"/>
            <ac:picMk id="7" creationId="{EE28C797-8AE5-E6E6-56C8-CDAA63727CBF}"/>
          </ac:picMkLst>
        </pc:picChg>
        <pc:picChg chg="mod">
          <ac:chgData name="Rogerio Aguiar" userId="86fef4cc378c3954" providerId="LiveId" clId="{7FA2B328-12C2-44DA-9E34-44464411F56C}" dt="2022-10-11T21:17:24.946" v="3976" actId="1076"/>
          <ac:picMkLst>
            <pc:docMk/>
            <pc:sldMk cId="2357138463" sldId="3131"/>
            <ac:picMk id="8" creationId="{5561B1AA-FAEE-4619-4A4E-034B90227C5F}"/>
          </ac:picMkLst>
        </pc:picChg>
        <pc:picChg chg="del">
          <ac:chgData name="Rogerio Aguiar" userId="86fef4cc378c3954" providerId="LiveId" clId="{7FA2B328-12C2-44DA-9E34-44464411F56C}" dt="2022-10-11T20:44:18.385" v="3560" actId="478"/>
          <ac:picMkLst>
            <pc:docMk/>
            <pc:sldMk cId="2357138463" sldId="3131"/>
            <ac:picMk id="10" creationId="{2D6873B4-1BC9-4BA8-02E1-3828DDEA420A}"/>
          </ac:picMkLst>
        </pc:picChg>
      </pc:sldChg>
      <pc:sldChg chg="addSp delSp modSp add mod">
        <pc:chgData name="Rogerio Aguiar" userId="86fef4cc378c3954" providerId="LiveId" clId="{7FA2B328-12C2-44DA-9E34-44464411F56C}" dt="2023-04-14T19:10:30.144" v="6294" actId="6549"/>
        <pc:sldMkLst>
          <pc:docMk/>
          <pc:sldMk cId="3593192536" sldId="3132"/>
        </pc:sldMkLst>
        <pc:spChg chg="mod">
          <ac:chgData name="Rogerio Aguiar" userId="86fef4cc378c3954" providerId="LiveId" clId="{7FA2B328-12C2-44DA-9E34-44464411F56C}" dt="2022-10-11T20:59:14.613" v="3821"/>
          <ac:spMkLst>
            <pc:docMk/>
            <pc:sldMk cId="3593192536" sldId="3132"/>
            <ac:spMk id="12" creationId="{14272F47-52FB-A228-3109-BACAB608CE56}"/>
          </ac:spMkLst>
        </pc:spChg>
        <pc:spChg chg="mod">
          <ac:chgData name="Rogerio Aguiar" userId="86fef4cc378c3954" providerId="LiveId" clId="{7FA2B328-12C2-44DA-9E34-44464411F56C}" dt="2022-10-11T20:59:14.613" v="3821"/>
          <ac:spMkLst>
            <pc:docMk/>
            <pc:sldMk cId="3593192536" sldId="3132"/>
            <ac:spMk id="13" creationId="{E9EC67F2-07F8-322B-C31E-E7B1DEF41D2B}"/>
          </ac:spMkLst>
        </pc:spChg>
        <pc:spChg chg="mod">
          <ac:chgData name="Rogerio Aguiar" userId="86fef4cc378c3954" providerId="LiveId" clId="{7FA2B328-12C2-44DA-9E34-44464411F56C}" dt="2023-04-14T19:10:30.144" v="6294" actId="6549"/>
          <ac:spMkLst>
            <pc:docMk/>
            <pc:sldMk cId="3593192536" sldId="3132"/>
            <ac:spMk id="14" creationId="{D2B81BCE-4058-3D40-274F-874E03377B17}"/>
          </ac:spMkLst>
        </pc:spChg>
        <pc:spChg chg="mod">
          <ac:chgData name="Rogerio Aguiar" userId="86fef4cc378c3954" providerId="LiveId" clId="{7FA2B328-12C2-44DA-9E34-44464411F56C}" dt="2022-10-11T21:16:14.891" v="3926" actId="1076"/>
          <ac:spMkLst>
            <pc:docMk/>
            <pc:sldMk cId="3593192536" sldId="3132"/>
            <ac:spMk id="18" creationId="{B7CEFEAA-D485-55F8-7347-2073C66A545E}"/>
          </ac:spMkLst>
        </pc:spChg>
        <pc:grpChg chg="add mod">
          <ac:chgData name="Rogerio Aguiar" userId="86fef4cc378c3954" providerId="LiveId" clId="{7FA2B328-12C2-44DA-9E34-44464411F56C}" dt="2022-10-11T21:16:09.941" v="3924" actId="1076"/>
          <ac:grpSpMkLst>
            <pc:docMk/>
            <pc:sldMk cId="3593192536" sldId="3132"/>
            <ac:grpSpMk id="11" creationId="{B783C956-FAAC-F7E4-EB94-FC01865F93F4}"/>
          </ac:grpSpMkLst>
        </pc:grpChg>
        <pc:picChg chg="del">
          <ac:chgData name="Rogerio Aguiar" userId="86fef4cc378c3954" providerId="LiveId" clId="{7FA2B328-12C2-44DA-9E34-44464411F56C}" dt="2022-10-11T20:47:52.418" v="3612" actId="478"/>
          <ac:picMkLst>
            <pc:docMk/>
            <pc:sldMk cId="3593192536" sldId="3132"/>
            <ac:picMk id="3" creationId="{9F9AC47E-AA04-5B42-F75D-1AE3650A639D}"/>
          </ac:picMkLst>
        </pc:picChg>
        <pc:picChg chg="del">
          <ac:chgData name="Rogerio Aguiar" userId="86fef4cc378c3954" providerId="LiveId" clId="{7FA2B328-12C2-44DA-9E34-44464411F56C}" dt="2022-10-11T20:48:50.118" v="3625" actId="478"/>
          <ac:picMkLst>
            <pc:docMk/>
            <pc:sldMk cId="3593192536" sldId="3132"/>
            <ac:picMk id="5" creationId="{F9686740-FAB1-1582-311B-ACA242E6E8B9}"/>
          </ac:picMkLst>
        </pc:picChg>
        <pc:picChg chg="mod">
          <ac:chgData name="Rogerio Aguiar" userId="86fef4cc378c3954" providerId="LiveId" clId="{7FA2B328-12C2-44DA-9E34-44464411F56C}" dt="2022-10-11T21:15:45.212" v="3917" actId="1076"/>
          <ac:picMkLst>
            <pc:docMk/>
            <pc:sldMk cId="3593192536" sldId="3132"/>
            <ac:picMk id="6" creationId="{4F4957DF-4833-96D4-0780-F45E7CB294A9}"/>
          </ac:picMkLst>
        </pc:picChg>
        <pc:picChg chg="add mod">
          <ac:chgData name="Rogerio Aguiar" userId="86fef4cc378c3954" providerId="LiveId" clId="{7FA2B328-12C2-44DA-9E34-44464411F56C}" dt="2022-10-11T20:48:46.057" v="3624" actId="208"/>
          <ac:picMkLst>
            <pc:docMk/>
            <pc:sldMk cId="3593192536" sldId="3132"/>
            <ac:picMk id="7" creationId="{C8A37473-E83D-6213-F280-FC72A1CBD221}"/>
          </ac:picMkLst>
        </pc:picChg>
        <pc:picChg chg="mod">
          <ac:chgData name="Rogerio Aguiar" userId="86fef4cc378c3954" providerId="LiveId" clId="{7FA2B328-12C2-44DA-9E34-44464411F56C}" dt="2022-10-11T21:15:43.684" v="3916" actId="1076"/>
          <ac:picMkLst>
            <pc:docMk/>
            <pc:sldMk cId="3593192536" sldId="3132"/>
            <ac:picMk id="8" creationId="{5561B1AA-FAEE-4619-4A4E-034B90227C5F}"/>
          </ac:picMkLst>
        </pc:picChg>
        <pc:picChg chg="add mod">
          <ac:chgData name="Rogerio Aguiar" userId="86fef4cc378c3954" providerId="LiveId" clId="{7FA2B328-12C2-44DA-9E34-44464411F56C}" dt="2022-10-11T21:16:07.338" v="3923" actId="1076"/>
          <ac:picMkLst>
            <pc:docMk/>
            <pc:sldMk cId="3593192536" sldId="3132"/>
            <ac:picMk id="10" creationId="{BA3AFCF2-0E32-6DCB-4696-325BAF607FC8}"/>
          </ac:picMkLst>
        </pc:picChg>
      </pc:sldChg>
      <pc:sldChg chg="addSp modSp new mod modAnim">
        <pc:chgData name="Rogerio Aguiar" userId="86fef4cc378c3954" providerId="LiveId" clId="{7FA2B328-12C2-44DA-9E34-44464411F56C}" dt="2022-10-11T21:16:48.681" v="3947" actId="14100"/>
        <pc:sldMkLst>
          <pc:docMk/>
          <pc:sldMk cId="2891140564" sldId="3133"/>
        </pc:sldMkLst>
        <pc:spChg chg="add mod">
          <ac:chgData name="Rogerio Aguiar" userId="86fef4cc378c3954" providerId="LiveId" clId="{7FA2B328-12C2-44DA-9E34-44464411F56C}" dt="2022-10-11T21:16:48.681" v="3947" actId="14100"/>
          <ac:spMkLst>
            <pc:docMk/>
            <pc:sldMk cId="2891140564" sldId="3133"/>
            <ac:spMk id="3" creationId="{1A7DBD2B-54F9-A28A-3884-D5E164D57B40}"/>
          </ac:spMkLst>
        </pc:spChg>
        <pc:spChg chg="add mod">
          <ac:chgData name="Rogerio Aguiar" userId="86fef4cc378c3954" providerId="LiveId" clId="{7FA2B328-12C2-44DA-9E34-44464411F56C}" dt="2022-10-11T20:54:48.191" v="3742" actId="1038"/>
          <ac:spMkLst>
            <pc:docMk/>
            <pc:sldMk cId="2891140564" sldId="3133"/>
            <ac:spMk id="9" creationId="{3647A8BC-87EB-D39B-12A7-39D46CAFC6D1}"/>
          </ac:spMkLst>
        </pc:spChg>
        <pc:spChg chg="add mod">
          <ac:chgData name="Rogerio Aguiar" userId="86fef4cc378c3954" providerId="LiveId" clId="{7FA2B328-12C2-44DA-9E34-44464411F56C}" dt="2022-10-11T20:54:48.191" v="3742" actId="1038"/>
          <ac:spMkLst>
            <pc:docMk/>
            <pc:sldMk cId="2891140564" sldId="3133"/>
            <ac:spMk id="10" creationId="{37493335-C214-CB99-24C1-FF9A7D0A09B6}"/>
          </ac:spMkLst>
        </pc:spChg>
        <pc:spChg chg="add mod">
          <ac:chgData name="Rogerio Aguiar" userId="86fef4cc378c3954" providerId="LiveId" clId="{7FA2B328-12C2-44DA-9E34-44464411F56C}" dt="2022-10-11T20:55:30.421" v="3764" actId="1076"/>
          <ac:spMkLst>
            <pc:docMk/>
            <pc:sldMk cId="2891140564" sldId="3133"/>
            <ac:spMk id="14" creationId="{3F94402F-93B5-7080-811B-431F86FDBE09}"/>
          </ac:spMkLst>
        </pc:spChg>
        <pc:picChg chg="add mod">
          <ac:chgData name="Rogerio Aguiar" userId="86fef4cc378c3954" providerId="LiveId" clId="{7FA2B328-12C2-44DA-9E34-44464411F56C}" dt="2022-10-11T20:54:48.191" v="3742" actId="1038"/>
          <ac:picMkLst>
            <pc:docMk/>
            <pc:sldMk cId="2891140564" sldId="3133"/>
            <ac:picMk id="5" creationId="{ECB31076-C930-9221-5280-2CD918D47FF8}"/>
          </ac:picMkLst>
        </pc:picChg>
        <pc:picChg chg="add mod">
          <ac:chgData name="Rogerio Aguiar" userId="86fef4cc378c3954" providerId="LiveId" clId="{7FA2B328-12C2-44DA-9E34-44464411F56C}" dt="2022-10-11T20:55:41.221" v="3767" actId="1076"/>
          <ac:picMkLst>
            <pc:docMk/>
            <pc:sldMk cId="2891140564" sldId="3133"/>
            <ac:picMk id="7" creationId="{15804623-42D3-549A-AD30-0667F572A7FA}"/>
          </ac:picMkLst>
        </pc:picChg>
        <pc:picChg chg="add mod">
          <ac:chgData name="Rogerio Aguiar" userId="86fef4cc378c3954" providerId="LiveId" clId="{7FA2B328-12C2-44DA-9E34-44464411F56C}" dt="2022-10-11T20:55:57.341" v="3768" actId="208"/>
          <ac:picMkLst>
            <pc:docMk/>
            <pc:sldMk cId="2891140564" sldId="3133"/>
            <ac:picMk id="12" creationId="{B855C417-E0EB-1A6C-1479-237576BB9464}"/>
          </ac:picMkLst>
        </pc:picChg>
        <pc:picChg chg="add mod">
          <ac:chgData name="Rogerio Aguiar" userId="86fef4cc378c3954" providerId="LiveId" clId="{7FA2B328-12C2-44DA-9E34-44464411F56C}" dt="2022-10-11T20:55:37.069" v="3766" actId="1076"/>
          <ac:picMkLst>
            <pc:docMk/>
            <pc:sldMk cId="2891140564" sldId="3133"/>
            <ac:picMk id="15" creationId="{97C4ADFA-F45D-2C9D-F87B-05CF4F802CDD}"/>
          </ac:picMkLst>
        </pc:picChg>
      </pc:sldChg>
      <pc:sldChg chg="add ord">
        <pc:chgData name="Rogerio Aguiar" userId="86fef4cc378c3954" providerId="LiveId" clId="{7FA2B328-12C2-44DA-9E34-44464411F56C}" dt="2022-11-06T19:58:02.491" v="5540"/>
        <pc:sldMkLst>
          <pc:docMk/>
          <pc:sldMk cId="587590083" sldId="3134"/>
        </pc:sldMkLst>
      </pc:sldChg>
      <pc:sldChg chg="delSp modSp mod">
        <pc:chgData name="Rogerio Aguiar" userId="86fef4cc378c3954" providerId="LiveId" clId="{7FA2B328-12C2-44DA-9E34-44464411F56C}" dt="2022-11-06T20:37:24.011" v="5842" actId="478"/>
        <pc:sldMkLst>
          <pc:docMk/>
          <pc:sldMk cId="701631732" sldId="3135"/>
        </pc:sldMkLst>
        <pc:spChg chg="del">
          <ac:chgData name="Rogerio Aguiar" userId="86fef4cc378c3954" providerId="LiveId" clId="{7FA2B328-12C2-44DA-9E34-44464411F56C}" dt="2022-11-06T20:37:24.011" v="5842" actId="478"/>
          <ac:spMkLst>
            <pc:docMk/>
            <pc:sldMk cId="701631732" sldId="3135"/>
            <ac:spMk id="4" creationId="{6D7B2755-40A6-9B5A-450F-663FDC52297F}"/>
          </ac:spMkLst>
        </pc:spChg>
        <pc:spChg chg="del mod">
          <ac:chgData name="Rogerio Aguiar" userId="86fef4cc378c3954" providerId="LiveId" clId="{7FA2B328-12C2-44DA-9E34-44464411F56C}" dt="2022-10-17T23:06:40.063" v="4681" actId="478"/>
          <ac:spMkLst>
            <pc:docMk/>
            <pc:sldMk cId="701631732" sldId="3135"/>
            <ac:spMk id="32" creationId="{C0F4D0E9-F5F9-8EAB-BF0F-59C3C4E93B3A}"/>
          </ac:spMkLst>
        </pc:spChg>
      </pc:sldChg>
      <pc:sldChg chg="delSp modSp del mod">
        <pc:chgData name="Rogerio Aguiar" userId="86fef4cc378c3954" providerId="LiveId" clId="{7FA2B328-12C2-44DA-9E34-44464411F56C}" dt="2022-10-17T23:02:13.706" v="4666" actId="47"/>
        <pc:sldMkLst>
          <pc:docMk/>
          <pc:sldMk cId="3032137645" sldId="3136"/>
        </pc:sldMkLst>
        <pc:spChg chg="del mod">
          <ac:chgData name="Rogerio Aguiar" userId="86fef4cc378c3954" providerId="LiveId" clId="{7FA2B328-12C2-44DA-9E34-44464411F56C}" dt="2022-10-17T22:56:28.305" v="4627"/>
          <ac:spMkLst>
            <pc:docMk/>
            <pc:sldMk cId="3032137645" sldId="3136"/>
            <ac:spMk id="5" creationId="{A29BA463-C312-18B3-652F-46E76AA07408}"/>
          </ac:spMkLst>
        </pc:spChg>
      </pc:sldChg>
      <pc:sldChg chg="addSp delSp modSp mod">
        <pc:chgData name="Rogerio Aguiar" userId="86fef4cc378c3954" providerId="LiveId" clId="{7FA2B328-12C2-44DA-9E34-44464411F56C}" dt="2023-04-25T22:30:10.896" v="6380" actId="20577"/>
        <pc:sldMkLst>
          <pc:docMk/>
          <pc:sldMk cId="1402875054" sldId="3137"/>
        </pc:sldMkLst>
        <pc:spChg chg="mod">
          <ac:chgData name="Rogerio Aguiar" userId="86fef4cc378c3954" providerId="LiveId" clId="{7FA2B328-12C2-44DA-9E34-44464411F56C}" dt="2023-04-25T22:30:10.896" v="6380" actId="20577"/>
          <ac:spMkLst>
            <pc:docMk/>
            <pc:sldMk cId="1402875054" sldId="3137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3-04-25T22:27:03.847" v="6370" actId="20577"/>
          <ac:spMkLst>
            <pc:docMk/>
            <pc:sldMk cId="1402875054" sldId="3137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3-04-25T22:29:47.792" v="6378" actId="478"/>
          <ac:picMkLst>
            <pc:docMk/>
            <pc:sldMk cId="1402875054" sldId="3137"/>
            <ac:picMk id="4" creationId="{5EC95C23-CC56-8448-9EF7-B2863DD4C5D2}"/>
          </ac:picMkLst>
        </pc:picChg>
        <pc:picChg chg="del">
          <ac:chgData name="Rogerio Aguiar" userId="86fef4cc378c3954" providerId="LiveId" clId="{7FA2B328-12C2-44DA-9E34-44464411F56C}" dt="2022-10-17T20:56:21.942" v="4055" actId="478"/>
          <ac:picMkLst>
            <pc:docMk/>
            <pc:sldMk cId="1402875054" sldId="3137"/>
            <ac:picMk id="5" creationId="{37FDED80-578A-603E-2242-57F8F8958368}"/>
          </ac:picMkLst>
        </pc:picChg>
        <pc:picChg chg="add mod">
          <ac:chgData name="Rogerio Aguiar" userId="86fef4cc378c3954" providerId="LiveId" clId="{7FA2B328-12C2-44DA-9E34-44464411F56C}" dt="2023-04-25T22:29:51.735" v="6379" actId="14100"/>
          <ac:picMkLst>
            <pc:docMk/>
            <pc:sldMk cId="1402875054" sldId="3137"/>
            <ac:picMk id="5" creationId="{ADA8BB02-8986-EFC2-B066-1D3BD076B8A6}"/>
          </ac:picMkLst>
        </pc:picChg>
      </pc:sldChg>
      <pc:sldChg chg="addSp delSp modSp add mod">
        <pc:chgData name="Rogerio Aguiar" userId="86fef4cc378c3954" providerId="LiveId" clId="{7FA2B328-12C2-44DA-9E34-44464411F56C}" dt="2023-04-25T22:52:19.914" v="6382" actId="1076"/>
        <pc:sldMkLst>
          <pc:docMk/>
          <pc:sldMk cId="3532833039" sldId="3138"/>
        </pc:sldMkLst>
        <pc:spChg chg="mod">
          <ac:chgData name="Rogerio Aguiar" userId="86fef4cc378c3954" providerId="LiveId" clId="{7FA2B328-12C2-44DA-9E34-44464411F56C}" dt="2022-11-06T20:37:41.987" v="5850" actId="20577"/>
          <ac:spMkLst>
            <pc:docMk/>
            <pc:sldMk cId="3532833039" sldId="3138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3-04-25T22:52:19.914" v="6382" actId="1076"/>
          <ac:spMkLst>
            <pc:docMk/>
            <pc:sldMk cId="3532833039" sldId="3138"/>
            <ac:spMk id="6" creationId="{44F14B6E-ED7D-13D7-198B-6F8E673D30FE}"/>
          </ac:spMkLst>
        </pc:spChg>
        <pc:picChg chg="del mod">
          <ac:chgData name="Rogerio Aguiar" userId="86fef4cc378c3954" providerId="LiveId" clId="{7FA2B328-12C2-44DA-9E34-44464411F56C}" dt="2022-10-17T20:59:17.588" v="4093" actId="478"/>
          <ac:picMkLst>
            <pc:docMk/>
            <pc:sldMk cId="3532833039" sldId="3138"/>
            <ac:picMk id="4" creationId="{5EC95C23-CC56-8448-9EF7-B2863DD4C5D2}"/>
          </ac:picMkLst>
        </pc:picChg>
        <pc:picChg chg="add mod">
          <ac:chgData name="Rogerio Aguiar" userId="86fef4cc378c3954" providerId="LiveId" clId="{7FA2B328-12C2-44DA-9E34-44464411F56C}" dt="2022-10-17T21:21:42.837" v="4121" actId="14100"/>
          <ac:picMkLst>
            <pc:docMk/>
            <pc:sldMk cId="3532833039" sldId="3138"/>
            <ac:picMk id="5" creationId="{2BDD4B80-F8EA-6750-41AE-7CA450C1D98E}"/>
          </ac:picMkLst>
        </pc:picChg>
      </pc:sldChg>
      <pc:sldChg chg="addSp delSp modSp add mod modAnim">
        <pc:chgData name="Rogerio Aguiar" userId="86fef4cc378c3954" providerId="LiveId" clId="{7FA2B328-12C2-44DA-9E34-44464411F56C}" dt="2022-11-06T20:37:47.561" v="5854" actId="20577"/>
        <pc:sldMkLst>
          <pc:docMk/>
          <pc:sldMk cId="2212331990" sldId="3139"/>
        </pc:sldMkLst>
        <pc:spChg chg="mod">
          <ac:chgData name="Rogerio Aguiar" userId="86fef4cc378c3954" providerId="LiveId" clId="{7FA2B328-12C2-44DA-9E34-44464411F56C}" dt="2022-11-06T20:37:47.561" v="5854" actId="20577"/>
          <ac:spMkLst>
            <pc:docMk/>
            <pc:sldMk cId="2212331990" sldId="3139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7T21:45:44.888" v="4212" actId="113"/>
          <ac:spMkLst>
            <pc:docMk/>
            <pc:sldMk cId="2212331990" sldId="3139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2-10-17T21:41:13.161" v="4185" actId="478"/>
          <ac:picMkLst>
            <pc:docMk/>
            <pc:sldMk cId="2212331990" sldId="3139"/>
            <ac:picMk id="4" creationId="{2E35D283-A263-FB6D-9AB5-10F49CF13747}"/>
          </ac:picMkLst>
        </pc:picChg>
        <pc:picChg chg="del">
          <ac:chgData name="Rogerio Aguiar" userId="86fef4cc378c3954" providerId="LiveId" clId="{7FA2B328-12C2-44DA-9E34-44464411F56C}" dt="2022-10-17T21:25:25.352" v="4159" actId="478"/>
          <ac:picMkLst>
            <pc:docMk/>
            <pc:sldMk cId="2212331990" sldId="3139"/>
            <ac:picMk id="5" creationId="{2BDD4B80-F8EA-6750-41AE-7CA450C1D98E}"/>
          </ac:picMkLst>
        </pc:picChg>
        <pc:picChg chg="add del mod">
          <ac:chgData name="Rogerio Aguiar" userId="86fef4cc378c3954" providerId="LiveId" clId="{7FA2B328-12C2-44DA-9E34-44464411F56C}" dt="2022-10-17T21:41:44.115" v="4191" actId="478"/>
          <ac:picMkLst>
            <pc:docMk/>
            <pc:sldMk cId="2212331990" sldId="3139"/>
            <ac:picMk id="8" creationId="{15F89457-5662-FAE2-A3B9-156BB0FA6EAE}"/>
          </ac:picMkLst>
        </pc:picChg>
        <pc:picChg chg="add del mod">
          <ac:chgData name="Rogerio Aguiar" userId="86fef4cc378c3954" providerId="LiveId" clId="{7FA2B328-12C2-44DA-9E34-44464411F56C}" dt="2022-10-17T21:44:47.676" v="4196" actId="478"/>
          <ac:picMkLst>
            <pc:docMk/>
            <pc:sldMk cId="2212331990" sldId="3139"/>
            <ac:picMk id="10" creationId="{C54C5879-9655-BFCE-377E-4C806715FECA}"/>
          </ac:picMkLst>
        </pc:picChg>
        <pc:picChg chg="add mod">
          <ac:chgData name="Rogerio Aguiar" userId="86fef4cc378c3954" providerId="LiveId" clId="{7FA2B328-12C2-44DA-9E34-44464411F56C}" dt="2022-10-17T21:45:54.816" v="4215" actId="14100"/>
          <ac:picMkLst>
            <pc:docMk/>
            <pc:sldMk cId="2212331990" sldId="3139"/>
            <ac:picMk id="12" creationId="{6BB73DC7-0E9D-821C-BEB0-9C153AECF9AC}"/>
          </ac:picMkLst>
        </pc:picChg>
      </pc:sldChg>
      <pc:sldChg chg="addSp delSp modSp add mod">
        <pc:chgData name="Rogerio Aguiar" userId="86fef4cc378c3954" providerId="LiveId" clId="{7FA2B328-12C2-44DA-9E34-44464411F56C}" dt="2022-11-06T20:38:04.957" v="5860" actId="20577"/>
        <pc:sldMkLst>
          <pc:docMk/>
          <pc:sldMk cId="3124400377" sldId="3140"/>
        </pc:sldMkLst>
        <pc:spChg chg="mod">
          <ac:chgData name="Rogerio Aguiar" userId="86fef4cc378c3954" providerId="LiveId" clId="{7FA2B328-12C2-44DA-9E34-44464411F56C}" dt="2022-11-06T20:38:04.957" v="5860" actId="20577"/>
          <ac:spMkLst>
            <pc:docMk/>
            <pc:sldMk cId="3124400377" sldId="3140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7T22:11:56.603" v="4296" actId="1076"/>
          <ac:spMkLst>
            <pc:docMk/>
            <pc:sldMk cId="3124400377" sldId="3140"/>
            <ac:spMk id="6" creationId="{44F14B6E-ED7D-13D7-198B-6F8E673D30FE}"/>
          </ac:spMkLst>
        </pc:spChg>
        <pc:picChg chg="add mod">
          <ac:chgData name="Rogerio Aguiar" userId="86fef4cc378c3954" providerId="LiveId" clId="{7FA2B328-12C2-44DA-9E34-44464411F56C}" dt="2022-10-17T22:12:07.064" v="4300" actId="1076"/>
          <ac:picMkLst>
            <pc:docMk/>
            <pc:sldMk cId="3124400377" sldId="3140"/>
            <ac:picMk id="4" creationId="{C064A56D-70F0-C6BE-A527-A9D51A9AD887}"/>
          </ac:picMkLst>
        </pc:picChg>
        <pc:picChg chg="del">
          <ac:chgData name="Rogerio Aguiar" userId="86fef4cc378c3954" providerId="LiveId" clId="{7FA2B328-12C2-44DA-9E34-44464411F56C}" dt="2022-10-17T21:46:46.384" v="4219" actId="478"/>
          <ac:picMkLst>
            <pc:docMk/>
            <pc:sldMk cId="3124400377" sldId="3140"/>
            <ac:picMk id="12" creationId="{6BB73DC7-0E9D-821C-BEB0-9C153AECF9AC}"/>
          </ac:picMkLst>
        </pc:picChg>
      </pc:sldChg>
      <pc:sldChg chg="addSp delSp modSp add mod modAnim">
        <pc:chgData name="Rogerio Aguiar" userId="86fef4cc378c3954" providerId="LiveId" clId="{7FA2B328-12C2-44DA-9E34-44464411F56C}" dt="2022-12-20T23:39:41.560" v="6072" actId="20577"/>
        <pc:sldMkLst>
          <pc:docMk/>
          <pc:sldMk cId="1927362590" sldId="3141"/>
        </pc:sldMkLst>
        <pc:spChg chg="mod">
          <ac:chgData name="Rogerio Aguiar" userId="86fef4cc378c3954" providerId="LiveId" clId="{7FA2B328-12C2-44DA-9E34-44464411F56C}" dt="2022-12-20T23:39:41.560" v="6072" actId="20577"/>
          <ac:spMkLst>
            <pc:docMk/>
            <pc:sldMk cId="1927362590" sldId="3141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7T21:53:01.796" v="4254" actId="14100"/>
          <ac:spMkLst>
            <pc:docMk/>
            <pc:sldMk cId="1927362590" sldId="3141"/>
            <ac:spMk id="6" creationId="{44F14B6E-ED7D-13D7-198B-6F8E673D30FE}"/>
          </ac:spMkLst>
        </pc:spChg>
        <pc:picChg chg="del mod">
          <ac:chgData name="Rogerio Aguiar" userId="86fef4cc378c3954" providerId="LiveId" clId="{7FA2B328-12C2-44DA-9E34-44464411F56C}" dt="2022-10-17T21:51:39.073" v="4236" actId="478"/>
          <ac:picMkLst>
            <pc:docMk/>
            <pc:sldMk cId="1927362590" sldId="3141"/>
            <ac:picMk id="4" creationId="{C064A56D-70F0-C6BE-A527-A9D51A9AD887}"/>
          </ac:picMkLst>
        </pc:picChg>
        <pc:picChg chg="add mod">
          <ac:chgData name="Rogerio Aguiar" userId="86fef4cc378c3954" providerId="LiveId" clId="{7FA2B328-12C2-44DA-9E34-44464411F56C}" dt="2022-10-17T21:51:49.594" v="4241" actId="208"/>
          <ac:picMkLst>
            <pc:docMk/>
            <pc:sldMk cId="1927362590" sldId="3141"/>
            <ac:picMk id="5" creationId="{D893952A-F9C8-36D4-3D8D-D61CBD167026}"/>
          </ac:picMkLst>
        </pc:picChg>
      </pc:sldChg>
      <pc:sldChg chg="addSp delSp modSp add mod">
        <pc:chgData name="Rogerio Aguiar" userId="86fef4cc378c3954" providerId="LiveId" clId="{7FA2B328-12C2-44DA-9E34-44464411F56C}" dt="2023-04-25T23:20:48.410" v="6383" actId="1076"/>
        <pc:sldMkLst>
          <pc:docMk/>
          <pc:sldMk cId="1781200538" sldId="3142"/>
        </pc:sldMkLst>
        <pc:spChg chg="mod">
          <ac:chgData name="Rogerio Aguiar" userId="86fef4cc378c3954" providerId="LiveId" clId="{7FA2B328-12C2-44DA-9E34-44464411F56C}" dt="2022-11-06T20:38:14.273" v="5868" actId="20577"/>
          <ac:spMkLst>
            <pc:docMk/>
            <pc:sldMk cId="1781200538" sldId="3142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3-04-25T23:20:48.410" v="6383" actId="1076"/>
          <ac:spMkLst>
            <pc:docMk/>
            <pc:sldMk cId="1781200538" sldId="3142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2-10-25T19:08:12.410" v="4941" actId="478"/>
          <ac:picMkLst>
            <pc:docMk/>
            <pc:sldMk cId="1781200538" sldId="3142"/>
            <ac:picMk id="4" creationId="{684A4CDB-B807-0B19-D34F-EB77A0AB849A}"/>
          </ac:picMkLst>
        </pc:picChg>
        <pc:picChg chg="add mod">
          <ac:chgData name="Rogerio Aguiar" userId="86fef4cc378c3954" providerId="LiveId" clId="{7FA2B328-12C2-44DA-9E34-44464411F56C}" dt="2022-10-25T19:08:21.471" v="4946" actId="208"/>
          <ac:picMkLst>
            <pc:docMk/>
            <pc:sldMk cId="1781200538" sldId="3142"/>
            <ac:picMk id="5" creationId="{C5ABC80D-D27C-0F37-B907-34F1FA5F8A59}"/>
          </ac:picMkLst>
        </pc:picChg>
        <pc:picChg chg="del">
          <ac:chgData name="Rogerio Aguiar" userId="86fef4cc378c3954" providerId="LiveId" clId="{7FA2B328-12C2-44DA-9E34-44464411F56C}" dt="2022-10-17T21:58:00.730" v="4259" actId="478"/>
          <ac:picMkLst>
            <pc:docMk/>
            <pc:sldMk cId="1781200538" sldId="3142"/>
            <ac:picMk id="5" creationId="{D893952A-F9C8-36D4-3D8D-D61CBD167026}"/>
          </ac:picMkLst>
        </pc:picChg>
      </pc:sldChg>
      <pc:sldChg chg="addSp delSp modSp add mod">
        <pc:chgData name="Rogerio Aguiar" userId="86fef4cc378c3954" providerId="LiveId" clId="{7FA2B328-12C2-44DA-9E34-44464411F56C}" dt="2023-04-29T00:21:45.148" v="6410" actId="1076"/>
        <pc:sldMkLst>
          <pc:docMk/>
          <pc:sldMk cId="3703187549" sldId="3143"/>
        </pc:sldMkLst>
        <pc:spChg chg="mod">
          <ac:chgData name="Rogerio Aguiar" userId="86fef4cc378c3954" providerId="LiveId" clId="{7FA2B328-12C2-44DA-9E34-44464411F56C}" dt="2022-11-06T20:38:19.907" v="5872" actId="20577"/>
          <ac:spMkLst>
            <pc:docMk/>
            <pc:sldMk cId="3703187549" sldId="3143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3-04-29T00:21:45.148" v="6410" actId="1076"/>
          <ac:spMkLst>
            <pc:docMk/>
            <pc:sldMk cId="3703187549" sldId="3143"/>
            <ac:spMk id="6" creationId="{44F14B6E-ED7D-13D7-198B-6F8E673D30FE}"/>
          </ac:spMkLst>
        </pc:spChg>
        <pc:spChg chg="mod">
          <ac:chgData name="Rogerio Aguiar" userId="86fef4cc378c3954" providerId="LiveId" clId="{7FA2B328-12C2-44DA-9E34-44464411F56C}" dt="2022-10-17T22:24:18.609" v="4418" actId="20577"/>
          <ac:spMkLst>
            <pc:docMk/>
            <pc:sldMk cId="3703187549" sldId="3143"/>
            <ac:spMk id="11" creationId="{10B8792D-F804-044C-8BFC-862AD118C98B}"/>
          </ac:spMkLst>
        </pc:spChg>
        <pc:spChg chg="mod">
          <ac:chgData name="Rogerio Aguiar" userId="86fef4cc378c3954" providerId="LiveId" clId="{7FA2B328-12C2-44DA-9E34-44464411F56C}" dt="2022-10-17T22:24:21.841" v="4419" actId="20577"/>
          <ac:spMkLst>
            <pc:docMk/>
            <pc:sldMk cId="3703187549" sldId="3143"/>
            <ac:spMk id="12" creationId="{20EC8A4E-0D49-6F19-2DF3-07C6697FD3E7}"/>
          </ac:spMkLst>
        </pc:spChg>
        <pc:spChg chg="mod">
          <ac:chgData name="Rogerio Aguiar" userId="86fef4cc378c3954" providerId="LiveId" clId="{7FA2B328-12C2-44DA-9E34-44464411F56C}" dt="2022-10-17T22:25:03.223" v="4442" actId="14100"/>
          <ac:spMkLst>
            <pc:docMk/>
            <pc:sldMk cId="3703187549" sldId="3143"/>
            <ac:spMk id="15" creationId="{E67627BC-AAA5-C15B-72EC-846E442BD1C6}"/>
          </ac:spMkLst>
        </pc:spChg>
        <pc:spChg chg="mod">
          <ac:chgData name="Rogerio Aguiar" userId="86fef4cc378c3954" providerId="LiveId" clId="{7FA2B328-12C2-44DA-9E34-44464411F56C}" dt="2022-10-17T22:25:09.432" v="4450" actId="14100"/>
          <ac:spMkLst>
            <pc:docMk/>
            <pc:sldMk cId="3703187549" sldId="3143"/>
            <ac:spMk id="16" creationId="{3523C577-3A1D-F9C9-C75B-FF71E5A3C1B8}"/>
          </ac:spMkLst>
        </pc:spChg>
        <pc:spChg chg="del mod topLvl">
          <ac:chgData name="Rogerio Aguiar" userId="86fef4cc378c3954" providerId="LiveId" clId="{7FA2B328-12C2-44DA-9E34-44464411F56C}" dt="2022-10-17T22:25:47.038" v="4454" actId="478"/>
          <ac:spMkLst>
            <pc:docMk/>
            <pc:sldMk cId="3703187549" sldId="3143"/>
            <ac:spMk id="19" creationId="{3B0616C4-6FD0-1A4E-E00F-65008E42C6A4}"/>
          </ac:spMkLst>
        </pc:spChg>
        <pc:spChg chg="del mod topLvl">
          <ac:chgData name="Rogerio Aguiar" userId="86fef4cc378c3954" providerId="LiveId" clId="{7FA2B328-12C2-44DA-9E34-44464411F56C}" dt="2022-10-17T22:25:48.995" v="4455" actId="478"/>
          <ac:spMkLst>
            <pc:docMk/>
            <pc:sldMk cId="3703187549" sldId="3143"/>
            <ac:spMk id="20" creationId="{305C8314-024A-4DF3-5CAE-7B261A2769CB}"/>
          </ac:spMkLst>
        </pc:spChg>
        <pc:grpChg chg="add del mod">
          <ac:chgData name="Rogerio Aguiar" userId="86fef4cc378c3954" providerId="LiveId" clId="{7FA2B328-12C2-44DA-9E34-44464411F56C}" dt="2022-10-17T22:24:49.249" v="4422" actId="478"/>
          <ac:grpSpMkLst>
            <pc:docMk/>
            <pc:sldMk cId="3703187549" sldId="3143"/>
            <ac:grpSpMk id="10" creationId="{CC8210BE-EE9C-6EC5-E49E-CEA1636F543B}"/>
          </ac:grpSpMkLst>
        </pc:grpChg>
        <pc:grpChg chg="add mod">
          <ac:chgData name="Rogerio Aguiar" userId="86fef4cc378c3954" providerId="LiveId" clId="{7FA2B328-12C2-44DA-9E34-44464411F56C}" dt="2022-10-17T22:24:52.490" v="4424" actId="1076"/>
          <ac:grpSpMkLst>
            <pc:docMk/>
            <pc:sldMk cId="3703187549" sldId="3143"/>
            <ac:grpSpMk id="14" creationId="{312C1F08-A450-08BF-BC0C-BBB19761DC93}"/>
          </ac:grpSpMkLst>
        </pc:grpChg>
        <pc:grpChg chg="add del mod">
          <ac:chgData name="Rogerio Aguiar" userId="86fef4cc378c3954" providerId="LiveId" clId="{7FA2B328-12C2-44DA-9E34-44464411F56C}" dt="2022-10-17T22:25:47.038" v="4454" actId="478"/>
          <ac:grpSpMkLst>
            <pc:docMk/>
            <pc:sldMk cId="3703187549" sldId="3143"/>
            <ac:grpSpMk id="18" creationId="{2B510CDE-1D30-9D4B-FBA0-ACFB901D82CA}"/>
          </ac:grpSpMkLst>
        </pc:grpChg>
        <pc:picChg chg="del mod">
          <ac:chgData name="Rogerio Aguiar" userId="86fef4cc378c3954" providerId="LiveId" clId="{7FA2B328-12C2-44DA-9E34-44464411F56C}" dt="2022-10-17T22:14:51.015" v="4317" actId="478"/>
          <ac:picMkLst>
            <pc:docMk/>
            <pc:sldMk cId="3703187549" sldId="3143"/>
            <ac:picMk id="4" creationId="{684A4CDB-B807-0B19-D34F-EB77A0AB849A}"/>
          </ac:picMkLst>
        </pc:picChg>
        <pc:picChg chg="add del mod">
          <ac:chgData name="Rogerio Aguiar" userId="86fef4cc378c3954" providerId="LiveId" clId="{7FA2B328-12C2-44DA-9E34-44464411F56C}" dt="2022-10-17T22:22:17.586" v="4393" actId="478"/>
          <ac:picMkLst>
            <pc:docMk/>
            <pc:sldMk cId="3703187549" sldId="3143"/>
            <ac:picMk id="5" creationId="{DDC19405-5B4F-2AF6-2F57-E605BB9B4AF1}"/>
          </ac:picMkLst>
        </pc:picChg>
        <pc:picChg chg="add mod">
          <ac:chgData name="Rogerio Aguiar" userId="86fef4cc378c3954" providerId="LiveId" clId="{7FA2B328-12C2-44DA-9E34-44464411F56C}" dt="2022-10-17T22:24:10.908" v="4406" actId="1076"/>
          <ac:picMkLst>
            <pc:docMk/>
            <pc:sldMk cId="3703187549" sldId="3143"/>
            <ac:picMk id="8" creationId="{FF15B3B0-D953-00C5-5FBF-8FFDE87AEAED}"/>
          </ac:picMkLst>
        </pc:picChg>
        <pc:picChg chg="add del mod">
          <ac:chgData name="Rogerio Aguiar" userId="86fef4cc378c3954" providerId="LiveId" clId="{7FA2B328-12C2-44DA-9E34-44464411F56C}" dt="2022-10-17T22:24:47.303" v="4421" actId="478"/>
          <ac:picMkLst>
            <pc:docMk/>
            <pc:sldMk cId="3703187549" sldId="3143"/>
            <ac:picMk id="9" creationId="{5CD697F8-8DAF-0DE2-8F5D-0B13A1854A39}"/>
          </ac:picMkLst>
        </pc:picChg>
        <pc:picChg chg="add del mod">
          <ac:chgData name="Rogerio Aguiar" userId="86fef4cc378c3954" providerId="LiveId" clId="{7FA2B328-12C2-44DA-9E34-44464411F56C}" dt="2022-10-17T22:25:41.071" v="4451" actId="478"/>
          <ac:picMkLst>
            <pc:docMk/>
            <pc:sldMk cId="3703187549" sldId="3143"/>
            <ac:picMk id="13" creationId="{30BBEABD-831A-2C56-881E-DAE1F3013D6B}"/>
          </ac:picMkLst>
        </pc:picChg>
        <pc:picChg chg="add mod">
          <ac:chgData name="Rogerio Aguiar" userId="86fef4cc378c3954" providerId="LiveId" clId="{7FA2B328-12C2-44DA-9E34-44464411F56C}" dt="2022-10-17T22:25:50.927" v="4456" actId="1076"/>
          <ac:picMkLst>
            <pc:docMk/>
            <pc:sldMk cId="3703187549" sldId="3143"/>
            <ac:picMk id="17" creationId="{7F7EB908-CC35-DC79-5AA9-9EE31F327F66}"/>
          </ac:picMkLst>
        </pc:picChg>
      </pc:sldChg>
      <pc:sldChg chg="addSp delSp modSp add mod">
        <pc:chgData name="Rogerio Aguiar" userId="86fef4cc378c3954" providerId="LiveId" clId="{7FA2B328-12C2-44DA-9E34-44464411F56C}" dt="2022-12-20T23:51:41.414" v="6078" actId="1076"/>
        <pc:sldMkLst>
          <pc:docMk/>
          <pc:sldMk cId="308910009" sldId="3144"/>
        </pc:sldMkLst>
        <pc:spChg chg="mod">
          <ac:chgData name="Rogerio Aguiar" userId="86fef4cc378c3954" providerId="LiveId" clId="{7FA2B328-12C2-44DA-9E34-44464411F56C}" dt="2022-11-06T20:38:28.234" v="5876" actId="20577"/>
          <ac:spMkLst>
            <pc:docMk/>
            <pc:sldMk cId="308910009" sldId="3144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7T22:29:12.659" v="4485" actId="1076"/>
          <ac:spMkLst>
            <pc:docMk/>
            <pc:sldMk cId="308910009" sldId="3144"/>
            <ac:spMk id="6" creationId="{44F14B6E-ED7D-13D7-198B-6F8E673D30FE}"/>
          </ac:spMkLst>
        </pc:spChg>
        <pc:spChg chg="mod">
          <ac:chgData name="Rogerio Aguiar" userId="86fef4cc378c3954" providerId="LiveId" clId="{7FA2B328-12C2-44DA-9E34-44464411F56C}" dt="2022-10-17T22:29:59.104" v="4494" actId="20577"/>
          <ac:spMkLst>
            <pc:docMk/>
            <pc:sldMk cId="308910009" sldId="3144"/>
            <ac:spMk id="11" creationId="{F875906A-2DB6-289D-E4EC-DF5503DC2921}"/>
          </ac:spMkLst>
        </pc:spChg>
        <pc:spChg chg="mod">
          <ac:chgData name="Rogerio Aguiar" userId="86fef4cc378c3954" providerId="LiveId" clId="{7FA2B328-12C2-44DA-9E34-44464411F56C}" dt="2022-10-17T22:30:04.118" v="4500" actId="20577"/>
          <ac:spMkLst>
            <pc:docMk/>
            <pc:sldMk cId="308910009" sldId="3144"/>
            <ac:spMk id="12" creationId="{F22C2A0E-725A-945F-D6C2-D7562B26ECCD}"/>
          </ac:spMkLst>
        </pc:spChg>
        <pc:grpChg chg="add mod">
          <ac:chgData name="Rogerio Aguiar" userId="86fef4cc378c3954" providerId="LiveId" clId="{7FA2B328-12C2-44DA-9E34-44464411F56C}" dt="2022-10-17T22:30:07.199" v="4501" actId="14100"/>
          <ac:grpSpMkLst>
            <pc:docMk/>
            <pc:sldMk cId="308910009" sldId="3144"/>
            <ac:grpSpMk id="10" creationId="{89E73A80-13FA-9B68-17E4-9B6EF7A2670B}"/>
          </ac:grpSpMkLst>
        </pc:grpChg>
        <pc:grpChg chg="del mod">
          <ac:chgData name="Rogerio Aguiar" userId="86fef4cc378c3954" providerId="LiveId" clId="{7FA2B328-12C2-44DA-9E34-44464411F56C}" dt="2022-10-17T22:26:55.565" v="4463" actId="478"/>
          <ac:grpSpMkLst>
            <pc:docMk/>
            <pc:sldMk cId="308910009" sldId="3144"/>
            <ac:grpSpMk id="14" creationId="{312C1F08-A450-08BF-BC0C-BBB19761DC93}"/>
          </ac:grpSpMkLst>
        </pc:grpChg>
        <pc:picChg chg="add mod">
          <ac:chgData name="Rogerio Aguiar" userId="86fef4cc378c3954" providerId="LiveId" clId="{7FA2B328-12C2-44DA-9E34-44464411F56C}" dt="2022-12-20T23:51:41.414" v="6078" actId="1076"/>
          <ac:picMkLst>
            <pc:docMk/>
            <pc:sldMk cId="308910009" sldId="3144"/>
            <ac:picMk id="4" creationId="{3B27E1C4-EAD3-EE20-FA79-89898B7E56B6}"/>
          </ac:picMkLst>
        </pc:picChg>
        <pc:picChg chg="add del">
          <ac:chgData name="Rogerio Aguiar" userId="86fef4cc378c3954" providerId="LiveId" clId="{7FA2B328-12C2-44DA-9E34-44464411F56C}" dt="2022-10-17T22:28:02.521" v="4468" actId="22"/>
          <ac:picMkLst>
            <pc:docMk/>
            <pc:sldMk cId="308910009" sldId="3144"/>
            <ac:picMk id="7" creationId="{B5896006-23F1-158C-CA7C-EB29A01A6D49}"/>
          </ac:picMkLst>
        </pc:picChg>
        <pc:picChg chg="del">
          <ac:chgData name="Rogerio Aguiar" userId="86fef4cc378c3954" providerId="LiveId" clId="{7FA2B328-12C2-44DA-9E34-44464411F56C}" dt="2022-10-17T22:26:50.151" v="4462" actId="478"/>
          <ac:picMkLst>
            <pc:docMk/>
            <pc:sldMk cId="308910009" sldId="3144"/>
            <ac:picMk id="8" creationId="{FF15B3B0-D953-00C5-5FBF-8FFDE87AEAED}"/>
          </ac:picMkLst>
        </pc:picChg>
        <pc:picChg chg="add mod">
          <ac:chgData name="Rogerio Aguiar" userId="86fef4cc378c3954" providerId="LiveId" clId="{7FA2B328-12C2-44DA-9E34-44464411F56C}" dt="2022-10-17T22:30:10.491" v="4502" actId="1076"/>
          <ac:picMkLst>
            <pc:docMk/>
            <pc:sldMk cId="308910009" sldId="3144"/>
            <ac:picMk id="9" creationId="{A90535DE-C797-A843-EE38-1C95C5CA5055}"/>
          </ac:picMkLst>
        </pc:picChg>
        <pc:picChg chg="del mod">
          <ac:chgData name="Rogerio Aguiar" userId="86fef4cc378c3954" providerId="LiveId" clId="{7FA2B328-12C2-44DA-9E34-44464411F56C}" dt="2022-10-17T22:26:55.565" v="4463" actId="478"/>
          <ac:picMkLst>
            <pc:docMk/>
            <pc:sldMk cId="308910009" sldId="3144"/>
            <ac:picMk id="17" creationId="{7F7EB908-CC35-DC79-5AA9-9EE31F327F66}"/>
          </ac:picMkLst>
        </pc:picChg>
      </pc:sldChg>
      <pc:sldChg chg="addSp delSp modSp add mod">
        <pc:chgData name="Rogerio Aguiar" userId="86fef4cc378c3954" providerId="LiveId" clId="{7FA2B328-12C2-44DA-9E34-44464411F56C}" dt="2023-04-25T23:57:49.705" v="6398" actId="478"/>
        <pc:sldMkLst>
          <pc:docMk/>
          <pc:sldMk cId="2692594922" sldId="3145"/>
        </pc:sldMkLst>
        <pc:spChg chg="mod">
          <ac:chgData name="Rogerio Aguiar" userId="86fef4cc378c3954" providerId="LiveId" clId="{7FA2B328-12C2-44DA-9E34-44464411F56C}" dt="2022-11-06T20:38:34.024" v="5880" actId="20577"/>
          <ac:spMkLst>
            <pc:docMk/>
            <pc:sldMk cId="2692594922" sldId="3145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26T00:14:45.726" v="4970" actId="20577"/>
          <ac:spMkLst>
            <pc:docMk/>
            <pc:sldMk cId="2692594922" sldId="3145"/>
            <ac:spMk id="6" creationId="{44F14B6E-ED7D-13D7-198B-6F8E673D30FE}"/>
          </ac:spMkLst>
        </pc:spChg>
        <pc:spChg chg="mod">
          <ac:chgData name="Rogerio Aguiar" userId="86fef4cc378c3954" providerId="LiveId" clId="{7FA2B328-12C2-44DA-9E34-44464411F56C}" dt="2022-10-17T22:42:58.744" v="4510" actId="20577"/>
          <ac:spMkLst>
            <pc:docMk/>
            <pc:sldMk cId="2692594922" sldId="3145"/>
            <ac:spMk id="11" creationId="{F875906A-2DB6-289D-E4EC-DF5503DC2921}"/>
          </ac:spMkLst>
        </pc:spChg>
        <pc:spChg chg="mod">
          <ac:chgData name="Rogerio Aguiar" userId="86fef4cc378c3954" providerId="LiveId" clId="{7FA2B328-12C2-44DA-9E34-44464411F56C}" dt="2022-10-17T22:43:07.117" v="4512" actId="1076"/>
          <ac:spMkLst>
            <pc:docMk/>
            <pc:sldMk cId="2692594922" sldId="3145"/>
            <ac:spMk id="12" creationId="{F22C2A0E-725A-945F-D6C2-D7562B26ECCD}"/>
          </ac:spMkLst>
        </pc:spChg>
        <pc:grpChg chg="del mod">
          <ac:chgData name="Rogerio Aguiar" userId="86fef4cc378c3954" providerId="LiveId" clId="{7FA2B328-12C2-44DA-9E34-44464411F56C}" dt="2022-10-17T22:44:56.990" v="4527" actId="478"/>
          <ac:grpSpMkLst>
            <pc:docMk/>
            <pc:sldMk cId="2692594922" sldId="3145"/>
            <ac:grpSpMk id="10" creationId="{89E73A80-13FA-9B68-17E4-9B6EF7A2670B}"/>
          </ac:grpSpMkLst>
        </pc:grpChg>
        <pc:picChg chg="add mod">
          <ac:chgData name="Rogerio Aguiar" userId="86fef4cc378c3954" providerId="LiveId" clId="{7FA2B328-12C2-44DA-9E34-44464411F56C}" dt="2023-04-25T23:57:42.008" v="6395" actId="14100"/>
          <ac:picMkLst>
            <pc:docMk/>
            <pc:sldMk cId="2692594922" sldId="3145"/>
            <ac:picMk id="4" creationId="{04A89BFD-1ADD-A466-FC6E-6A94B318C417}"/>
          </ac:picMkLst>
        </pc:picChg>
        <pc:picChg chg="add del mod">
          <ac:chgData name="Rogerio Aguiar" userId="86fef4cc378c3954" providerId="LiveId" clId="{7FA2B328-12C2-44DA-9E34-44464411F56C}" dt="2022-10-26T00:13:12.945" v="4957" actId="478"/>
          <ac:picMkLst>
            <pc:docMk/>
            <pc:sldMk cId="2692594922" sldId="3145"/>
            <ac:picMk id="4" creationId="{19A701E5-F186-F3E5-ADA8-B2EECA555252}"/>
          </ac:picMkLst>
        </pc:picChg>
        <pc:picChg chg="del">
          <ac:chgData name="Rogerio Aguiar" userId="86fef4cc378c3954" providerId="LiveId" clId="{7FA2B328-12C2-44DA-9E34-44464411F56C}" dt="2022-10-17T22:44:12.371" v="4515" actId="478"/>
          <ac:picMkLst>
            <pc:docMk/>
            <pc:sldMk cId="2692594922" sldId="3145"/>
            <ac:picMk id="4" creationId="{3B27E1C4-EAD3-EE20-FA79-89898B7E56B6}"/>
          </ac:picMkLst>
        </pc:picChg>
        <pc:picChg chg="add del mod">
          <ac:chgData name="Rogerio Aguiar" userId="86fef4cc378c3954" providerId="LiveId" clId="{7FA2B328-12C2-44DA-9E34-44464411F56C}" dt="2023-04-25T23:57:48.851" v="6397" actId="478"/>
          <ac:picMkLst>
            <pc:docMk/>
            <pc:sldMk cId="2692594922" sldId="3145"/>
            <ac:picMk id="5" creationId="{64CAE1B8-F0C8-BAAF-A544-D35C8E5438DA}"/>
          </ac:picMkLst>
        </pc:picChg>
        <pc:picChg chg="add del mod">
          <ac:chgData name="Rogerio Aguiar" userId="86fef4cc378c3954" providerId="LiveId" clId="{7FA2B328-12C2-44DA-9E34-44464411F56C}" dt="2023-04-25T23:57:49.705" v="6398" actId="478"/>
          <ac:picMkLst>
            <pc:docMk/>
            <pc:sldMk cId="2692594922" sldId="3145"/>
            <ac:picMk id="8" creationId="{33521E51-11C2-EF56-C0AA-D986660CA4B3}"/>
          </ac:picMkLst>
        </pc:picChg>
        <pc:picChg chg="add del mod">
          <ac:chgData name="Rogerio Aguiar" userId="86fef4cc378c3954" providerId="LiveId" clId="{7FA2B328-12C2-44DA-9E34-44464411F56C}" dt="2022-10-26T00:14:00.260" v="4961" actId="478"/>
          <ac:picMkLst>
            <pc:docMk/>
            <pc:sldMk cId="2692594922" sldId="3145"/>
            <ac:picMk id="9" creationId="{8522FAB6-900F-FF7B-6CA5-369EF3FFDD60}"/>
          </ac:picMkLst>
        </pc:picChg>
        <pc:picChg chg="add mod">
          <ac:chgData name="Rogerio Aguiar" userId="86fef4cc378c3954" providerId="LiveId" clId="{7FA2B328-12C2-44DA-9E34-44464411F56C}" dt="2023-04-25T23:57:44.674" v="6396" actId="14100"/>
          <ac:picMkLst>
            <pc:docMk/>
            <pc:sldMk cId="2692594922" sldId="3145"/>
            <ac:picMk id="9" creationId="{8584B82B-8E60-158B-DB0B-A5588D8DC091}"/>
          </ac:picMkLst>
        </pc:picChg>
        <pc:picChg chg="del mod">
          <ac:chgData name="Rogerio Aguiar" userId="86fef4cc378c3954" providerId="LiveId" clId="{7FA2B328-12C2-44DA-9E34-44464411F56C}" dt="2022-10-17T22:44:56.990" v="4527" actId="478"/>
          <ac:picMkLst>
            <pc:docMk/>
            <pc:sldMk cId="2692594922" sldId="3145"/>
            <ac:picMk id="9" creationId="{A90535DE-C797-A843-EE38-1C95C5CA5055}"/>
          </ac:picMkLst>
        </pc:picChg>
      </pc:sldChg>
      <pc:sldChg chg="addSp delSp modSp add mod">
        <pc:chgData name="Rogerio Aguiar" userId="86fef4cc378c3954" providerId="LiveId" clId="{7FA2B328-12C2-44DA-9E34-44464411F56C}" dt="2022-11-06T20:38:39.842" v="5884" actId="20577"/>
        <pc:sldMkLst>
          <pc:docMk/>
          <pc:sldMk cId="3371987089" sldId="3146"/>
        </pc:sldMkLst>
        <pc:spChg chg="mod">
          <ac:chgData name="Rogerio Aguiar" userId="86fef4cc378c3954" providerId="LiveId" clId="{7FA2B328-12C2-44DA-9E34-44464411F56C}" dt="2022-11-06T20:38:39.842" v="5884" actId="20577"/>
          <ac:spMkLst>
            <pc:docMk/>
            <pc:sldMk cId="3371987089" sldId="3146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7T22:51:38.015" v="4589" actId="113"/>
          <ac:spMkLst>
            <pc:docMk/>
            <pc:sldMk cId="3371987089" sldId="3146"/>
            <ac:spMk id="6" creationId="{44F14B6E-ED7D-13D7-198B-6F8E673D30FE}"/>
          </ac:spMkLst>
        </pc:spChg>
        <pc:picChg chg="add mod">
          <ac:chgData name="Rogerio Aguiar" userId="86fef4cc378c3954" providerId="LiveId" clId="{7FA2B328-12C2-44DA-9E34-44464411F56C}" dt="2022-10-17T22:51:27.464" v="4587" actId="1076"/>
          <ac:picMkLst>
            <pc:docMk/>
            <pc:sldMk cId="3371987089" sldId="3146"/>
            <ac:picMk id="4" creationId="{32ED25A2-A4BB-981C-E768-200F363C9876}"/>
          </ac:picMkLst>
        </pc:picChg>
        <pc:picChg chg="del">
          <ac:chgData name="Rogerio Aguiar" userId="86fef4cc378c3954" providerId="LiveId" clId="{7FA2B328-12C2-44DA-9E34-44464411F56C}" dt="2022-10-17T22:50:14.122" v="4570" actId="478"/>
          <ac:picMkLst>
            <pc:docMk/>
            <pc:sldMk cId="3371987089" sldId="3146"/>
            <ac:picMk id="5" creationId="{64CAE1B8-F0C8-BAAF-A544-D35C8E5438DA}"/>
          </ac:picMkLst>
        </pc:picChg>
        <pc:picChg chg="del">
          <ac:chgData name="Rogerio Aguiar" userId="86fef4cc378c3954" providerId="LiveId" clId="{7FA2B328-12C2-44DA-9E34-44464411F56C}" dt="2022-10-17T22:50:15.156" v="4571" actId="478"/>
          <ac:picMkLst>
            <pc:docMk/>
            <pc:sldMk cId="3371987089" sldId="3146"/>
            <ac:picMk id="8" creationId="{33521E51-11C2-EF56-C0AA-D986660CA4B3}"/>
          </ac:picMkLst>
        </pc:picChg>
      </pc:sldChg>
      <pc:sldChg chg="addSp delSp modSp add mod">
        <pc:chgData name="Rogerio Aguiar" userId="86fef4cc378c3954" providerId="LiveId" clId="{7FA2B328-12C2-44DA-9E34-44464411F56C}" dt="2022-12-21T00:10:25.052" v="6080" actId="1076"/>
        <pc:sldMkLst>
          <pc:docMk/>
          <pc:sldMk cId="3785961060" sldId="3147"/>
        </pc:sldMkLst>
        <pc:spChg chg="mod">
          <ac:chgData name="Rogerio Aguiar" userId="86fef4cc378c3954" providerId="LiveId" clId="{7FA2B328-12C2-44DA-9E34-44464411F56C}" dt="2022-11-06T20:38:45.273" v="5888" actId="20577"/>
          <ac:spMkLst>
            <pc:docMk/>
            <pc:sldMk cId="3785961060" sldId="3147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2-21T00:10:22.114" v="6079" actId="1076"/>
          <ac:spMkLst>
            <pc:docMk/>
            <pc:sldMk cId="3785961060" sldId="3147"/>
            <ac:spMk id="6" creationId="{44F14B6E-ED7D-13D7-198B-6F8E673D30FE}"/>
          </ac:spMkLst>
        </pc:spChg>
        <pc:picChg chg="del mod">
          <ac:chgData name="Rogerio Aguiar" userId="86fef4cc378c3954" providerId="LiveId" clId="{7FA2B328-12C2-44DA-9E34-44464411F56C}" dt="2022-10-17T22:52:51.946" v="4595" actId="478"/>
          <ac:picMkLst>
            <pc:docMk/>
            <pc:sldMk cId="3785961060" sldId="3147"/>
            <ac:picMk id="4" creationId="{32ED25A2-A4BB-981C-E768-200F363C9876}"/>
          </ac:picMkLst>
        </pc:picChg>
        <pc:picChg chg="add mod">
          <ac:chgData name="Rogerio Aguiar" userId="86fef4cc378c3954" providerId="LiveId" clId="{7FA2B328-12C2-44DA-9E34-44464411F56C}" dt="2022-10-17T23:02:44.600" v="4669" actId="1076"/>
          <ac:picMkLst>
            <pc:docMk/>
            <pc:sldMk cId="3785961060" sldId="3147"/>
            <ac:picMk id="5" creationId="{D3A2BEBF-1616-AA5A-B9ED-331E20BFBF67}"/>
          </ac:picMkLst>
        </pc:picChg>
        <pc:picChg chg="add mod">
          <ac:chgData name="Rogerio Aguiar" userId="86fef4cc378c3954" providerId="LiveId" clId="{7FA2B328-12C2-44DA-9E34-44464411F56C}" dt="2022-12-21T00:10:25.052" v="6080" actId="1076"/>
          <ac:picMkLst>
            <pc:docMk/>
            <pc:sldMk cId="3785961060" sldId="3147"/>
            <ac:picMk id="8" creationId="{1822AB4C-1213-15CA-0647-3B52DE2CB2A2}"/>
          </ac:picMkLst>
        </pc:picChg>
      </pc:sldChg>
      <pc:sldChg chg="addSp delSp modSp add mod">
        <pc:chgData name="Rogerio Aguiar" userId="86fef4cc378c3954" providerId="LiveId" clId="{7FA2B328-12C2-44DA-9E34-44464411F56C}" dt="2022-11-06T20:38:51.849" v="5892" actId="20577"/>
        <pc:sldMkLst>
          <pc:docMk/>
          <pc:sldMk cId="4094456453" sldId="3148"/>
        </pc:sldMkLst>
        <pc:spChg chg="mod">
          <ac:chgData name="Rogerio Aguiar" userId="86fef4cc378c3954" providerId="LiveId" clId="{7FA2B328-12C2-44DA-9E34-44464411F56C}" dt="2022-11-06T20:38:51.849" v="5892" actId="20577"/>
          <ac:spMkLst>
            <pc:docMk/>
            <pc:sldMk cId="4094456453" sldId="3148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0-17T23:03:21.793" v="4676" actId="1076"/>
          <ac:spMkLst>
            <pc:docMk/>
            <pc:sldMk cId="4094456453" sldId="3148"/>
            <ac:spMk id="6" creationId="{44F14B6E-ED7D-13D7-198B-6F8E673D30FE}"/>
          </ac:spMkLst>
        </pc:spChg>
        <pc:picChg chg="add mod">
          <ac:chgData name="Rogerio Aguiar" userId="86fef4cc378c3954" providerId="LiveId" clId="{7FA2B328-12C2-44DA-9E34-44464411F56C}" dt="2022-10-17T23:03:14.542" v="4674" actId="14100"/>
          <ac:picMkLst>
            <pc:docMk/>
            <pc:sldMk cId="4094456453" sldId="3148"/>
            <ac:picMk id="4" creationId="{0407F223-0D43-049D-F32D-48C6172C2241}"/>
          </ac:picMkLst>
        </pc:picChg>
        <pc:picChg chg="del">
          <ac:chgData name="Rogerio Aguiar" userId="86fef4cc378c3954" providerId="LiveId" clId="{7FA2B328-12C2-44DA-9E34-44464411F56C}" dt="2022-10-17T22:56:37.139" v="4630" actId="478"/>
          <ac:picMkLst>
            <pc:docMk/>
            <pc:sldMk cId="4094456453" sldId="3148"/>
            <ac:picMk id="5" creationId="{D3A2BEBF-1616-AA5A-B9ED-331E20BFBF67}"/>
          </ac:picMkLst>
        </pc:picChg>
        <pc:picChg chg="del">
          <ac:chgData name="Rogerio Aguiar" userId="86fef4cc378c3954" providerId="LiveId" clId="{7FA2B328-12C2-44DA-9E34-44464411F56C}" dt="2022-10-17T22:56:39.093" v="4631" actId="478"/>
          <ac:picMkLst>
            <pc:docMk/>
            <pc:sldMk cId="4094456453" sldId="3148"/>
            <ac:picMk id="8" creationId="{1822AB4C-1213-15CA-0647-3B52DE2CB2A2}"/>
          </ac:picMkLst>
        </pc:picChg>
      </pc:sldChg>
      <pc:sldChg chg="new del">
        <pc:chgData name="Rogerio Aguiar" userId="86fef4cc378c3954" providerId="LiveId" clId="{7FA2B328-12C2-44DA-9E34-44464411F56C}" dt="2022-11-06T19:15:06.272" v="5223" actId="47"/>
        <pc:sldMkLst>
          <pc:docMk/>
          <pc:sldMk cId="1591660913" sldId="3149"/>
        </pc:sldMkLst>
      </pc:sldChg>
      <pc:sldChg chg="addSp delSp modSp add mod ord">
        <pc:chgData name="Rogerio Aguiar" userId="86fef4cc378c3954" providerId="LiveId" clId="{7FA2B328-12C2-44DA-9E34-44464411F56C}" dt="2023-04-14T19:16:09.555" v="6299" actId="478"/>
        <pc:sldMkLst>
          <pc:docMk/>
          <pc:sldMk cId="2523885918" sldId="3149"/>
        </pc:sldMkLst>
        <pc:spChg chg="mod">
          <ac:chgData name="Rogerio Aguiar" userId="86fef4cc378c3954" providerId="LiveId" clId="{7FA2B328-12C2-44DA-9E34-44464411F56C}" dt="2022-11-06T20:29:10.831" v="5737" actId="255"/>
          <ac:spMkLst>
            <pc:docMk/>
            <pc:sldMk cId="2523885918" sldId="3149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2-11-06T20:26:46.351" v="5729" actId="1076"/>
          <ac:spMkLst>
            <pc:docMk/>
            <pc:sldMk cId="2523885918" sldId="3149"/>
            <ac:spMk id="6" creationId="{44F14B6E-ED7D-13D7-198B-6F8E673D30FE}"/>
          </ac:spMkLst>
        </pc:spChg>
        <pc:spChg chg="add del">
          <ac:chgData name="Rogerio Aguiar" userId="86fef4cc378c3954" providerId="LiveId" clId="{7FA2B328-12C2-44DA-9E34-44464411F56C}" dt="2022-11-06T20:21:06.100" v="5616" actId="478"/>
          <ac:spMkLst>
            <pc:docMk/>
            <pc:sldMk cId="2523885918" sldId="3149"/>
            <ac:spMk id="8" creationId="{C8BA221C-87BE-2663-7A72-99C502A8C31D}"/>
          </ac:spMkLst>
        </pc:spChg>
        <pc:picChg chg="add mod">
          <ac:chgData name="Rogerio Aguiar" userId="86fef4cc378c3954" providerId="LiveId" clId="{7FA2B328-12C2-44DA-9E34-44464411F56C}" dt="2023-04-14T19:16:05.087" v="6298" actId="1076"/>
          <ac:picMkLst>
            <pc:docMk/>
            <pc:sldMk cId="2523885918" sldId="3149"/>
            <ac:picMk id="4" creationId="{772551BB-B045-F8B4-5E14-707D13403503}"/>
          </ac:picMkLst>
        </pc:picChg>
        <pc:picChg chg="del">
          <ac:chgData name="Rogerio Aguiar" userId="86fef4cc378c3954" providerId="LiveId" clId="{7FA2B328-12C2-44DA-9E34-44464411F56C}" dt="2022-11-06T20:19:41.275" v="5595" actId="478"/>
          <ac:picMkLst>
            <pc:docMk/>
            <pc:sldMk cId="2523885918" sldId="3149"/>
            <ac:picMk id="4" creationId="{C574270F-6669-9274-F4C1-59A52D1C7EE9}"/>
          </ac:picMkLst>
        </pc:picChg>
        <pc:picChg chg="add del mod">
          <ac:chgData name="Rogerio Aguiar" userId="86fef4cc378c3954" providerId="LiveId" clId="{7FA2B328-12C2-44DA-9E34-44464411F56C}" dt="2023-04-14T19:16:09.555" v="6299" actId="478"/>
          <ac:picMkLst>
            <pc:docMk/>
            <pc:sldMk cId="2523885918" sldId="3149"/>
            <ac:picMk id="5" creationId="{B9EC7815-7C36-E745-3BFA-A9738043CCAE}"/>
          </ac:picMkLst>
        </pc:picChg>
      </pc:sldChg>
      <pc:sldChg chg="addSp delSp modSp add mod">
        <pc:chgData name="Rogerio Aguiar" userId="86fef4cc378c3954" providerId="LiveId" clId="{7FA2B328-12C2-44DA-9E34-44464411F56C}" dt="2023-04-14T23:41:28.330" v="6343" actId="478"/>
        <pc:sldMkLst>
          <pc:docMk/>
          <pc:sldMk cId="2747330304" sldId="3150"/>
        </pc:sldMkLst>
        <pc:spChg chg="mod">
          <ac:chgData name="Rogerio Aguiar" userId="86fef4cc378c3954" providerId="LiveId" clId="{7FA2B328-12C2-44DA-9E34-44464411F56C}" dt="2023-04-14T19:23:32.307" v="6305" actId="113"/>
          <ac:spMkLst>
            <pc:docMk/>
            <pc:sldMk cId="2747330304" sldId="3150"/>
            <ac:spMk id="3" creationId="{9F141596-3672-4B98-87A3-FEC7DAC143D6}"/>
          </ac:spMkLst>
        </pc:spChg>
        <pc:spChg chg="mod">
          <ac:chgData name="Rogerio Aguiar" userId="86fef4cc378c3954" providerId="LiveId" clId="{7FA2B328-12C2-44DA-9E34-44464411F56C}" dt="2023-04-14T19:24:19.016" v="6315" actId="20577"/>
          <ac:spMkLst>
            <pc:docMk/>
            <pc:sldMk cId="2747330304" sldId="3150"/>
            <ac:spMk id="6" creationId="{44F14B6E-ED7D-13D7-198B-6F8E673D30FE}"/>
          </ac:spMkLst>
        </pc:spChg>
        <pc:picChg chg="add del mod">
          <ac:chgData name="Rogerio Aguiar" userId="86fef4cc378c3954" providerId="LiveId" clId="{7FA2B328-12C2-44DA-9E34-44464411F56C}" dt="2023-04-14T23:41:28.330" v="6343" actId="478"/>
          <ac:picMkLst>
            <pc:docMk/>
            <pc:sldMk cId="2747330304" sldId="3150"/>
            <ac:picMk id="5" creationId="{6738D832-CF82-7863-9749-8338B1FEF83A}"/>
          </ac:picMkLst>
        </pc:picChg>
      </pc:sldChg>
      <pc:sldChg chg="add del">
        <pc:chgData name="Rogerio Aguiar" userId="86fef4cc378c3954" providerId="LiveId" clId="{7FA2B328-12C2-44DA-9E34-44464411F56C}" dt="2023-04-18T22:29:39.417" v="6351"/>
        <pc:sldMkLst>
          <pc:docMk/>
          <pc:sldMk cId="1958538750" sldId="3151"/>
        </pc:sldMkLst>
      </pc:sldChg>
      <pc:sldChg chg="add">
        <pc:chgData name="Rogerio Aguiar" userId="86fef4cc378c3954" providerId="LiveId" clId="{7FA2B328-12C2-44DA-9E34-44464411F56C}" dt="2023-04-18T22:29:56.751" v="6352"/>
        <pc:sldMkLst>
          <pc:docMk/>
          <pc:sldMk cId="3768349108" sldId="3151"/>
        </pc:sldMkLst>
      </pc:sldChg>
      <pc:sldChg chg="add">
        <pc:chgData name="Rogerio Aguiar" userId="86fef4cc378c3954" providerId="LiveId" clId="{7FA2B328-12C2-44DA-9E34-44464411F56C}" dt="2023-04-18T22:29:56.751" v="6352"/>
        <pc:sldMkLst>
          <pc:docMk/>
          <pc:sldMk cId="4125332662" sldId="3152"/>
        </pc:sldMkLst>
      </pc:sldChg>
      <pc:sldChg chg="del">
        <pc:chgData name="Rogerio Aguiar" userId="86fef4cc378c3954" providerId="LiveId" clId="{7FA2B328-12C2-44DA-9E34-44464411F56C}" dt="2023-04-18T22:29:05.336" v="6350"/>
        <pc:sldMkLst>
          <pc:docMk/>
          <pc:sldMk cId="4156325532" sldId="3152"/>
        </pc:sldMkLst>
      </pc:sldChg>
      <pc:sldChg chg="del">
        <pc:chgData name="Rogerio Aguiar" userId="86fef4cc378c3954" providerId="LiveId" clId="{7FA2B328-12C2-44DA-9E34-44464411F56C}" dt="2023-04-18T22:29:05.336" v="6350"/>
        <pc:sldMkLst>
          <pc:docMk/>
          <pc:sldMk cId="663470526" sldId="3153"/>
        </pc:sldMkLst>
      </pc:sldChg>
      <pc:sldChg chg="add">
        <pc:chgData name="Rogerio Aguiar" userId="86fef4cc378c3954" providerId="LiveId" clId="{7FA2B328-12C2-44DA-9E34-44464411F56C}" dt="2023-04-18T22:29:56.751" v="6352"/>
        <pc:sldMkLst>
          <pc:docMk/>
          <pc:sldMk cId="1817334710" sldId="3153"/>
        </pc:sldMkLst>
      </pc:sldChg>
      <pc:sldChg chg="add">
        <pc:chgData name="Rogerio Aguiar" userId="86fef4cc378c3954" providerId="LiveId" clId="{7FA2B328-12C2-44DA-9E34-44464411F56C}" dt="2023-04-18T22:29:56.751" v="6352"/>
        <pc:sldMkLst>
          <pc:docMk/>
          <pc:sldMk cId="734597270" sldId="3154"/>
        </pc:sldMkLst>
      </pc:sldChg>
      <pc:sldChg chg="del">
        <pc:chgData name="Rogerio Aguiar" userId="86fef4cc378c3954" providerId="LiveId" clId="{7FA2B328-12C2-44DA-9E34-44464411F56C}" dt="2023-04-18T22:29:05.336" v="6350"/>
        <pc:sldMkLst>
          <pc:docMk/>
          <pc:sldMk cId="2771217241" sldId="3154"/>
        </pc:sldMkLst>
      </pc:sldChg>
      <pc:sldChg chg="modSp">
        <pc:chgData name="Rogerio Aguiar" userId="86fef4cc378c3954" providerId="LiveId" clId="{7FA2B328-12C2-44DA-9E34-44464411F56C}" dt="2022-12-13T22:06:30.326" v="5998" actId="6549"/>
        <pc:sldMkLst>
          <pc:docMk/>
          <pc:sldMk cId="3049884642" sldId="3154"/>
        </pc:sldMkLst>
        <pc:spChg chg="mod">
          <ac:chgData name="Rogerio Aguiar" userId="86fef4cc378c3954" providerId="LiveId" clId="{7FA2B328-12C2-44DA-9E34-44464411F56C}" dt="2022-12-13T22:06:30.326" v="5998" actId="6549"/>
          <ac:spMkLst>
            <pc:docMk/>
            <pc:sldMk cId="3049884642" sldId="3154"/>
            <ac:spMk id="14" creationId="{D2B81BCE-4058-3D40-274F-874E03377B17}"/>
          </ac:spMkLst>
        </pc:spChg>
      </pc:sldChg>
      <pc:sldChg chg="modSp del modAnim">
        <pc:chgData name="Rogerio Aguiar" userId="86fef4cc378c3954" providerId="LiveId" clId="{7FA2B328-12C2-44DA-9E34-44464411F56C}" dt="2023-04-18T22:29:05.336" v="6350"/>
        <pc:sldMkLst>
          <pc:docMk/>
          <pc:sldMk cId="761878468" sldId="3155"/>
        </pc:sldMkLst>
        <pc:spChg chg="mod">
          <ac:chgData name="Rogerio Aguiar" userId="86fef4cc378c3954" providerId="LiveId" clId="{7FA2B328-12C2-44DA-9E34-44464411F56C}" dt="2023-04-18T22:29:04.357" v="6349" actId="20577"/>
          <ac:spMkLst>
            <pc:docMk/>
            <pc:sldMk cId="761878468" sldId="3155"/>
            <ac:spMk id="14" creationId="{D2B81BCE-4058-3D40-274F-874E03377B17}"/>
          </ac:spMkLst>
        </pc:spChg>
      </pc:sldChg>
      <pc:sldChg chg="add">
        <pc:chgData name="Rogerio Aguiar" userId="86fef4cc378c3954" providerId="LiveId" clId="{7FA2B328-12C2-44DA-9E34-44464411F56C}" dt="2023-04-18T22:29:56.751" v="6352"/>
        <pc:sldMkLst>
          <pc:docMk/>
          <pc:sldMk cId="2620497257" sldId="3155"/>
        </pc:sldMkLst>
      </pc:sldChg>
      <pc:sldChg chg="modSp">
        <pc:chgData name="Rogerio Aguiar" userId="86fef4cc378c3954" providerId="LiveId" clId="{7FA2B328-12C2-44DA-9E34-44464411F56C}" dt="2022-12-13T22:07:47.275" v="6000" actId="20577"/>
        <pc:sldMkLst>
          <pc:docMk/>
          <pc:sldMk cId="3736012915" sldId="3155"/>
        </pc:sldMkLst>
        <pc:spChg chg="mod">
          <ac:chgData name="Rogerio Aguiar" userId="86fef4cc378c3954" providerId="LiveId" clId="{7FA2B328-12C2-44DA-9E34-44464411F56C}" dt="2022-12-13T22:07:47.275" v="6000" actId="20577"/>
          <ac:spMkLst>
            <pc:docMk/>
            <pc:sldMk cId="3736012915" sldId="3155"/>
            <ac:spMk id="14" creationId="{D2B81BCE-4058-3D40-274F-874E03377B17}"/>
          </ac:spMkLst>
        </pc:spChg>
      </pc:sldChg>
      <pc:sldChg chg="del">
        <pc:chgData name="Rogerio Aguiar" userId="86fef4cc378c3954" providerId="LiveId" clId="{7FA2B328-12C2-44DA-9E34-44464411F56C}" dt="2023-04-18T22:29:05.336" v="6350"/>
        <pc:sldMkLst>
          <pc:docMk/>
          <pc:sldMk cId="1062998180" sldId="3156"/>
        </pc:sldMkLst>
      </pc:sldChg>
      <pc:sldChg chg="add">
        <pc:chgData name="Rogerio Aguiar" userId="86fef4cc378c3954" providerId="LiveId" clId="{7FA2B328-12C2-44DA-9E34-44464411F56C}" dt="2023-04-18T22:29:56.751" v="6352"/>
        <pc:sldMkLst>
          <pc:docMk/>
          <pc:sldMk cId="2915014605" sldId="3156"/>
        </pc:sldMkLst>
      </pc:sldChg>
      <pc:sldChg chg="modSp">
        <pc:chgData name="Rogerio Aguiar" userId="86fef4cc378c3954" providerId="LiveId" clId="{7FA2B328-12C2-44DA-9E34-44464411F56C}" dt="2022-12-13T22:09:02.603" v="6001" actId="6549"/>
        <pc:sldMkLst>
          <pc:docMk/>
          <pc:sldMk cId="3419001601" sldId="3156"/>
        </pc:sldMkLst>
        <pc:spChg chg="mod">
          <ac:chgData name="Rogerio Aguiar" userId="86fef4cc378c3954" providerId="LiveId" clId="{7FA2B328-12C2-44DA-9E34-44464411F56C}" dt="2022-12-13T22:09:02.603" v="6001" actId="6549"/>
          <ac:spMkLst>
            <pc:docMk/>
            <pc:sldMk cId="3419001601" sldId="3156"/>
            <ac:spMk id="14" creationId="{D2B81BCE-4058-3D40-274F-874E03377B17}"/>
          </ac:spMkLst>
        </pc:spChg>
      </pc:sldChg>
      <pc:sldChg chg="modSp mod">
        <pc:chgData name="Rogerio Aguiar" userId="86fef4cc378c3954" providerId="LiveId" clId="{7FA2B328-12C2-44DA-9E34-44464411F56C}" dt="2022-12-13T22:09:59.181" v="6002" actId="6549"/>
        <pc:sldMkLst>
          <pc:docMk/>
          <pc:sldMk cId="134426214" sldId="3157"/>
        </pc:sldMkLst>
        <pc:spChg chg="mod">
          <ac:chgData name="Rogerio Aguiar" userId="86fef4cc378c3954" providerId="LiveId" clId="{7FA2B328-12C2-44DA-9E34-44464411F56C}" dt="2022-12-13T22:09:59.181" v="6002" actId="6549"/>
          <ac:spMkLst>
            <pc:docMk/>
            <pc:sldMk cId="134426214" sldId="3157"/>
            <ac:spMk id="14" creationId="{D2B81BCE-4058-3D40-274F-874E03377B17}"/>
          </ac:spMkLst>
        </pc:spChg>
      </pc:sldChg>
      <pc:sldChg chg="add">
        <pc:chgData name="Rogerio Aguiar" userId="86fef4cc378c3954" providerId="LiveId" clId="{7FA2B328-12C2-44DA-9E34-44464411F56C}" dt="2023-04-18T22:29:56.751" v="6352"/>
        <pc:sldMkLst>
          <pc:docMk/>
          <pc:sldMk cId="1362461308" sldId="3157"/>
        </pc:sldMkLst>
      </pc:sldChg>
      <pc:sldChg chg="del">
        <pc:chgData name="Rogerio Aguiar" userId="86fef4cc378c3954" providerId="LiveId" clId="{7FA2B328-12C2-44DA-9E34-44464411F56C}" dt="2023-04-18T22:29:05.336" v="6350"/>
        <pc:sldMkLst>
          <pc:docMk/>
          <pc:sldMk cId="3654145029" sldId="3157"/>
        </pc:sldMkLst>
      </pc:sldChg>
      <pc:sldChg chg="del">
        <pc:chgData name="Rogerio Aguiar" userId="86fef4cc378c3954" providerId="LiveId" clId="{7FA2B328-12C2-44DA-9E34-44464411F56C}" dt="2023-04-18T22:29:05.336" v="6350"/>
        <pc:sldMkLst>
          <pc:docMk/>
          <pc:sldMk cId="475289423" sldId="3158"/>
        </pc:sldMkLst>
      </pc:sldChg>
      <pc:sldChg chg="add">
        <pc:chgData name="Rogerio Aguiar" userId="86fef4cc378c3954" providerId="LiveId" clId="{7FA2B328-12C2-44DA-9E34-44464411F56C}" dt="2022-12-13T20:46:03.601" v="5997"/>
        <pc:sldMkLst>
          <pc:docMk/>
          <pc:sldMk cId="3375528005" sldId="3158"/>
        </pc:sldMkLst>
      </pc:sldChg>
      <pc:sldMasterChg chg="delSldLayout">
        <pc:chgData name="Rogerio Aguiar" userId="86fef4cc378c3954" providerId="LiveId" clId="{7FA2B328-12C2-44DA-9E34-44464411F56C}" dt="2022-11-06T19:16:09.668" v="5224" actId="47"/>
        <pc:sldMasterMkLst>
          <pc:docMk/>
          <pc:sldMasterMk cId="3069705961" sldId="2147483708"/>
        </pc:sldMasterMkLst>
        <pc:sldLayoutChg chg="del">
          <pc:chgData name="Rogerio Aguiar" userId="86fef4cc378c3954" providerId="LiveId" clId="{7FA2B328-12C2-44DA-9E34-44464411F56C}" dt="2022-11-06T19:16:09.668" v="5224" actId="47"/>
          <pc:sldLayoutMkLst>
            <pc:docMk/>
            <pc:sldMasterMk cId="3069705961" sldId="2147483708"/>
            <pc:sldLayoutMk cId="546078223" sldId="2147483719"/>
          </pc:sldLayoutMkLst>
        </pc:sldLayoutChg>
      </pc:sldMasterChg>
    </pc:docChg>
  </pc:docChgLst>
  <pc:docChgLst>
    <pc:chgData name="Rogerio Aguiar" userId="86fef4cc378c3954" providerId="LiveId" clId="{ECDB9740-4907-488C-8CCB-91CE89FE51F6}"/>
    <pc:docChg chg="undo custSel delSld modSld modSection">
      <pc:chgData name="Rogerio Aguiar" userId="86fef4cc378c3954" providerId="LiveId" clId="{ECDB9740-4907-488C-8CCB-91CE89FE51F6}" dt="2023-09-01T00:17:57.677" v="620" actId="1076"/>
      <pc:docMkLst>
        <pc:docMk/>
      </pc:docMkLst>
      <pc:sldChg chg="modSp">
        <pc:chgData name="Rogerio Aguiar" userId="86fef4cc378c3954" providerId="LiveId" clId="{ECDB9740-4907-488C-8CCB-91CE89FE51F6}" dt="2023-06-03T12:19:43.427" v="1" actId="1076"/>
        <pc:sldMkLst>
          <pc:docMk/>
          <pc:sldMk cId="3565598615" sldId="2511"/>
        </pc:sldMkLst>
        <pc:picChg chg="mod">
          <ac:chgData name="Rogerio Aguiar" userId="86fef4cc378c3954" providerId="LiveId" clId="{ECDB9740-4907-488C-8CCB-91CE89FE51F6}" dt="2023-06-03T12:19:43.427" v="1" actId="1076"/>
          <ac:picMkLst>
            <pc:docMk/>
            <pc:sldMk cId="3565598615" sldId="2511"/>
            <ac:picMk id="1036" creationId="{F5640FC4-8490-F8E0-F8F6-F918E53A0D4F}"/>
          </ac:picMkLst>
        </pc:picChg>
      </pc:sldChg>
      <pc:sldChg chg="modSp mod">
        <pc:chgData name="Rogerio Aguiar" userId="86fef4cc378c3954" providerId="LiveId" clId="{ECDB9740-4907-488C-8CCB-91CE89FE51F6}" dt="2023-06-20T19:29:36.757" v="569" actId="20577"/>
        <pc:sldMkLst>
          <pc:docMk/>
          <pc:sldMk cId="2039673337" sldId="2526"/>
        </pc:sldMkLst>
        <pc:spChg chg="mod">
          <ac:chgData name="Rogerio Aguiar" userId="86fef4cc378c3954" providerId="LiveId" clId="{ECDB9740-4907-488C-8CCB-91CE89FE51F6}" dt="2023-06-20T19:29:36.757" v="569" actId="20577"/>
          <ac:spMkLst>
            <pc:docMk/>
            <pc:sldMk cId="2039673337" sldId="2526"/>
            <ac:spMk id="139266" creationId="{00000000-0000-0000-0000-000000000000}"/>
          </ac:spMkLst>
        </pc:spChg>
      </pc:sldChg>
      <pc:sldChg chg="modSp mod">
        <pc:chgData name="Rogerio Aguiar" userId="86fef4cc378c3954" providerId="LiveId" clId="{ECDB9740-4907-488C-8CCB-91CE89FE51F6}" dt="2023-06-15T12:33:34.818" v="247" actId="6549"/>
        <pc:sldMkLst>
          <pc:docMk/>
          <pc:sldMk cId="43069441" sldId="2554"/>
        </pc:sldMkLst>
        <pc:graphicFrameChg chg="modGraphic">
          <ac:chgData name="Rogerio Aguiar" userId="86fef4cc378c3954" providerId="LiveId" clId="{ECDB9740-4907-488C-8CCB-91CE89FE51F6}" dt="2023-06-15T12:33:34.818" v="247" actId="6549"/>
          <ac:graphicFrameMkLst>
            <pc:docMk/>
            <pc:sldMk cId="43069441" sldId="2554"/>
            <ac:graphicFrameMk id="2" creationId="{FE702758-B6DA-E488-366A-645181E5E7A5}"/>
          </ac:graphicFrameMkLst>
        </pc:graphicFrameChg>
      </pc:sldChg>
      <pc:sldChg chg="modSp">
        <pc:chgData name="Rogerio Aguiar" userId="86fef4cc378c3954" providerId="LiveId" clId="{ECDB9740-4907-488C-8CCB-91CE89FE51F6}" dt="2023-06-15T13:09:37.410" v="251" actId="20577"/>
        <pc:sldMkLst>
          <pc:docMk/>
          <pc:sldMk cId="3246695481" sldId="2559"/>
        </pc:sldMkLst>
        <pc:spChg chg="mod">
          <ac:chgData name="Rogerio Aguiar" userId="86fef4cc378c3954" providerId="LiveId" clId="{ECDB9740-4907-488C-8CCB-91CE89FE51F6}" dt="2023-06-15T13:09:37.410" v="251" actId="20577"/>
          <ac:spMkLst>
            <pc:docMk/>
            <pc:sldMk cId="3246695481" sldId="2559"/>
            <ac:spMk id="24" creationId="{2BC2ECF3-C9FD-D73C-6CBB-5D8A6E6803EA}"/>
          </ac:spMkLst>
        </pc:spChg>
      </pc:sldChg>
      <pc:sldChg chg="modSp mod">
        <pc:chgData name="Rogerio Aguiar" userId="86fef4cc378c3954" providerId="LiveId" clId="{ECDB9740-4907-488C-8CCB-91CE89FE51F6}" dt="2023-08-24T22:00:48.602" v="592" actId="20577"/>
        <pc:sldMkLst>
          <pc:docMk/>
          <pc:sldMk cId="2622348012" sldId="2569"/>
        </pc:sldMkLst>
        <pc:spChg chg="mod">
          <ac:chgData name="Rogerio Aguiar" userId="86fef4cc378c3954" providerId="LiveId" clId="{ECDB9740-4907-488C-8CCB-91CE89FE51F6}" dt="2023-08-24T22:00:48.602" v="592" actId="20577"/>
          <ac:spMkLst>
            <pc:docMk/>
            <pc:sldMk cId="2622348012" sldId="2569"/>
            <ac:spMk id="7" creationId="{BFEE9158-1782-EB1F-91FF-2BD6BF1D5DA8}"/>
          </ac:spMkLst>
        </pc:spChg>
      </pc:sldChg>
      <pc:sldChg chg="modSp modAnim">
        <pc:chgData name="Rogerio Aguiar" userId="86fef4cc378c3954" providerId="LiveId" clId="{ECDB9740-4907-488C-8CCB-91CE89FE51F6}" dt="2023-06-03T16:23:04.447" v="12" actId="313"/>
        <pc:sldMkLst>
          <pc:docMk/>
          <pc:sldMk cId="1973227245" sldId="2582"/>
        </pc:sldMkLst>
        <pc:spChg chg="mod">
          <ac:chgData name="Rogerio Aguiar" userId="86fef4cc378c3954" providerId="LiveId" clId="{ECDB9740-4907-488C-8CCB-91CE89FE51F6}" dt="2023-06-03T16:23:04.447" v="12" actId="313"/>
          <ac:spMkLst>
            <pc:docMk/>
            <pc:sldMk cId="1973227245" sldId="2582"/>
            <ac:spMk id="9" creationId="{3D2D501E-CCF1-A4E5-B4B0-5B154E99D1AE}"/>
          </ac:spMkLst>
        </pc:spChg>
      </pc:sldChg>
      <pc:sldChg chg="modSp">
        <pc:chgData name="Rogerio Aguiar" userId="86fef4cc378c3954" providerId="LiveId" clId="{ECDB9740-4907-488C-8CCB-91CE89FE51F6}" dt="2023-06-15T13:10:03.849" v="260" actId="20577"/>
        <pc:sldMkLst>
          <pc:docMk/>
          <pc:sldMk cId="255172988" sldId="2592"/>
        </pc:sldMkLst>
        <pc:spChg chg="mod">
          <ac:chgData name="Rogerio Aguiar" userId="86fef4cc378c3954" providerId="LiveId" clId="{ECDB9740-4907-488C-8CCB-91CE89FE51F6}" dt="2023-06-15T13:10:03.849" v="260" actId="20577"/>
          <ac:spMkLst>
            <pc:docMk/>
            <pc:sldMk cId="255172988" sldId="2592"/>
            <ac:spMk id="6" creationId="{2E2426E7-9B57-FF1C-5220-6575235C59CD}"/>
          </ac:spMkLst>
        </pc:spChg>
      </pc:sldChg>
      <pc:sldChg chg="modSp mod addAnim delAnim modAnim">
        <pc:chgData name="Rogerio Aguiar" userId="86fef4cc378c3954" providerId="LiveId" clId="{ECDB9740-4907-488C-8CCB-91CE89FE51F6}" dt="2023-06-10T17:35:38.152" v="165" actId="20577"/>
        <pc:sldMkLst>
          <pc:docMk/>
          <pc:sldMk cId="1333054979" sldId="2599"/>
        </pc:sldMkLst>
        <pc:spChg chg="mod">
          <ac:chgData name="Rogerio Aguiar" userId="86fef4cc378c3954" providerId="LiveId" clId="{ECDB9740-4907-488C-8CCB-91CE89FE51F6}" dt="2023-06-10T17:28:32.754" v="107" actId="20577"/>
          <ac:spMkLst>
            <pc:docMk/>
            <pc:sldMk cId="1333054979" sldId="2599"/>
            <ac:spMk id="5" creationId="{A29BA463-C312-18B3-652F-46E76AA07408}"/>
          </ac:spMkLst>
        </pc:spChg>
        <pc:spChg chg="mod">
          <ac:chgData name="Rogerio Aguiar" userId="86fef4cc378c3954" providerId="LiveId" clId="{ECDB9740-4907-488C-8CCB-91CE89FE51F6}" dt="2023-06-10T17:35:38.152" v="165" actId="20577"/>
          <ac:spMkLst>
            <pc:docMk/>
            <pc:sldMk cId="1333054979" sldId="2599"/>
            <ac:spMk id="9" creationId="{E58B78D1-93E2-E496-0B76-4E7304CAE4B3}"/>
          </ac:spMkLst>
        </pc:spChg>
      </pc:sldChg>
      <pc:sldChg chg="modSp modAnim">
        <pc:chgData name="Rogerio Aguiar" userId="86fef4cc378c3954" providerId="LiveId" clId="{ECDB9740-4907-488C-8CCB-91CE89FE51F6}" dt="2023-06-10T18:54:38.114" v="174" actId="20577"/>
        <pc:sldMkLst>
          <pc:docMk/>
          <pc:sldMk cId="3622728834" sldId="3103"/>
        </pc:sldMkLst>
        <pc:spChg chg="mod">
          <ac:chgData name="Rogerio Aguiar" userId="86fef4cc378c3954" providerId="LiveId" clId="{ECDB9740-4907-488C-8CCB-91CE89FE51F6}" dt="2023-06-10T18:54:38.114" v="174" actId="20577"/>
          <ac:spMkLst>
            <pc:docMk/>
            <pc:sldMk cId="3622728834" sldId="3103"/>
            <ac:spMk id="6" creationId="{44F14B6E-ED7D-13D7-198B-6F8E673D30FE}"/>
          </ac:spMkLst>
        </pc:spChg>
      </pc:sldChg>
      <pc:sldChg chg="addSp modSp mod modAnim">
        <pc:chgData name="Rogerio Aguiar" userId="86fef4cc378c3954" providerId="LiveId" clId="{ECDB9740-4907-488C-8CCB-91CE89FE51F6}" dt="2023-06-16T12:31:06.740" v="563"/>
        <pc:sldMkLst>
          <pc:docMk/>
          <pc:sldMk cId="865733188" sldId="3105"/>
        </pc:sldMkLst>
        <pc:spChg chg="add mod">
          <ac:chgData name="Rogerio Aguiar" userId="86fef4cc378c3954" providerId="LiveId" clId="{ECDB9740-4907-488C-8CCB-91CE89FE51F6}" dt="2023-06-16T12:29:58.312" v="559" actId="1076"/>
          <ac:spMkLst>
            <pc:docMk/>
            <pc:sldMk cId="865733188" sldId="3105"/>
            <ac:spMk id="7" creationId="{7D7D5365-89F3-5B4D-D300-DBB16A6259FB}"/>
          </ac:spMkLst>
        </pc:spChg>
        <pc:picChg chg="add mod">
          <ac:chgData name="Rogerio Aguiar" userId="86fef4cc378c3954" providerId="LiveId" clId="{ECDB9740-4907-488C-8CCB-91CE89FE51F6}" dt="2023-06-16T12:29:49.374" v="556" actId="1076"/>
          <ac:picMkLst>
            <pc:docMk/>
            <pc:sldMk cId="865733188" sldId="3105"/>
            <ac:picMk id="2" creationId="{51D1030C-4F29-2F52-05FE-DC76DEE16AF1}"/>
          </ac:picMkLst>
        </pc:picChg>
      </pc:sldChg>
      <pc:sldChg chg="addSp modSp mod modAnim">
        <pc:chgData name="Rogerio Aguiar" userId="86fef4cc378c3954" providerId="LiveId" clId="{ECDB9740-4907-488C-8CCB-91CE89FE51F6}" dt="2023-06-27T22:23:34.967" v="582" actId="1076"/>
        <pc:sldMkLst>
          <pc:docMk/>
          <pc:sldMk cId="2771846915" sldId="3106"/>
        </pc:sldMkLst>
        <pc:spChg chg="add mod">
          <ac:chgData name="Rogerio Aguiar" userId="86fef4cc378c3954" providerId="LiveId" clId="{ECDB9740-4907-488C-8CCB-91CE89FE51F6}" dt="2023-06-27T22:23:34.967" v="582" actId="1076"/>
          <ac:spMkLst>
            <pc:docMk/>
            <pc:sldMk cId="2771846915" sldId="3106"/>
            <ac:spMk id="8" creationId="{33B6999A-901C-0EBB-F989-8858CA327354}"/>
          </ac:spMkLst>
        </pc:spChg>
        <pc:picChg chg="add mod">
          <ac:chgData name="Rogerio Aguiar" userId="86fef4cc378c3954" providerId="LiveId" clId="{ECDB9740-4907-488C-8CCB-91CE89FE51F6}" dt="2023-06-27T22:23:34.967" v="582" actId="1076"/>
          <ac:picMkLst>
            <pc:docMk/>
            <pc:sldMk cId="2771846915" sldId="3106"/>
            <ac:picMk id="5" creationId="{4E9FFA34-ECEC-18DA-D528-DCB4984221A9}"/>
          </ac:picMkLst>
        </pc:picChg>
      </pc:sldChg>
      <pc:sldChg chg="modSp">
        <pc:chgData name="Rogerio Aguiar" userId="86fef4cc378c3954" providerId="LiveId" clId="{ECDB9740-4907-488C-8CCB-91CE89FE51F6}" dt="2023-06-17T14:10:14.608" v="567" actId="20577"/>
        <pc:sldMkLst>
          <pc:docMk/>
          <pc:sldMk cId="2120457602" sldId="3111"/>
        </pc:sldMkLst>
        <pc:spChg chg="mod">
          <ac:chgData name="Rogerio Aguiar" userId="86fef4cc378c3954" providerId="LiveId" clId="{ECDB9740-4907-488C-8CCB-91CE89FE51F6}" dt="2023-06-17T14:10:14.608" v="567" actId="20577"/>
          <ac:spMkLst>
            <pc:docMk/>
            <pc:sldMk cId="2120457602" sldId="3111"/>
            <ac:spMk id="6" creationId="{44F14B6E-ED7D-13D7-198B-6F8E673D30FE}"/>
          </ac:spMkLst>
        </pc:spChg>
      </pc:sldChg>
      <pc:sldChg chg="modSp">
        <pc:chgData name="Rogerio Aguiar" userId="86fef4cc378c3954" providerId="LiveId" clId="{ECDB9740-4907-488C-8CCB-91CE89FE51F6}" dt="2023-08-31T22:36:53.236" v="607" actId="20577"/>
        <pc:sldMkLst>
          <pc:docMk/>
          <pc:sldMk cId="2930723056" sldId="3121"/>
        </pc:sldMkLst>
        <pc:spChg chg="mod">
          <ac:chgData name="Rogerio Aguiar" userId="86fef4cc378c3954" providerId="LiveId" clId="{ECDB9740-4907-488C-8CCB-91CE89FE51F6}" dt="2023-08-31T22:36:53.236" v="607" actId="20577"/>
          <ac:spMkLst>
            <pc:docMk/>
            <pc:sldMk cId="2930723056" sldId="3121"/>
            <ac:spMk id="6" creationId="{44F14B6E-ED7D-13D7-198B-6F8E673D30FE}"/>
          </ac:spMkLst>
        </pc:spChg>
      </pc:sldChg>
      <pc:sldChg chg="addSp delSp modSp mod">
        <pc:chgData name="Rogerio Aguiar" userId="86fef4cc378c3954" providerId="LiveId" clId="{ECDB9740-4907-488C-8CCB-91CE89FE51F6}" dt="2023-08-31T22:40:07.602" v="617" actId="1076"/>
        <pc:sldMkLst>
          <pc:docMk/>
          <pc:sldMk cId="1401022298" sldId="3122"/>
        </pc:sldMkLst>
        <pc:spChg chg="mod">
          <ac:chgData name="Rogerio Aguiar" userId="86fef4cc378c3954" providerId="LiveId" clId="{ECDB9740-4907-488C-8CCB-91CE89FE51F6}" dt="2023-08-31T22:38:13.859" v="612" actId="20577"/>
          <ac:spMkLst>
            <pc:docMk/>
            <pc:sldMk cId="1401022298" sldId="3122"/>
            <ac:spMk id="3" creationId="{9F141596-3672-4B98-87A3-FEC7DAC143D6}"/>
          </ac:spMkLst>
        </pc:spChg>
        <pc:spChg chg="mod">
          <ac:chgData name="Rogerio Aguiar" userId="86fef4cc378c3954" providerId="LiveId" clId="{ECDB9740-4907-488C-8CCB-91CE89FE51F6}" dt="2023-08-31T22:38:18.596" v="613" actId="20577"/>
          <ac:spMkLst>
            <pc:docMk/>
            <pc:sldMk cId="1401022298" sldId="3122"/>
            <ac:spMk id="6" creationId="{44F14B6E-ED7D-13D7-198B-6F8E673D30FE}"/>
          </ac:spMkLst>
        </pc:spChg>
        <pc:picChg chg="add mod">
          <ac:chgData name="Rogerio Aguiar" userId="86fef4cc378c3954" providerId="LiveId" clId="{ECDB9740-4907-488C-8CCB-91CE89FE51F6}" dt="2023-08-31T22:40:07.602" v="617" actId="1076"/>
          <ac:picMkLst>
            <pc:docMk/>
            <pc:sldMk cId="1401022298" sldId="3122"/>
            <ac:picMk id="4" creationId="{56FE8777-7EA3-41C7-02E7-AF222C8E046C}"/>
          </ac:picMkLst>
        </pc:picChg>
        <pc:picChg chg="del">
          <ac:chgData name="Rogerio Aguiar" userId="86fef4cc378c3954" providerId="LiveId" clId="{ECDB9740-4907-488C-8CCB-91CE89FE51F6}" dt="2023-08-31T22:40:00.394" v="614" actId="478"/>
          <ac:picMkLst>
            <pc:docMk/>
            <pc:sldMk cId="1401022298" sldId="3122"/>
            <ac:picMk id="8" creationId="{B95238B4-CC83-E366-CC51-E45F31C65662}"/>
          </ac:picMkLst>
        </pc:picChg>
      </pc:sldChg>
      <pc:sldChg chg="modSp">
        <pc:chgData name="Rogerio Aguiar" userId="86fef4cc378c3954" providerId="LiveId" clId="{ECDB9740-4907-488C-8CCB-91CE89FE51F6}" dt="2023-06-10T17:50:16.927" v="167" actId="20577"/>
        <pc:sldMkLst>
          <pc:docMk/>
          <pc:sldMk cId="2891140564" sldId="3133"/>
        </pc:sldMkLst>
        <pc:spChg chg="mod">
          <ac:chgData name="Rogerio Aguiar" userId="86fef4cc378c3954" providerId="LiveId" clId="{ECDB9740-4907-488C-8CCB-91CE89FE51F6}" dt="2023-06-10T17:50:16.927" v="167" actId="20577"/>
          <ac:spMkLst>
            <pc:docMk/>
            <pc:sldMk cId="2891140564" sldId="3133"/>
            <ac:spMk id="14" creationId="{3F94402F-93B5-7080-811B-431F86FDBE09}"/>
          </ac:spMkLst>
        </pc:spChg>
      </pc:sldChg>
      <pc:sldChg chg="addSp delSp modSp mod">
        <pc:chgData name="Rogerio Aguiar" userId="86fef4cc378c3954" providerId="LiveId" clId="{ECDB9740-4907-488C-8CCB-91CE89FE51F6}" dt="2023-06-29T23:15:05.906" v="587" actId="478"/>
        <pc:sldMkLst>
          <pc:docMk/>
          <pc:sldMk cId="3532833039" sldId="3138"/>
        </pc:sldMkLst>
        <pc:picChg chg="add del mod">
          <ac:chgData name="Rogerio Aguiar" userId="86fef4cc378c3954" providerId="LiveId" clId="{ECDB9740-4907-488C-8CCB-91CE89FE51F6}" dt="2023-06-29T23:15:05.906" v="587" actId="478"/>
          <ac:picMkLst>
            <pc:docMk/>
            <pc:sldMk cId="3532833039" sldId="3138"/>
            <ac:picMk id="4" creationId="{03FA3E0C-6A09-4278-7920-FE45BF93A749}"/>
          </ac:picMkLst>
        </pc:picChg>
      </pc:sldChg>
      <pc:sldChg chg="modSp mod">
        <pc:chgData name="Rogerio Aguiar" userId="86fef4cc378c3954" providerId="LiveId" clId="{ECDB9740-4907-488C-8CCB-91CE89FE51F6}" dt="2023-09-01T00:17:57.677" v="620" actId="1076"/>
        <pc:sldMkLst>
          <pc:docMk/>
          <pc:sldMk cId="2692594922" sldId="3145"/>
        </pc:sldMkLst>
        <pc:spChg chg="mod">
          <ac:chgData name="Rogerio Aguiar" userId="86fef4cc378c3954" providerId="LiveId" clId="{ECDB9740-4907-488C-8CCB-91CE89FE51F6}" dt="2023-09-01T00:16:54.469" v="618" actId="1076"/>
          <ac:spMkLst>
            <pc:docMk/>
            <pc:sldMk cId="2692594922" sldId="3145"/>
            <ac:spMk id="6" creationId="{44F14B6E-ED7D-13D7-198B-6F8E673D30FE}"/>
          </ac:spMkLst>
        </pc:spChg>
        <pc:picChg chg="mod">
          <ac:chgData name="Rogerio Aguiar" userId="86fef4cc378c3954" providerId="LiveId" clId="{ECDB9740-4907-488C-8CCB-91CE89FE51F6}" dt="2023-09-01T00:17:57.677" v="620" actId="1076"/>
          <ac:picMkLst>
            <pc:docMk/>
            <pc:sldMk cId="2692594922" sldId="3145"/>
            <ac:picMk id="9" creationId="{8584B82B-8E60-158B-DB0B-A5588D8DC091}"/>
          </ac:picMkLst>
        </pc:picChg>
      </pc:sldChg>
      <pc:sldChg chg="modSp">
        <pc:chgData name="Rogerio Aguiar" userId="86fef4cc378c3954" providerId="LiveId" clId="{ECDB9740-4907-488C-8CCB-91CE89FE51F6}" dt="2023-06-17T18:40:28.169" v="568" actId="15"/>
        <pc:sldMkLst>
          <pc:docMk/>
          <pc:sldMk cId="3371987089" sldId="3146"/>
        </pc:sldMkLst>
        <pc:spChg chg="mod">
          <ac:chgData name="Rogerio Aguiar" userId="86fef4cc378c3954" providerId="LiveId" clId="{ECDB9740-4907-488C-8CCB-91CE89FE51F6}" dt="2023-06-17T18:40:28.169" v="568" actId="15"/>
          <ac:spMkLst>
            <pc:docMk/>
            <pc:sldMk cId="3371987089" sldId="3146"/>
            <ac:spMk id="6" creationId="{44F14B6E-ED7D-13D7-198B-6F8E673D30FE}"/>
          </ac:spMkLst>
        </pc:spChg>
      </pc:sldChg>
      <pc:sldChg chg="del">
        <pc:chgData name="Rogerio Aguiar" userId="86fef4cc378c3954" providerId="LiveId" clId="{ECDB9740-4907-488C-8CCB-91CE89FE51F6}" dt="2023-08-29T21:33:23.198" v="594" actId="2696"/>
        <pc:sldMkLst>
          <pc:docMk/>
          <pc:sldMk cId="3768349108" sldId="3151"/>
        </pc:sldMkLst>
      </pc:sldChg>
      <pc:sldChg chg="del">
        <pc:chgData name="Rogerio Aguiar" userId="86fef4cc378c3954" providerId="LiveId" clId="{ECDB9740-4907-488C-8CCB-91CE89FE51F6}" dt="2023-08-29T21:33:23.198" v="594" actId="2696"/>
        <pc:sldMkLst>
          <pc:docMk/>
          <pc:sldMk cId="4125332662" sldId="3152"/>
        </pc:sldMkLst>
      </pc:sldChg>
      <pc:sldChg chg="del">
        <pc:chgData name="Rogerio Aguiar" userId="86fef4cc378c3954" providerId="LiveId" clId="{ECDB9740-4907-488C-8CCB-91CE89FE51F6}" dt="2023-08-29T21:33:23.198" v="594" actId="2696"/>
        <pc:sldMkLst>
          <pc:docMk/>
          <pc:sldMk cId="1817334710" sldId="3153"/>
        </pc:sldMkLst>
      </pc:sldChg>
      <pc:sldChg chg="del">
        <pc:chgData name="Rogerio Aguiar" userId="86fef4cc378c3954" providerId="LiveId" clId="{ECDB9740-4907-488C-8CCB-91CE89FE51F6}" dt="2023-08-29T21:33:23.198" v="594" actId="2696"/>
        <pc:sldMkLst>
          <pc:docMk/>
          <pc:sldMk cId="734597270" sldId="3154"/>
        </pc:sldMkLst>
      </pc:sldChg>
      <pc:sldChg chg="del">
        <pc:chgData name="Rogerio Aguiar" userId="86fef4cc378c3954" providerId="LiveId" clId="{ECDB9740-4907-488C-8CCB-91CE89FE51F6}" dt="2023-08-29T21:33:23.198" v="594" actId="2696"/>
        <pc:sldMkLst>
          <pc:docMk/>
          <pc:sldMk cId="2620497257" sldId="3155"/>
        </pc:sldMkLst>
      </pc:sldChg>
      <pc:sldChg chg="del">
        <pc:chgData name="Rogerio Aguiar" userId="86fef4cc378c3954" providerId="LiveId" clId="{ECDB9740-4907-488C-8CCB-91CE89FE51F6}" dt="2023-08-29T21:33:23.198" v="594" actId="2696"/>
        <pc:sldMkLst>
          <pc:docMk/>
          <pc:sldMk cId="2915014605" sldId="3156"/>
        </pc:sldMkLst>
      </pc:sldChg>
      <pc:sldChg chg="del">
        <pc:chgData name="Rogerio Aguiar" userId="86fef4cc378c3954" providerId="LiveId" clId="{ECDB9740-4907-488C-8CCB-91CE89FE51F6}" dt="2023-08-29T21:33:23.198" v="594" actId="2696"/>
        <pc:sldMkLst>
          <pc:docMk/>
          <pc:sldMk cId="1362461308" sldId="3157"/>
        </pc:sldMkLst>
      </pc:sldChg>
      <pc:sldChg chg="modSp mod">
        <pc:chgData name="Rogerio Aguiar" userId="86fef4cc378c3954" providerId="LiveId" clId="{ECDB9740-4907-488C-8CCB-91CE89FE51F6}" dt="2023-06-16T12:14:58.353" v="501" actId="20577"/>
        <pc:sldMkLst>
          <pc:docMk/>
          <pc:sldMk cId="2370324577" sldId="3160"/>
        </pc:sldMkLst>
        <pc:spChg chg="mod">
          <ac:chgData name="Rogerio Aguiar" userId="86fef4cc378c3954" providerId="LiveId" clId="{ECDB9740-4907-488C-8CCB-91CE89FE51F6}" dt="2023-06-16T12:14:58.353" v="501" actId="20577"/>
          <ac:spMkLst>
            <pc:docMk/>
            <pc:sldMk cId="2370324577" sldId="3160"/>
            <ac:spMk id="29" creationId="{1B1D17F4-060B-0124-02C8-DD139D4608E5}"/>
          </ac:spMkLst>
        </pc:spChg>
        <pc:spChg chg="mod">
          <ac:chgData name="Rogerio Aguiar" userId="86fef4cc378c3954" providerId="LiveId" clId="{ECDB9740-4907-488C-8CCB-91CE89FE51F6}" dt="2023-06-16T12:13:19.681" v="444" actId="5793"/>
          <ac:spMkLst>
            <pc:docMk/>
            <pc:sldMk cId="2370324577" sldId="3160"/>
            <ac:spMk id="30" creationId="{C30FC56F-8B18-A992-B670-BFEA76CB92A0}"/>
          </ac:spMkLst>
        </pc:spChg>
        <pc:spChg chg="mod">
          <ac:chgData name="Rogerio Aguiar" userId="86fef4cc378c3954" providerId="LiveId" clId="{ECDB9740-4907-488C-8CCB-91CE89FE51F6}" dt="2023-06-16T12:13:41.825" v="457" actId="5793"/>
          <ac:spMkLst>
            <pc:docMk/>
            <pc:sldMk cId="2370324577" sldId="3160"/>
            <ac:spMk id="34" creationId="{2320F534-7AD0-ADDA-671D-AB39177A1668}"/>
          </ac:spMkLst>
        </pc:spChg>
        <pc:spChg chg="mod">
          <ac:chgData name="Rogerio Aguiar" userId="86fef4cc378c3954" providerId="LiveId" clId="{ECDB9740-4907-488C-8CCB-91CE89FE51F6}" dt="2023-06-16T12:11:08.196" v="420" actId="20577"/>
          <ac:spMkLst>
            <pc:docMk/>
            <pc:sldMk cId="2370324577" sldId="3160"/>
            <ac:spMk id="43" creationId="{A62F3CB5-1FA3-75CA-1783-93E836A0B7F7}"/>
          </ac:spMkLst>
        </pc:spChg>
        <pc:grpChg chg="mod">
          <ac:chgData name="Rogerio Aguiar" userId="86fef4cc378c3954" providerId="LiveId" clId="{ECDB9740-4907-488C-8CCB-91CE89FE51F6}" dt="2023-06-16T12:09:58.728" v="354" actId="1076"/>
          <ac:grpSpMkLst>
            <pc:docMk/>
            <pc:sldMk cId="2370324577" sldId="3160"/>
            <ac:grpSpMk id="27" creationId="{D82CF2DE-783B-5958-15DA-83A13ADC87B4}"/>
          </ac:grpSpMkLst>
        </pc:grpChg>
        <pc:picChg chg="mod">
          <ac:chgData name="Rogerio Aguiar" userId="86fef4cc378c3954" providerId="LiveId" clId="{ECDB9740-4907-488C-8CCB-91CE89FE51F6}" dt="2023-06-16T12:09:58.327" v="353" actId="1076"/>
          <ac:picMkLst>
            <pc:docMk/>
            <pc:sldMk cId="2370324577" sldId="3160"/>
            <ac:picMk id="15" creationId="{73B47BDD-ED3E-4D91-9BFF-037B8E0D0A3A}"/>
          </ac:picMkLst>
        </pc:picChg>
      </pc:sldChg>
      <pc:sldChg chg="modSp mod">
        <pc:chgData name="Rogerio Aguiar" userId="86fef4cc378c3954" providerId="LiveId" clId="{ECDB9740-4907-488C-8CCB-91CE89FE51F6}" dt="2023-06-16T12:15:48.977" v="503" actId="6549"/>
        <pc:sldMkLst>
          <pc:docMk/>
          <pc:sldMk cId="221371264" sldId="3161"/>
        </pc:sldMkLst>
        <pc:spChg chg="mod">
          <ac:chgData name="Rogerio Aguiar" userId="86fef4cc378c3954" providerId="LiveId" clId="{ECDB9740-4907-488C-8CCB-91CE89FE51F6}" dt="2023-06-03T17:35:37.543" v="50" actId="20577"/>
          <ac:spMkLst>
            <pc:docMk/>
            <pc:sldMk cId="221371264" sldId="3161"/>
            <ac:spMk id="15" creationId="{F930217E-74B5-4137-A30B-0A5CECCA0690}"/>
          </ac:spMkLst>
        </pc:spChg>
        <pc:spChg chg="mod">
          <ac:chgData name="Rogerio Aguiar" userId="86fef4cc378c3954" providerId="LiveId" clId="{ECDB9740-4907-488C-8CCB-91CE89FE51F6}" dt="2023-06-16T12:08:05.858" v="312" actId="1076"/>
          <ac:spMkLst>
            <pc:docMk/>
            <pc:sldMk cId="221371264" sldId="3161"/>
            <ac:spMk id="24" creationId="{9ADABB92-CB8C-A02A-00BB-30D21B3A0170}"/>
          </ac:spMkLst>
        </pc:spChg>
        <pc:spChg chg="mod">
          <ac:chgData name="Rogerio Aguiar" userId="86fef4cc378c3954" providerId="LiveId" clId="{ECDB9740-4907-488C-8CCB-91CE89FE51F6}" dt="2023-06-16T12:15:48.977" v="503" actId="6549"/>
          <ac:spMkLst>
            <pc:docMk/>
            <pc:sldMk cId="221371264" sldId="3161"/>
            <ac:spMk id="33" creationId="{7BBCDA62-0503-D8BD-6B3F-5F98E8FCDE98}"/>
          </ac:spMkLst>
        </pc:spChg>
        <pc:grpChg chg="mod">
          <ac:chgData name="Rogerio Aguiar" userId="86fef4cc378c3954" providerId="LiveId" clId="{ECDB9740-4907-488C-8CCB-91CE89FE51F6}" dt="2023-06-16T12:06:11.632" v="283" actId="1076"/>
          <ac:grpSpMkLst>
            <pc:docMk/>
            <pc:sldMk cId="221371264" sldId="3161"/>
            <ac:grpSpMk id="34" creationId="{C5197A1D-2F96-8D45-38C1-FE19653C17F7}"/>
          </ac:grpSpMkLst>
        </pc:grpChg>
      </pc:sldChg>
      <pc:sldChg chg="modSp mod modAnim">
        <pc:chgData name="Rogerio Aguiar" userId="86fef4cc378c3954" providerId="LiveId" clId="{ECDB9740-4907-488C-8CCB-91CE89FE51F6}" dt="2023-06-20T23:15:41.127" v="573" actId="20577"/>
        <pc:sldMkLst>
          <pc:docMk/>
          <pc:sldMk cId="2935942306" sldId="3166"/>
        </pc:sldMkLst>
        <pc:spChg chg="mod">
          <ac:chgData name="Rogerio Aguiar" userId="86fef4cc378c3954" providerId="LiveId" clId="{ECDB9740-4907-488C-8CCB-91CE89FE51F6}" dt="2023-06-20T23:15:41.127" v="573" actId="20577"/>
          <ac:spMkLst>
            <pc:docMk/>
            <pc:sldMk cId="2935942306" sldId="3166"/>
            <ac:spMk id="5" creationId="{A29BA463-C312-18B3-652F-46E76AA07408}"/>
          </ac:spMkLst>
        </pc:spChg>
        <pc:picChg chg="ord">
          <ac:chgData name="Rogerio Aguiar" userId="86fef4cc378c3954" providerId="LiveId" clId="{ECDB9740-4907-488C-8CCB-91CE89FE51F6}" dt="2023-06-09T20:50:47.883" v="55" actId="166"/>
          <ac:picMkLst>
            <pc:docMk/>
            <pc:sldMk cId="2935942306" sldId="3166"/>
            <ac:picMk id="6" creationId="{833BF0EA-D104-F4E0-B3A1-1ED41F44448D}"/>
          </ac:picMkLst>
        </pc:picChg>
      </pc:sldChg>
      <pc:sldChg chg="modSp mod">
        <pc:chgData name="Rogerio Aguiar" userId="86fef4cc378c3954" providerId="LiveId" clId="{ECDB9740-4907-488C-8CCB-91CE89FE51F6}" dt="2023-06-21T00:10:18.146" v="574" actId="20577"/>
        <pc:sldMkLst>
          <pc:docMk/>
          <pc:sldMk cId="580162870" sldId="3167"/>
        </pc:sldMkLst>
        <pc:spChg chg="mod">
          <ac:chgData name="Rogerio Aguiar" userId="86fef4cc378c3954" providerId="LiveId" clId="{ECDB9740-4907-488C-8CCB-91CE89FE51F6}" dt="2023-06-10T14:44:23.728" v="90" actId="20577"/>
          <ac:spMkLst>
            <pc:docMk/>
            <pc:sldMk cId="580162870" sldId="3167"/>
            <ac:spMk id="6" creationId="{72FEDE39-88BB-2CDF-A74C-D2172C08D492}"/>
          </ac:spMkLst>
        </pc:spChg>
        <pc:spChg chg="mod">
          <ac:chgData name="Rogerio Aguiar" userId="86fef4cc378c3954" providerId="LiveId" clId="{ECDB9740-4907-488C-8CCB-91CE89FE51F6}" dt="2023-06-21T00:10:18.146" v="574" actId="20577"/>
          <ac:spMkLst>
            <pc:docMk/>
            <pc:sldMk cId="580162870" sldId="3167"/>
            <ac:spMk id="8" creationId="{E583A607-0E61-D58E-079B-E862A0ACD652}"/>
          </ac:spMkLst>
        </pc:spChg>
      </pc:sldChg>
      <pc:sldChg chg="modSp">
        <pc:chgData name="Rogerio Aguiar" userId="86fef4cc378c3954" providerId="LiveId" clId="{ECDB9740-4907-488C-8CCB-91CE89FE51F6}" dt="2023-08-23T00:18:33.173" v="591" actId="20577"/>
        <pc:sldMkLst>
          <pc:docMk/>
          <pc:sldMk cId="2731619508" sldId="3168"/>
        </pc:sldMkLst>
        <pc:spChg chg="mod">
          <ac:chgData name="Rogerio Aguiar" userId="86fef4cc378c3954" providerId="LiveId" clId="{ECDB9740-4907-488C-8CCB-91CE89FE51F6}" dt="2023-08-23T00:18:33.173" v="591" actId="20577"/>
          <ac:spMkLst>
            <pc:docMk/>
            <pc:sldMk cId="2731619508" sldId="3168"/>
            <ac:spMk id="8" creationId="{25A6641E-10F4-2256-AC42-DCFE14CAC544}"/>
          </ac:spMkLst>
        </pc:spChg>
      </pc:sldChg>
      <pc:sldChg chg="addSp delSp modSp mod">
        <pc:chgData name="Rogerio Aguiar" userId="86fef4cc378c3954" providerId="LiveId" clId="{ECDB9740-4907-488C-8CCB-91CE89FE51F6}" dt="2023-06-22T22:21:37.691" v="580" actId="208"/>
        <pc:sldMkLst>
          <pc:docMk/>
          <pc:sldMk cId="1157217451" sldId="3169"/>
        </pc:sldMkLst>
        <pc:spChg chg="mod">
          <ac:chgData name="Rogerio Aguiar" userId="86fef4cc378c3954" providerId="LiveId" clId="{ECDB9740-4907-488C-8CCB-91CE89FE51F6}" dt="2023-06-22T22:16:49.625" v="575" actId="20577"/>
          <ac:spMkLst>
            <pc:docMk/>
            <pc:sldMk cId="1157217451" sldId="3169"/>
            <ac:spMk id="5" creationId="{A29BA463-C312-18B3-652F-46E76AA07408}"/>
          </ac:spMkLst>
        </pc:spChg>
        <pc:picChg chg="del">
          <ac:chgData name="Rogerio Aguiar" userId="86fef4cc378c3954" providerId="LiveId" clId="{ECDB9740-4907-488C-8CCB-91CE89FE51F6}" dt="2023-06-22T22:20:42.324" v="576" actId="478"/>
          <ac:picMkLst>
            <pc:docMk/>
            <pc:sldMk cId="1157217451" sldId="3169"/>
            <ac:picMk id="2" creationId="{E79397B8-BF8D-DC8E-CD0B-E911B83E6CEF}"/>
          </ac:picMkLst>
        </pc:picChg>
        <pc:picChg chg="add mod">
          <ac:chgData name="Rogerio Aguiar" userId="86fef4cc378c3954" providerId="LiveId" clId="{ECDB9740-4907-488C-8CCB-91CE89FE51F6}" dt="2023-06-22T22:21:37.691" v="580" actId="208"/>
          <ac:picMkLst>
            <pc:docMk/>
            <pc:sldMk cId="1157217451" sldId="3169"/>
            <ac:picMk id="6" creationId="{767B029C-A936-1770-7D5A-146DAEB4ADDD}"/>
          </ac:picMkLst>
        </pc:picChg>
      </pc:sldChg>
      <pc:sldChg chg="modSp">
        <pc:chgData name="Rogerio Aguiar" userId="86fef4cc378c3954" providerId="LiveId" clId="{ECDB9740-4907-488C-8CCB-91CE89FE51F6}" dt="2023-08-24T23:08:33.407" v="593" actId="20577"/>
        <pc:sldMkLst>
          <pc:docMk/>
          <pc:sldMk cId="2381790124" sldId="3170"/>
        </pc:sldMkLst>
        <pc:spChg chg="mod">
          <ac:chgData name="Rogerio Aguiar" userId="86fef4cc378c3954" providerId="LiveId" clId="{ECDB9740-4907-488C-8CCB-91CE89FE51F6}" dt="2023-08-24T23:08:33.407" v="593" actId="20577"/>
          <ac:spMkLst>
            <pc:docMk/>
            <pc:sldMk cId="2381790124" sldId="3170"/>
            <ac:spMk id="8" creationId="{00D8465B-03DA-C348-6F5E-EB5583FF825F}"/>
          </ac:spMkLst>
        </pc:spChg>
      </pc:sldChg>
    </pc:docChg>
  </pc:docChgLst>
  <pc:docChgLst>
    <pc:chgData name="Rogerio Aguiar" userId="86fef4cc378c3954" providerId="LiveId" clId="{36CB8032-1898-4405-838B-EA8B11BEAD4E}"/>
    <pc:docChg chg="undo custSel mod addSld delSld modSld sldOrd modMainMaster modNotesMaster">
      <pc:chgData name="Rogerio Aguiar" userId="86fef4cc378c3954" providerId="LiveId" clId="{36CB8032-1898-4405-838B-EA8B11BEAD4E}" dt="2019-11-07T19:54:32.594" v="610"/>
      <pc:docMkLst>
        <pc:docMk/>
      </pc:docMkLst>
      <pc:sldChg chg="modNotes">
        <pc:chgData name="Rogerio Aguiar" userId="86fef4cc378c3954" providerId="LiveId" clId="{36CB8032-1898-4405-838B-EA8B11BEAD4E}" dt="2019-11-07T19:44:38.670" v="609"/>
        <pc:sldMkLst>
          <pc:docMk/>
          <pc:sldMk cId="1945280476" sldId="256"/>
        </pc:sldMkLst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305"/>
        </pc:sldMkLst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306"/>
        </pc:sldMkLst>
      </pc:sldChg>
      <pc:sldChg chg="modSp modNotes">
        <pc:chgData name="Rogerio Aguiar" userId="86fef4cc378c3954" providerId="LiveId" clId="{36CB8032-1898-4405-838B-EA8B11BEAD4E}" dt="2019-11-07T19:44:38.670" v="609"/>
        <pc:sldMkLst>
          <pc:docMk/>
          <pc:sldMk cId="0" sldId="307"/>
        </pc:sldMkLst>
        <pc:spChg chg="mod">
          <ac:chgData name="Rogerio Aguiar" userId="86fef4cc378c3954" providerId="LiveId" clId="{36CB8032-1898-4405-838B-EA8B11BEAD4E}" dt="2019-11-07T14:58:52.865" v="1" actId="1076"/>
          <ac:spMkLst>
            <pc:docMk/>
            <pc:sldMk cId="0" sldId="307"/>
            <ac:spMk id="20483" creationId="{DE163FB7-2E98-4BFC-9C05-C97331B24A0C}"/>
          </ac:spMkLst>
        </pc:spChg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314"/>
        </pc:sldMkLst>
      </pc:sldChg>
      <pc:sldChg chg="modSp modNotes">
        <pc:chgData name="Rogerio Aguiar" userId="86fef4cc378c3954" providerId="LiveId" clId="{36CB8032-1898-4405-838B-EA8B11BEAD4E}" dt="2019-11-07T19:44:38.670" v="609"/>
        <pc:sldMkLst>
          <pc:docMk/>
          <pc:sldMk cId="0" sldId="315"/>
        </pc:sldMkLst>
        <pc:spChg chg="mod">
          <ac:chgData name="Rogerio Aguiar" userId="86fef4cc378c3954" providerId="LiveId" clId="{36CB8032-1898-4405-838B-EA8B11BEAD4E}" dt="2019-11-07T15:02:29.162" v="10" actId="20577"/>
          <ac:spMkLst>
            <pc:docMk/>
            <pc:sldMk cId="0" sldId="315"/>
            <ac:spMk id="202758" creationId="{CB706C5B-3983-4F91-A629-8E063C29391C}"/>
          </ac:spMkLst>
        </pc:spChg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316"/>
        </pc:sldMkLst>
      </pc:sldChg>
      <pc:sldChg chg="modSp modNotes">
        <pc:chgData name="Rogerio Aguiar" userId="86fef4cc378c3954" providerId="LiveId" clId="{36CB8032-1898-4405-838B-EA8B11BEAD4E}" dt="2019-11-07T19:44:38.670" v="609"/>
        <pc:sldMkLst>
          <pc:docMk/>
          <pc:sldMk cId="2432869845" sldId="328"/>
        </pc:sldMkLst>
        <pc:spChg chg="mod">
          <ac:chgData name="Rogerio Aguiar" userId="86fef4cc378c3954" providerId="LiveId" clId="{36CB8032-1898-4405-838B-EA8B11BEAD4E}" dt="2019-11-07T17:14:16.912" v="540" actId="122"/>
          <ac:spMkLst>
            <pc:docMk/>
            <pc:sldMk cId="2432869845" sldId="328"/>
            <ac:spMk id="4" creationId="{C1BB8BBC-0ACB-4B85-889D-C56E06DF418A}"/>
          </ac:spMkLst>
        </pc:spChg>
      </pc:sldChg>
      <pc:sldChg chg="addSp delSp modSp ord modAnim">
        <pc:chgData name="Rogerio Aguiar" userId="86fef4cc378c3954" providerId="LiveId" clId="{36CB8032-1898-4405-838B-EA8B11BEAD4E}" dt="2019-11-07T17:21:06.353" v="559" actId="1076"/>
        <pc:sldMkLst>
          <pc:docMk/>
          <pc:sldMk cId="0" sldId="334"/>
        </pc:sldMkLst>
        <pc:spChg chg="mod">
          <ac:chgData name="Rogerio Aguiar" userId="86fef4cc378c3954" providerId="LiveId" clId="{36CB8032-1898-4405-838B-EA8B11BEAD4E}" dt="2019-11-07T17:19:59.161" v="552" actId="1076"/>
          <ac:spMkLst>
            <pc:docMk/>
            <pc:sldMk cId="0" sldId="334"/>
            <ac:spMk id="3" creationId="{964EF2DA-79C5-4095-8C6B-C131401710C6}"/>
          </ac:spMkLst>
        </pc:spChg>
        <pc:spChg chg="mod">
          <ac:chgData name="Rogerio Aguiar" userId="86fef4cc378c3954" providerId="LiveId" clId="{36CB8032-1898-4405-838B-EA8B11BEAD4E}" dt="2019-11-07T17:20:02.009" v="553" actId="1076"/>
          <ac:spMkLst>
            <pc:docMk/>
            <pc:sldMk cId="0" sldId="334"/>
            <ac:spMk id="6" creationId="{D28B0F34-077A-489D-BC4B-218AE5563F0C}"/>
          </ac:spMkLst>
        </pc:spChg>
        <pc:spChg chg="mod">
          <ac:chgData name="Rogerio Aguiar" userId="86fef4cc378c3954" providerId="LiveId" clId="{36CB8032-1898-4405-838B-EA8B11BEAD4E}" dt="2019-11-07T17:20:04.797" v="554" actId="1076"/>
          <ac:spMkLst>
            <pc:docMk/>
            <pc:sldMk cId="0" sldId="334"/>
            <ac:spMk id="7" creationId="{515534BB-DDB5-46F7-AD25-D6E8B16BFB4E}"/>
          </ac:spMkLst>
        </pc:spChg>
        <pc:spChg chg="add mod">
          <ac:chgData name="Rogerio Aguiar" userId="86fef4cc378c3954" providerId="LiveId" clId="{36CB8032-1898-4405-838B-EA8B11BEAD4E}" dt="2019-11-07T17:20:27.265" v="556" actId="1076"/>
          <ac:spMkLst>
            <pc:docMk/>
            <pc:sldMk cId="0" sldId="334"/>
            <ac:spMk id="8" creationId="{67595E5E-3A89-4E54-86DD-927B5FCF8A78}"/>
          </ac:spMkLst>
        </pc:spChg>
        <pc:spChg chg="mod">
          <ac:chgData name="Rogerio Aguiar" userId="86fef4cc378c3954" providerId="LiveId" clId="{36CB8032-1898-4405-838B-EA8B11BEAD4E}" dt="2019-11-07T17:19:51.999" v="551" actId="14100"/>
          <ac:spMkLst>
            <pc:docMk/>
            <pc:sldMk cId="0" sldId="334"/>
            <ac:spMk id="68610" creationId="{00000000-0000-0000-0000-000000000000}"/>
          </ac:spMkLst>
        </pc:spChg>
        <pc:grpChg chg="add mod">
          <ac:chgData name="Rogerio Aguiar" userId="86fef4cc378c3954" providerId="LiveId" clId="{36CB8032-1898-4405-838B-EA8B11BEAD4E}" dt="2019-11-07T17:21:06.353" v="559" actId="1076"/>
          <ac:grpSpMkLst>
            <pc:docMk/>
            <pc:sldMk cId="0" sldId="334"/>
            <ac:grpSpMk id="9" creationId="{4A78497A-6895-4BAB-9C82-374249427415}"/>
          </ac:grpSpMkLst>
        </pc:grpChg>
        <pc:picChg chg="add mod ord">
          <ac:chgData name="Rogerio Aguiar" userId="86fef4cc378c3954" providerId="LiveId" clId="{36CB8032-1898-4405-838B-EA8B11BEAD4E}" dt="2019-11-07T17:19:38.904" v="549" actId="1076"/>
          <ac:picMkLst>
            <pc:docMk/>
            <pc:sldMk cId="0" sldId="334"/>
            <ac:picMk id="2" creationId="{4AD0B3E8-84AC-4F54-8DA6-4828565206A6}"/>
          </ac:picMkLst>
        </pc:picChg>
        <pc:picChg chg="del">
          <ac:chgData name="Rogerio Aguiar" userId="86fef4cc378c3954" providerId="LiveId" clId="{36CB8032-1898-4405-838B-EA8B11BEAD4E}" dt="2019-11-07T17:19:02.390" v="542" actId="478"/>
          <ac:picMkLst>
            <pc:docMk/>
            <pc:sldMk cId="0" sldId="334"/>
            <ac:picMk id="4" creationId="{38246DCF-C060-4553-BEDC-7CC323D3B776}"/>
          </ac:picMkLst>
        </pc:picChg>
      </pc:sldChg>
      <pc:sldChg chg="modSp modAnim">
        <pc:chgData name="Rogerio Aguiar" userId="86fef4cc378c3954" providerId="LiveId" clId="{36CB8032-1898-4405-838B-EA8B11BEAD4E}" dt="2019-11-07T15:09:39.822" v="35" actId="1076"/>
        <pc:sldMkLst>
          <pc:docMk/>
          <pc:sldMk cId="3104267294" sldId="337"/>
        </pc:sldMkLst>
        <pc:spChg chg="mod">
          <ac:chgData name="Rogerio Aguiar" userId="86fef4cc378c3954" providerId="LiveId" clId="{36CB8032-1898-4405-838B-EA8B11BEAD4E}" dt="2019-11-07T15:09:17.038" v="23" actId="1076"/>
          <ac:spMkLst>
            <pc:docMk/>
            <pc:sldMk cId="3104267294" sldId="337"/>
            <ac:spMk id="71682" creationId="{00000000-0000-0000-0000-000000000000}"/>
          </ac:spMkLst>
        </pc:spChg>
        <pc:spChg chg="mod">
          <ac:chgData name="Rogerio Aguiar" userId="86fef4cc378c3954" providerId="LiveId" clId="{36CB8032-1898-4405-838B-EA8B11BEAD4E}" dt="2019-11-07T15:09:33.173" v="34" actId="6549"/>
          <ac:spMkLst>
            <pc:docMk/>
            <pc:sldMk cId="3104267294" sldId="337"/>
            <ac:spMk id="71683" creationId="{00000000-0000-0000-0000-000000000000}"/>
          </ac:spMkLst>
        </pc:spChg>
        <pc:spChg chg="mod">
          <ac:chgData name="Rogerio Aguiar" userId="86fef4cc378c3954" providerId="LiveId" clId="{36CB8032-1898-4405-838B-EA8B11BEAD4E}" dt="2019-11-07T15:09:39.822" v="35" actId="1076"/>
          <ac:spMkLst>
            <pc:docMk/>
            <pc:sldMk cId="3104267294" sldId="337"/>
            <ac:spMk id="239620" creationId="{00000000-0000-0000-0000-000000000000}"/>
          </ac:spMkLst>
        </pc:spChg>
      </pc:sldChg>
      <pc:sldChg chg="modSp">
        <pc:chgData name="Rogerio Aguiar" userId="86fef4cc378c3954" providerId="LiveId" clId="{36CB8032-1898-4405-838B-EA8B11BEAD4E}" dt="2019-11-07T15:42:35.080" v="463" actId="14100"/>
        <pc:sldMkLst>
          <pc:docMk/>
          <pc:sldMk cId="0" sldId="345"/>
        </pc:sldMkLst>
        <pc:spChg chg="mod">
          <ac:chgData name="Rogerio Aguiar" userId="86fef4cc378c3954" providerId="LiveId" clId="{36CB8032-1898-4405-838B-EA8B11BEAD4E}" dt="2019-11-07T15:36:36.123" v="395" actId="20577"/>
          <ac:spMkLst>
            <pc:docMk/>
            <pc:sldMk cId="0" sldId="345"/>
            <ac:spMk id="9" creationId="{00000000-0000-0000-0000-000000000000}"/>
          </ac:spMkLst>
        </pc:spChg>
        <pc:spChg chg="mod">
          <ac:chgData name="Rogerio Aguiar" userId="86fef4cc378c3954" providerId="LiveId" clId="{36CB8032-1898-4405-838B-EA8B11BEAD4E}" dt="2019-11-07T15:36:22.336" v="378" actId="20577"/>
          <ac:spMkLst>
            <pc:docMk/>
            <pc:sldMk cId="0" sldId="345"/>
            <ac:spMk id="76802" creationId="{00000000-0000-0000-0000-000000000000}"/>
          </ac:spMkLst>
        </pc:spChg>
        <pc:spChg chg="mod">
          <ac:chgData name="Rogerio Aguiar" userId="86fef4cc378c3954" providerId="LiveId" clId="{36CB8032-1898-4405-838B-EA8B11BEAD4E}" dt="2019-11-07T15:42:35.080" v="463" actId="14100"/>
          <ac:spMkLst>
            <pc:docMk/>
            <pc:sldMk cId="0" sldId="345"/>
            <ac:spMk id="76804" creationId="{00000000-0000-0000-0000-000000000000}"/>
          </ac:spMkLst>
        </pc:spChg>
      </pc:sldChg>
      <pc:sldChg chg="addSp modSp ord modAnim">
        <pc:chgData name="Rogerio Aguiar" userId="86fef4cc378c3954" providerId="LiveId" clId="{36CB8032-1898-4405-838B-EA8B11BEAD4E}" dt="2019-11-07T17:24:19.028" v="575"/>
        <pc:sldMkLst>
          <pc:docMk/>
          <pc:sldMk cId="0" sldId="346"/>
        </pc:sldMkLst>
        <pc:picChg chg="add mod">
          <ac:chgData name="Rogerio Aguiar" userId="86fef4cc378c3954" providerId="LiveId" clId="{36CB8032-1898-4405-838B-EA8B11BEAD4E}" dt="2019-11-07T17:23:54.416" v="571" actId="1076"/>
          <ac:picMkLst>
            <pc:docMk/>
            <pc:sldMk cId="0" sldId="346"/>
            <ac:picMk id="4" creationId="{55A67FC0-99CC-4903-B19D-97ACF0C44672}"/>
          </ac:picMkLst>
        </pc:picChg>
      </pc:sldChg>
      <pc:sldChg chg="modSp">
        <pc:chgData name="Rogerio Aguiar" userId="86fef4cc378c3954" providerId="LiveId" clId="{36CB8032-1898-4405-838B-EA8B11BEAD4E}" dt="2019-11-07T15:37:07.648" v="405" actId="20577"/>
        <pc:sldMkLst>
          <pc:docMk/>
          <pc:sldMk cId="0" sldId="347"/>
        </pc:sldMkLst>
        <pc:spChg chg="mod">
          <ac:chgData name="Rogerio Aguiar" userId="86fef4cc378c3954" providerId="LiveId" clId="{36CB8032-1898-4405-838B-EA8B11BEAD4E}" dt="2019-11-07T15:37:07.648" v="405" actId="20577"/>
          <ac:spMkLst>
            <pc:docMk/>
            <pc:sldMk cId="0" sldId="347"/>
            <ac:spMk id="78850" creationId="{00000000-0000-0000-0000-000000000000}"/>
          </ac:spMkLst>
        </pc:spChg>
      </pc:sldChg>
      <pc:sldChg chg="modSp del ord">
        <pc:chgData name="Rogerio Aguiar" userId="86fef4cc378c3954" providerId="LiveId" clId="{36CB8032-1898-4405-838B-EA8B11BEAD4E}" dt="2019-11-07T15:43:59.534" v="469" actId="2696"/>
        <pc:sldMkLst>
          <pc:docMk/>
          <pc:sldMk cId="0" sldId="348"/>
        </pc:sldMkLst>
        <pc:spChg chg="mod">
          <ac:chgData name="Rogerio Aguiar" userId="86fef4cc378c3954" providerId="LiveId" clId="{36CB8032-1898-4405-838B-EA8B11BEAD4E}" dt="2019-11-07T15:37:57.320" v="410" actId="403"/>
          <ac:spMkLst>
            <pc:docMk/>
            <pc:sldMk cId="0" sldId="348"/>
            <ac:spMk id="5" creationId="{00000000-0000-0000-0000-000000000000}"/>
          </ac:spMkLst>
        </pc:spChg>
        <pc:spChg chg="mod">
          <ac:chgData name="Rogerio Aguiar" userId="86fef4cc378c3954" providerId="LiveId" clId="{36CB8032-1898-4405-838B-EA8B11BEAD4E}" dt="2019-11-07T15:43:50.872" v="468" actId="123"/>
          <ac:spMkLst>
            <pc:docMk/>
            <pc:sldMk cId="0" sldId="348"/>
            <ac:spMk id="79874" creationId="{00000000-0000-0000-0000-000000000000}"/>
          </ac:spMkLst>
        </pc:spChg>
      </pc:sldChg>
      <pc:sldChg chg="modSp">
        <pc:chgData name="Rogerio Aguiar" userId="86fef4cc378c3954" providerId="LiveId" clId="{36CB8032-1898-4405-838B-EA8B11BEAD4E}" dt="2019-11-07T15:42:53.593" v="466" actId="1076"/>
        <pc:sldMkLst>
          <pc:docMk/>
          <pc:sldMk cId="0" sldId="356"/>
        </pc:sldMkLst>
        <pc:spChg chg="mod">
          <ac:chgData name="Rogerio Aguiar" userId="86fef4cc378c3954" providerId="LiveId" clId="{36CB8032-1898-4405-838B-EA8B11BEAD4E}" dt="2019-11-07T15:42:53.593" v="466" actId="1076"/>
          <ac:spMkLst>
            <pc:docMk/>
            <pc:sldMk cId="0" sldId="356"/>
            <ac:spMk id="83973" creationId="{00000000-0000-0000-0000-000000000000}"/>
          </ac:spMkLst>
        </pc:spChg>
        <pc:spChg chg="mod">
          <ac:chgData name="Rogerio Aguiar" userId="86fef4cc378c3954" providerId="LiveId" clId="{36CB8032-1898-4405-838B-EA8B11BEAD4E}" dt="2019-11-07T15:42:48.407" v="465" actId="14100"/>
          <ac:spMkLst>
            <pc:docMk/>
            <pc:sldMk cId="0" sldId="356"/>
            <ac:spMk id="259074" creationId="{00000000-0000-0000-0000-000000000000}"/>
          </ac:spMkLst>
        </pc:spChg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361"/>
        </pc:sldMkLst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380"/>
        </pc:sldMkLst>
      </pc:sldChg>
      <pc:sldChg chg="ord">
        <pc:chgData name="Rogerio Aguiar" userId="86fef4cc378c3954" providerId="LiveId" clId="{36CB8032-1898-4405-838B-EA8B11BEAD4E}" dt="2019-11-07T15:43:16.367" v="467"/>
        <pc:sldMkLst>
          <pc:docMk/>
          <pc:sldMk cId="0" sldId="411"/>
        </pc:sldMkLst>
      </pc:sldChg>
      <pc:sldChg chg="addSp modSp modAnim">
        <pc:chgData name="Rogerio Aguiar" userId="86fef4cc378c3954" providerId="LiveId" clId="{36CB8032-1898-4405-838B-EA8B11BEAD4E}" dt="2019-11-07T17:23:22.746" v="566"/>
        <pc:sldMkLst>
          <pc:docMk/>
          <pc:sldMk cId="0" sldId="412"/>
        </pc:sldMkLst>
        <pc:picChg chg="add mod">
          <ac:chgData name="Rogerio Aguiar" userId="86fef4cc378c3954" providerId="LiveId" clId="{36CB8032-1898-4405-838B-EA8B11BEAD4E}" dt="2019-11-07T17:23:12.630" v="564" actId="1076"/>
          <ac:picMkLst>
            <pc:docMk/>
            <pc:sldMk cId="0" sldId="412"/>
            <ac:picMk id="5" creationId="{1419E818-F38A-45A9-ADB6-0C105A5EED10}"/>
          </ac:picMkLst>
        </pc:picChg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427"/>
        </pc:sldMkLst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429"/>
        </pc:sldMkLst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435"/>
        </pc:sldMkLst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437"/>
        </pc:sldMkLst>
      </pc:sldChg>
      <pc:sldChg chg="modSp modNotes">
        <pc:chgData name="Rogerio Aguiar" userId="86fef4cc378c3954" providerId="LiveId" clId="{36CB8032-1898-4405-838B-EA8B11BEAD4E}" dt="2019-11-07T19:44:38.670" v="609"/>
        <pc:sldMkLst>
          <pc:docMk/>
          <pc:sldMk cId="0" sldId="438"/>
        </pc:sldMkLst>
        <pc:spChg chg="mod">
          <ac:chgData name="Rogerio Aguiar" userId="86fef4cc378c3954" providerId="LiveId" clId="{36CB8032-1898-4405-838B-EA8B11BEAD4E}" dt="2019-11-07T15:04:17.536" v="12" actId="20577"/>
          <ac:spMkLst>
            <pc:docMk/>
            <pc:sldMk cId="0" sldId="438"/>
            <ac:spMk id="4" creationId="{00000000-0000-0000-0000-000000000000}"/>
          </ac:spMkLst>
        </pc:spChg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440"/>
        </pc:sldMkLst>
      </pc:sldChg>
      <pc:sldChg chg="modSp setBg modNotes">
        <pc:chgData name="Rogerio Aguiar" userId="86fef4cc378c3954" providerId="LiveId" clId="{36CB8032-1898-4405-838B-EA8B11BEAD4E}" dt="2019-11-07T19:44:38.670" v="609"/>
        <pc:sldMkLst>
          <pc:docMk/>
          <pc:sldMk cId="804654878" sldId="443"/>
        </pc:sldMkLst>
        <pc:graphicFrameChg chg="mod">
          <ac:chgData name="Rogerio Aguiar" userId="86fef4cc378c3954" providerId="LiveId" clId="{36CB8032-1898-4405-838B-EA8B11BEAD4E}" dt="2019-11-07T15:01:06.801" v="9" actId="14100"/>
          <ac:graphicFrameMkLst>
            <pc:docMk/>
            <pc:sldMk cId="804654878" sldId="443"/>
            <ac:graphicFrameMk id="3" creationId="{D557EB48-E6CF-4D5F-8F96-F03A93AB9FB8}"/>
          </ac:graphicFrameMkLst>
        </pc:graphicFrameChg>
      </pc:sldChg>
      <pc:sldChg chg="modSp">
        <pc:chgData name="Rogerio Aguiar" userId="86fef4cc378c3954" providerId="LiveId" clId="{36CB8032-1898-4405-838B-EA8B11BEAD4E}" dt="2019-11-07T14:59:25.342" v="4"/>
        <pc:sldMkLst>
          <pc:docMk/>
          <pc:sldMk cId="2602062916" sldId="444"/>
        </pc:sldMkLst>
        <pc:graphicFrameChg chg="mod">
          <ac:chgData name="Rogerio Aguiar" userId="86fef4cc378c3954" providerId="LiveId" clId="{36CB8032-1898-4405-838B-EA8B11BEAD4E}" dt="2019-11-07T14:59:25.342" v="4"/>
          <ac:graphicFrameMkLst>
            <pc:docMk/>
            <pc:sldMk cId="2602062916" sldId="444"/>
            <ac:graphicFrameMk id="2" creationId="{49537578-8BB1-458D-A2CB-4C4ADAFB0A32}"/>
          </ac:graphicFrameMkLst>
        </pc:graphicFrameChg>
      </pc:sldChg>
      <pc:sldChg chg="del">
        <pc:chgData name="Rogerio Aguiar" userId="86fef4cc378c3954" providerId="LiveId" clId="{36CB8032-1898-4405-838B-EA8B11BEAD4E}" dt="2019-11-07T15:33:53.261" v="358" actId="2696"/>
        <pc:sldMkLst>
          <pc:docMk/>
          <pc:sldMk cId="866133458" sldId="451"/>
        </pc:sldMkLst>
      </pc:sldChg>
      <pc:sldChg chg="modSp">
        <pc:chgData name="Rogerio Aguiar" userId="86fef4cc378c3954" providerId="LiveId" clId="{36CB8032-1898-4405-838B-EA8B11BEAD4E}" dt="2019-11-07T17:26:35.985" v="608" actId="120"/>
        <pc:sldMkLst>
          <pc:docMk/>
          <pc:sldMk cId="1188932905" sldId="460"/>
        </pc:sldMkLst>
        <pc:spChg chg="mod">
          <ac:chgData name="Rogerio Aguiar" userId="86fef4cc378c3954" providerId="LiveId" clId="{36CB8032-1898-4405-838B-EA8B11BEAD4E}" dt="2019-11-07T15:35:52.063" v="369" actId="403"/>
          <ac:spMkLst>
            <pc:docMk/>
            <pc:sldMk cId="1188932905" sldId="460"/>
            <ac:spMk id="12" creationId="{9114F0F0-5BAA-4BB0-B73C-0623E9FECA32}"/>
          </ac:spMkLst>
        </pc:spChg>
        <pc:spChg chg="mod">
          <ac:chgData name="Rogerio Aguiar" userId="86fef4cc378c3954" providerId="LiveId" clId="{36CB8032-1898-4405-838B-EA8B11BEAD4E}" dt="2019-11-07T17:26:35.985" v="608" actId="120"/>
          <ac:spMkLst>
            <pc:docMk/>
            <pc:sldMk cId="1188932905" sldId="460"/>
            <ac:spMk id="75778" creationId="{00000000-0000-0000-0000-000000000000}"/>
          </ac:spMkLst>
        </pc:spChg>
        <pc:grpChg chg="mod">
          <ac:chgData name="Rogerio Aguiar" userId="86fef4cc378c3954" providerId="LiveId" clId="{36CB8032-1898-4405-838B-EA8B11BEAD4E}" dt="2019-11-07T15:35:31.436" v="362" actId="14100"/>
          <ac:grpSpMkLst>
            <pc:docMk/>
            <pc:sldMk cId="1188932905" sldId="460"/>
            <ac:grpSpMk id="10" creationId="{1F1F90A4-1D5C-46D1-85BC-9FEF3B43EAC6}"/>
          </ac:grpSpMkLst>
        </pc:grpChg>
        <pc:picChg chg="mod">
          <ac:chgData name="Rogerio Aguiar" userId="86fef4cc378c3954" providerId="LiveId" clId="{36CB8032-1898-4405-838B-EA8B11BEAD4E}" dt="2019-11-07T15:36:00.396" v="370" actId="1076"/>
          <ac:picMkLst>
            <pc:docMk/>
            <pc:sldMk cId="1188932905" sldId="460"/>
            <ac:picMk id="11" creationId="{576E0C30-A864-47FD-88AA-2D28B12793C5}"/>
          </ac:picMkLst>
        </pc:picChg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310700305" sldId="467"/>
        </pc:sldMkLst>
      </pc:sldChg>
      <pc:sldChg chg="del">
        <pc:chgData name="Rogerio Aguiar" userId="86fef4cc378c3954" providerId="LiveId" clId="{36CB8032-1898-4405-838B-EA8B11BEAD4E}" dt="2019-11-07T17:06:48.622" v="520" actId="2696"/>
        <pc:sldMkLst>
          <pc:docMk/>
          <pc:sldMk cId="2091128688" sldId="468"/>
        </pc:sldMkLst>
      </pc:sldChg>
      <pc:sldChg chg="delSp modSp">
        <pc:chgData name="Rogerio Aguiar" userId="86fef4cc378c3954" providerId="LiveId" clId="{36CB8032-1898-4405-838B-EA8B11BEAD4E}" dt="2019-11-07T15:29:00.680" v="262" actId="14100"/>
        <pc:sldMkLst>
          <pc:docMk/>
          <pc:sldMk cId="2876160476" sldId="488"/>
        </pc:sldMkLst>
        <pc:spChg chg="del mod topLvl">
          <ac:chgData name="Rogerio Aguiar" userId="86fef4cc378c3954" providerId="LiveId" clId="{36CB8032-1898-4405-838B-EA8B11BEAD4E}" dt="2019-11-07T15:28:53.770" v="260" actId="478"/>
          <ac:spMkLst>
            <pc:docMk/>
            <pc:sldMk cId="2876160476" sldId="488"/>
            <ac:spMk id="6" creationId="{2553FB63-1B55-445B-8B46-5A0E93E479CF}"/>
          </ac:spMkLst>
        </pc:spChg>
        <pc:grpChg chg="del mod">
          <ac:chgData name="Rogerio Aguiar" userId="86fef4cc378c3954" providerId="LiveId" clId="{36CB8032-1898-4405-838B-EA8B11BEAD4E}" dt="2019-11-07T15:28:51.594" v="259" actId="478"/>
          <ac:grpSpMkLst>
            <pc:docMk/>
            <pc:sldMk cId="2876160476" sldId="488"/>
            <ac:grpSpMk id="2" creationId="{E666E79C-D98C-4550-918B-ABF8BDDAF261}"/>
          </ac:grpSpMkLst>
        </pc:grpChg>
        <pc:picChg chg="mod">
          <ac:chgData name="Rogerio Aguiar" userId="86fef4cc378c3954" providerId="LiveId" clId="{36CB8032-1898-4405-838B-EA8B11BEAD4E}" dt="2019-11-07T15:28:56.097" v="261" actId="1076"/>
          <ac:picMkLst>
            <pc:docMk/>
            <pc:sldMk cId="2876160476" sldId="488"/>
            <ac:picMk id="3" creationId="{9CAF4DBD-79F2-478B-9AB2-F0C46970B793}"/>
          </ac:picMkLst>
        </pc:picChg>
        <pc:picChg chg="del mod topLvl">
          <ac:chgData name="Rogerio Aguiar" userId="86fef4cc378c3954" providerId="LiveId" clId="{36CB8032-1898-4405-838B-EA8B11BEAD4E}" dt="2019-11-07T15:28:51.594" v="259" actId="478"/>
          <ac:picMkLst>
            <pc:docMk/>
            <pc:sldMk cId="2876160476" sldId="488"/>
            <ac:picMk id="5" creationId="{DD3AFC9D-EAE0-4712-ADD5-87DE98D1524B}"/>
          </ac:picMkLst>
        </pc:picChg>
        <pc:picChg chg="mod">
          <ac:chgData name="Rogerio Aguiar" userId="86fef4cc378c3954" providerId="LiveId" clId="{36CB8032-1898-4405-838B-EA8B11BEAD4E}" dt="2019-11-07T15:29:00.680" v="262" actId="14100"/>
          <ac:picMkLst>
            <pc:docMk/>
            <pc:sldMk cId="2876160476" sldId="488"/>
            <ac:picMk id="19" creationId="{80F2F45C-E820-447A-A790-127753587397}"/>
          </ac:picMkLst>
        </pc:picChg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495"/>
        </pc:sldMkLst>
      </pc:sldChg>
      <pc:sldChg chg="del">
        <pc:chgData name="Rogerio Aguiar" userId="86fef4cc378c3954" providerId="LiveId" clId="{36CB8032-1898-4405-838B-EA8B11BEAD4E}" dt="2019-11-07T17:21:17.602" v="560" actId="2696"/>
        <pc:sldMkLst>
          <pc:docMk/>
          <pc:sldMk cId="1531998747" sldId="584"/>
        </pc:sldMkLst>
      </pc:sldChg>
      <pc:sldChg chg="modSp del">
        <pc:chgData name="Rogerio Aguiar" userId="86fef4cc378c3954" providerId="LiveId" clId="{36CB8032-1898-4405-838B-EA8B11BEAD4E}" dt="2019-11-07T17:14:32.486" v="541" actId="2696"/>
        <pc:sldMkLst>
          <pc:docMk/>
          <pc:sldMk cId="2880847562" sldId="587"/>
        </pc:sldMkLst>
        <pc:picChg chg="mod">
          <ac:chgData name="Rogerio Aguiar" userId="86fef4cc378c3954" providerId="LiveId" clId="{36CB8032-1898-4405-838B-EA8B11BEAD4E}" dt="2019-11-07T15:05:56.557" v="13" actId="14100"/>
          <ac:picMkLst>
            <pc:docMk/>
            <pc:sldMk cId="2880847562" sldId="587"/>
            <ac:picMk id="2" creationId="{E32E471F-96CC-4894-8545-FDB6527EDBA3}"/>
          </ac:picMkLst>
        </pc:picChg>
      </pc:sldChg>
      <pc:sldChg chg="del">
        <pc:chgData name="Rogerio Aguiar" userId="86fef4cc378c3954" providerId="LiveId" clId="{36CB8032-1898-4405-838B-EA8B11BEAD4E}" dt="2019-11-07T16:58:56.594" v="513" actId="2696"/>
        <pc:sldMkLst>
          <pc:docMk/>
          <pc:sldMk cId="4028863906" sldId="590"/>
        </pc:sldMkLst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591"/>
        </pc:sldMkLst>
      </pc:sldChg>
      <pc:sldChg chg="modNotes">
        <pc:chgData name="Rogerio Aguiar" userId="86fef4cc378c3954" providerId="LiveId" clId="{36CB8032-1898-4405-838B-EA8B11BEAD4E}" dt="2019-11-07T19:44:38.670" v="609"/>
        <pc:sldMkLst>
          <pc:docMk/>
          <pc:sldMk cId="0" sldId="592"/>
        </pc:sldMkLst>
      </pc:sldChg>
      <pc:sldChg chg="modSp">
        <pc:chgData name="Rogerio Aguiar" userId="86fef4cc378c3954" providerId="LiveId" clId="{36CB8032-1898-4405-838B-EA8B11BEAD4E}" dt="2019-11-07T15:10:52.363" v="39" actId="403"/>
        <pc:sldMkLst>
          <pc:docMk/>
          <pc:sldMk cId="726888441" sldId="593"/>
        </pc:sldMkLst>
        <pc:spChg chg="mod">
          <ac:chgData name="Rogerio Aguiar" userId="86fef4cc378c3954" providerId="LiveId" clId="{36CB8032-1898-4405-838B-EA8B11BEAD4E}" dt="2019-11-07T15:10:52.363" v="39" actId="403"/>
          <ac:spMkLst>
            <pc:docMk/>
            <pc:sldMk cId="726888441" sldId="593"/>
            <ac:spMk id="3" creationId="{3ACD112F-4192-4679-8DD1-52A6F08B28D4}"/>
          </ac:spMkLst>
        </pc:spChg>
      </pc:sldChg>
      <pc:sldChg chg="modSp">
        <pc:chgData name="Rogerio Aguiar" userId="86fef4cc378c3954" providerId="LiveId" clId="{36CB8032-1898-4405-838B-EA8B11BEAD4E}" dt="2019-11-07T15:26:58.682" v="250" actId="1076"/>
        <pc:sldMkLst>
          <pc:docMk/>
          <pc:sldMk cId="2075532617" sldId="594"/>
        </pc:sldMkLst>
        <pc:spChg chg="mod">
          <ac:chgData name="Rogerio Aguiar" userId="86fef4cc378c3954" providerId="LiveId" clId="{36CB8032-1898-4405-838B-EA8B11BEAD4E}" dt="2019-11-07T15:26:58.682" v="250" actId="1076"/>
          <ac:spMkLst>
            <pc:docMk/>
            <pc:sldMk cId="2075532617" sldId="594"/>
            <ac:spMk id="3" creationId="{3ACD112F-4192-4679-8DD1-52A6F08B28D4}"/>
          </ac:spMkLst>
        </pc:spChg>
      </pc:sldChg>
      <pc:sldChg chg="modSp">
        <pc:chgData name="Rogerio Aguiar" userId="86fef4cc378c3954" providerId="LiveId" clId="{36CB8032-1898-4405-838B-EA8B11BEAD4E}" dt="2019-11-07T15:27:13.289" v="255" actId="403"/>
        <pc:sldMkLst>
          <pc:docMk/>
          <pc:sldMk cId="2644690655" sldId="596"/>
        </pc:sldMkLst>
        <pc:spChg chg="mod">
          <ac:chgData name="Rogerio Aguiar" userId="86fef4cc378c3954" providerId="LiveId" clId="{36CB8032-1898-4405-838B-EA8B11BEAD4E}" dt="2019-11-07T15:27:13.289" v="255" actId="403"/>
          <ac:spMkLst>
            <pc:docMk/>
            <pc:sldMk cId="2644690655" sldId="596"/>
            <ac:spMk id="3" creationId="{3ACD112F-4192-4679-8DD1-52A6F08B28D4}"/>
          </ac:spMkLst>
        </pc:spChg>
      </pc:sldChg>
      <pc:sldChg chg="addSp delSp modSp delAnim modAnim">
        <pc:chgData name="Rogerio Aguiar" userId="86fef4cc378c3954" providerId="LiveId" clId="{36CB8032-1898-4405-838B-EA8B11BEAD4E}" dt="2019-11-07T15:26:01.333" v="244" actId="14100"/>
        <pc:sldMkLst>
          <pc:docMk/>
          <pc:sldMk cId="510072440" sldId="608"/>
        </pc:sldMkLst>
        <pc:spChg chg="mod">
          <ac:chgData name="Rogerio Aguiar" userId="86fef4cc378c3954" providerId="LiveId" clId="{36CB8032-1898-4405-838B-EA8B11BEAD4E}" dt="2019-11-07T15:17:54.477" v="121" actId="164"/>
          <ac:spMkLst>
            <pc:docMk/>
            <pc:sldMk cId="510072440" sldId="608"/>
            <ac:spMk id="2" creationId="{D8321A2E-1161-405B-9ED5-6AD3832A4773}"/>
          </ac:spMkLst>
        </pc:spChg>
        <pc:spChg chg="add del mod">
          <ac:chgData name="Rogerio Aguiar" userId="86fef4cc378c3954" providerId="LiveId" clId="{36CB8032-1898-4405-838B-EA8B11BEAD4E}" dt="2019-11-07T15:13:48.169" v="53" actId="478"/>
          <ac:spMkLst>
            <pc:docMk/>
            <pc:sldMk cId="510072440" sldId="608"/>
            <ac:spMk id="5" creationId="{D426B9E7-F0F7-4A43-A9E6-1116685CFA34}"/>
          </ac:spMkLst>
        </pc:spChg>
        <pc:spChg chg="del">
          <ac:chgData name="Rogerio Aguiar" userId="86fef4cc378c3954" providerId="LiveId" clId="{36CB8032-1898-4405-838B-EA8B11BEAD4E}" dt="2019-11-07T15:12:06.955" v="46" actId="478"/>
          <ac:spMkLst>
            <pc:docMk/>
            <pc:sldMk cId="510072440" sldId="608"/>
            <ac:spMk id="6" creationId="{DA1F7D3A-391C-4F0B-8EF2-97CC1DE91FD8}"/>
          </ac:spMkLst>
        </pc:spChg>
        <pc:spChg chg="del">
          <ac:chgData name="Rogerio Aguiar" userId="86fef4cc378c3954" providerId="LiveId" clId="{36CB8032-1898-4405-838B-EA8B11BEAD4E}" dt="2019-11-07T15:11:53.901" v="43" actId="478"/>
          <ac:spMkLst>
            <pc:docMk/>
            <pc:sldMk cId="510072440" sldId="608"/>
            <ac:spMk id="8" creationId="{5F9244DA-6D5A-4788-98B3-9D0BDA727ADF}"/>
          </ac:spMkLst>
        </pc:spChg>
        <pc:spChg chg="del">
          <ac:chgData name="Rogerio Aguiar" userId="86fef4cc378c3954" providerId="LiveId" clId="{36CB8032-1898-4405-838B-EA8B11BEAD4E}" dt="2019-11-07T15:13:52.985" v="54" actId="478"/>
          <ac:spMkLst>
            <pc:docMk/>
            <pc:sldMk cId="510072440" sldId="608"/>
            <ac:spMk id="9" creationId="{8D2F4078-A453-4661-BE3C-21FB8CAA91C1}"/>
          </ac:spMkLst>
        </pc:spChg>
        <pc:spChg chg="add mod">
          <ac:chgData name="Rogerio Aguiar" userId="86fef4cc378c3954" providerId="LiveId" clId="{36CB8032-1898-4405-838B-EA8B11BEAD4E}" dt="2019-11-07T15:21:06.060" v="188" actId="1076"/>
          <ac:spMkLst>
            <pc:docMk/>
            <pc:sldMk cId="510072440" sldId="608"/>
            <ac:spMk id="11" creationId="{00A77AD8-364D-4CF1-A8CD-3930685452F0}"/>
          </ac:spMkLst>
        </pc:spChg>
        <pc:spChg chg="del mod">
          <ac:chgData name="Rogerio Aguiar" userId="86fef4cc378c3954" providerId="LiveId" clId="{36CB8032-1898-4405-838B-EA8B11BEAD4E}" dt="2019-11-07T15:14:44.644" v="61" actId="478"/>
          <ac:spMkLst>
            <pc:docMk/>
            <pc:sldMk cId="510072440" sldId="608"/>
            <ac:spMk id="13" creationId="{5C444F6B-37E6-4E14-9EBE-5D97E8C35988}"/>
          </ac:spMkLst>
        </pc:spChg>
        <pc:spChg chg="del mod">
          <ac:chgData name="Rogerio Aguiar" userId="86fef4cc378c3954" providerId="LiveId" clId="{36CB8032-1898-4405-838B-EA8B11BEAD4E}" dt="2019-11-07T15:18:09.257" v="133" actId="478"/>
          <ac:spMkLst>
            <pc:docMk/>
            <pc:sldMk cId="510072440" sldId="608"/>
            <ac:spMk id="15" creationId="{53F83274-C590-4E34-9DE7-D840FC77474E}"/>
          </ac:spMkLst>
        </pc:spChg>
        <pc:spChg chg="mod">
          <ac:chgData name="Rogerio Aguiar" userId="86fef4cc378c3954" providerId="LiveId" clId="{36CB8032-1898-4405-838B-EA8B11BEAD4E}" dt="2019-11-07T15:26:01.333" v="244" actId="14100"/>
          <ac:spMkLst>
            <pc:docMk/>
            <pc:sldMk cId="510072440" sldId="608"/>
            <ac:spMk id="16" creationId="{593612F3-AD90-44E2-B771-F521A767F8DB}"/>
          </ac:spMkLst>
        </pc:spChg>
        <pc:spChg chg="add mod">
          <ac:chgData name="Rogerio Aguiar" userId="86fef4cc378c3954" providerId="LiveId" clId="{36CB8032-1898-4405-838B-EA8B11BEAD4E}" dt="2019-11-07T15:22:15.724" v="192" actId="1076"/>
          <ac:spMkLst>
            <pc:docMk/>
            <pc:sldMk cId="510072440" sldId="608"/>
            <ac:spMk id="19" creationId="{4B9A9530-ABD5-444D-86DF-32AC9766A203}"/>
          </ac:spMkLst>
        </pc:spChg>
        <pc:spChg chg="add mod">
          <ac:chgData name="Rogerio Aguiar" userId="86fef4cc378c3954" providerId="LiveId" clId="{36CB8032-1898-4405-838B-EA8B11BEAD4E}" dt="2019-11-07T15:23:14.382" v="199" actId="688"/>
          <ac:spMkLst>
            <pc:docMk/>
            <pc:sldMk cId="510072440" sldId="608"/>
            <ac:spMk id="20" creationId="{2622C076-4E26-4705-8C88-3AFDD75BE508}"/>
          </ac:spMkLst>
        </pc:spChg>
        <pc:spChg chg="add mod">
          <ac:chgData name="Rogerio Aguiar" userId="86fef4cc378c3954" providerId="LiveId" clId="{36CB8032-1898-4405-838B-EA8B11BEAD4E}" dt="2019-11-07T15:23:33.946" v="203" actId="688"/>
          <ac:spMkLst>
            <pc:docMk/>
            <pc:sldMk cId="510072440" sldId="608"/>
            <ac:spMk id="21" creationId="{CE4854CA-6AD5-4514-873A-EAC2A1C8E44D}"/>
          </ac:spMkLst>
        </pc:spChg>
        <pc:spChg chg="del">
          <ac:chgData name="Rogerio Aguiar" userId="86fef4cc378c3954" providerId="LiveId" clId="{36CB8032-1898-4405-838B-EA8B11BEAD4E}" dt="2019-11-07T15:11:53.020" v="42" actId="478"/>
          <ac:spMkLst>
            <pc:docMk/>
            <pc:sldMk cId="510072440" sldId="608"/>
            <ac:spMk id="25" creationId="{323F863B-F52D-41CA-AAC7-35880397DD8A}"/>
          </ac:spMkLst>
        </pc:spChg>
        <pc:spChg chg="del">
          <ac:chgData name="Rogerio Aguiar" userId="86fef4cc378c3954" providerId="LiveId" clId="{36CB8032-1898-4405-838B-EA8B11BEAD4E}" dt="2019-11-07T15:11:51.436" v="41" actId="478"/>
          <ac:spMkLst>
            <pc:docMk/>
            <pc:sldMk cId="510072440" sldId="608"/>
            <ac:spMk id="28" creationId="{C13474BA-4ABF-4457-BBEC-8EE00A049270}"/>
          </ac:spMkLst>
        </pc:spChg>
        <pc:spChg chg="del">
          <ac:chgData name="Rogerio Aguiar" userId="86fef4cc378c3954" providerId="LiveId" clId="{36CB8032-1898-4405-838B-EA8B11BEAD4E}" dt="2019-11-07T15:11:50.205" v="40" actId="478"/>
          <ac:spMkLst>
            <pc:docMk/>
            <pc:sldMk cId="510072440" sldId="608"/>
            <ac:spMk id="29" creationId="{5536E04F-925D-4257-8DD8-51ED9B4814B7}"/>
          </ac:spMkLst>
        </pc:spChg>
        <pc:grpChg chg="add mod">
          <ac:chgData name="Rogerio Aguiar" userId="86fef4cc378c3954" providerId="LiveId" clId="{36CB8032-1898-4405-838B-EA8B11BEAD4E}" dt="2019-11-07T15:24:08.149" v="209" actId="1076"/>
          <ac:grpSpMkLst>
            <pc:docMk/>
            <pc:sldMk cId="510072440" sldId="608"/>
            <ac:grpSpMk id="10" creationId="{D0F82F80-BF96-45A0-A283-D90BEC93BDF0}"/>
          </ac:grpSpMkLst>
        </pc:grpChg>
        <pc:picChg chg="add del">
          <ac:chgData name="Rogerio Aguiar" userId="86fef4cc378c3954" providerId="LiveId" clId="{36CB8032-1898-4405-838B-EA8B11BEAD4E}" dt="2019-11-07T15:12:49.035" v="49"/>
          <ac:picMkLst>
            <pc:docMk/>
            <pc:sldMk cId="510072440" sldId="608"/>
            <ac:picMk id="3" creationId="{47B9DC2D-2282-4B2C-AACA-9ACA9595F728}"/>
          </ac:picMkLst>
        </pc:picChg>
        <pc:picChg chg="mod">
          <ac:chgData name="Rogerio Aguiar" userId="86fef4cc378c3954" providerId="LiveId" clId="{36CB8032-1898-4405-838B-EA8B11BEAD4E}" dt="2019-11-07T15:17:54.477" v="121" actId="164"/>
          <ac:picMkLst>
            <pc:docMk/>
            <pc:sldMk cId="510072440" sldId="608"/>
            <ac:picMk id="4" creationId="{3C424CB2-1679-4E1C-AC3A-08A83B5258E8}"/>
          </ac:picMkLst>
        </pc:picChg>
        <pc:picChg chg="add del mod ord">
          <ac:chgData name="Rogerio Aguiar" userId="86fef4cc378c3954" providerId="LiveId" clId="{36CB8032-1898-4405-838B-EA8B11BEAD4E}" dt="2019-11-07T15:24:36.298" v="220"/>
          <ac:picMkLst>
            <pc:docMk/>
            <pc:sldMk cId="510072440" sldId="608"/>
            <ac:picMk id="7" creationId="{632B0CDB-A630-4E65-A5BA-41F3BE41A27B}"/>
          </ac:picMkLst>
        </pc:picChg>
        <pc:picChg chg="add mod ord">
          <ac:chgData name="Rogerio Aguiar" userId="86fef4cc378c3954" providerId="LiveId" clId="{36CB8032-1898-4405-838B-EA8B11BEAD4E}" dt="2019-11-07T15:25:56.077" v="243" actId="1036"/>
          <ac:picMkLst>
            <pc:docMk/>
            <pc:sldMk cId="510072440" sldId="608"/>
            <ac:picMk id="12" creationId="{11FD5DC8-0267-474B-AC9E-F4DCA3FC1864}"/>
          </ac:picMkLst>
        </pc:picChg>
      </pc:sldChg>
      <pc:sldChg chg="modSp">
        <pc:chgData name="Rogerio Aguiar" userId="86fef4cc378c3954" providerId="LiveId" clId="{36CB8032-1898-4405-838B-EA8B11BEAD4E}" dt="2019-11-07T15:31:33.922" v="311" actId="14100"/>
        <pc:sldMkLst>
          <pc:docMk/>
          <pc:sldMk cId="1313745562" sldId="2460"/>
        </pc:sldMkLst>
        <pc:spChg chg="mod">
          <ac:chgData name="Rogerio Aguiar" userId="86fef4cc378c3954" providerId="LiveId" clId="{36CB8032-1898-4405-838B-EA8B11BEAD4E}" dt="2019-11-07T15:31:33.922" v="311" actId="14100"/>
          <ac:spMkLst>
            <pc:docMk/>
            <pc:sldMk cId="1313745562" sldId="2460"/>
            <ac:spMk id="59395" creationId="{00000000-0000-0000-0000-000000000000}"/>
          </ac:spMkLst>
        </pc:spChg>
      </pc:sldChg>
      <pc:sldChg chg="addSp modSp modAnim">
        <pc:chgData name="Rogerio Aguiar" userId="86fef4cc378c3954" providerId="LiveId" clId="{36CB8032-1898-4405-838B-EA8B11BEAD4E}" dt="2019-11-07T17:26:12.169" v="603"/>
        <pc:sldMkLst>
          <pc:docMk/>
          <pc:sldMk cId="2868442468" sldId="2461"/>
        </pc:sldMkLst>
        <pc:spChg chg="mod">
          <ac:chgData name="Rogerio Aguiar" userId="86fef4cc378c3954" providerId="LiveId" clId="{36CB8032-1898-4405-838B-EA8B11BEAD4E}" dt="2019-11-07T15:32:58.384" v="357" actId="5793"/>
          <ac:spMkLst>
            <pc:docMk/>
            <pc:sldMk cId="2868442468" sldId="2461"/>
            <ac:spMk id="60419" creationId="{00000000-0000-0000-0000-000000000000}"/>
          </ac:spMkLst>
        </pc:spChg>
        <pc:picChg chg="add">
          <ac:chgData name="Rogerio Aguiar" userId="86fef4cc378c3954" providerId="LiveId" clId="{36CB8032-1898-4405-838B-EA8B11BEAD4E}" dt="2019-11-07T17:26:12.169" v="603"/>
          <ac:picMkLst>
            <pc:docMk/>
            <pc:sldMk cId="2868442468" sldId="2461"/>
            <ac:picMk id="4" creationId="{43D8662F-86BB-4719-8CD0-329CFBD62AEA}"/>
          </ac:picMkLst>
        </pc:picChg>
      </pc:sldChg>
      <pc:sldChg chg="addSp modSp modAnim">
        <pc:chgData name="Rogerio Aguiar" userId="86fef4cc378c3954" providerId="LiveId" clId="{36CB8032-1898-4405-838B-EA8B11BEAD4E}" dt="2019-11-07T17:25:35.217" v="602"/>
        <pc:sldMkLst>
          <pc:docMk/>
          <pc:sldMk cId="1998333819" sldId="2462"/>
        </pc:sldMkLst>
        <pc:spChg chg="mod">
          <ac:chgData name="Rogerio Aguiar" userId="86fef4cc378c3954" providerId="LiveId" clId="{36CB8032-1898-4405-838B-EA8B11BEAD4E}" dt="2019-11-07T15:46:44.985" v="512" actId="6549"/>
          <ac:spMkLst>
            <pc:docMk/>
            <pc:sldMk cId="1998333819" sldId="2462"/>
            <ac:spMk id="2" creationId="{C779385E-AE1A-471C-888C-BC17F1FB6CD3}"/>
          </ac:spMkLst>
        </pc:spChg>
        <pc:picChg chg="add">
          <ac:chgData name="Rogerio Aguiar" userId="86fef4cc378c3954" providerId="LiveId" clId="{36CB8032-1898-4405-838B-EA8B11BEAD4E}" dt="2019-11-07T17:25:35.217" v="602"/>
          <ac:picMkLst>
            <pc:docMk/>
            <pc:sldMk cId="1998333819" sldId="2462"/>
            <ac:picMk id="4" creationId="{B548AFF2-5AD1-4AF4-906C-C841625C3CD7}"/>
          </ac:picMkLst>
        </pc:picChg>
      </pc:sldChg>
      <pc:sldChg chg="addSp delSp modSp del modAnim">
        <pc:chgData name="Rogerio Aguiar" userId="86fef4cc378c3954" providerId="LiveId" clId="{36CB8032-1898-4405-838B-EA8B11BEAD4E}" dt="2019-11-07T17:26:21.199" v="604" actId="2696"/>
        <pc:sldMkLst>
          <pc:docMk/>
          <pc:sldMk cId="909656140" sldId="2463"/>
        </pc:sldMkLst>
        <pc:spChg chg="add del mod">
          <ac:chgData name="Rogerio Aguiar" userId="86fef4cc378c3954" providerId="LiveId" clId="{36CB8032-1898-4405-838B-EA8B11BEAD4E}" dt="2019-11-07T15:39:42.774" v="432"/>
          <ac:spMkLst>
            <pc:docMk/>
            <pc:sldMk cId="909656140" sldId="2463"/>
            <ac:spMk id="4" creationId="{2C346969-F85D-4D89-A4DC-D9260340E555}"/>
          </ac:spMkLst>
        </pc:spChg>
        <pc:spChg chg="add mod">
          <ac:chgData name="Rogerio Aguiar" userId="86fef4cc378c3954" providerId="LiveId" clId="{36CB8032-1898-4405-838B-EA8B11BEAD4E}" dt="2019-11-07T15:40:42.401" v="449" actId="1076"/>
          <ac:spMkLst>
            <pc:docMk/>
            <pc:sldMk cId="909656140" sldId="2463"/>
            <ac:spMk id="5" creationId="{C5098F9D-D204-4C43-8FE8-B4F29CE86A1D}"/>
          </ac:spMkLst>
        </pc:spChg>
        <pc:picChg chg="add del mod">
          <ac:chgData name="Rogerio Aguiar" userId="86fef4cc378c3954" providerId="LiveId" clId="{36CB8032-1898-4405-838B-EA8B11BEAD4E}" dt="2019-11-07T15:41:22.036" v="455" actId="478"/>
          <ac:picMkLst>
            <pc:docMk/>
            <pc:sldMk cId="909656140" sldId="2463"/>
            <ac:picMk id="2" creationId="{BD13CD78-9369-4720-8355-8E1D62FA0B61}"/>
          </ac:picMkLst>
        </pc:picChg>
      </pc:sldChg>
      <pc:sldChg chg="del">
        <pc:chgData name="Rogerio Aguiar" userId="86fef4cc378c3954" providerId="LiveId" clId="{36CB8032-1898-4405-838B-EA8B11BEAD4E}" dt="2019-11-07T15:44:49.767" v="496" actId="2696"/>
        <pc:sldMkLst>
          <pc:docMk/>
          <pc:sldMk cId="2355827610" sldId="2464"/>
        </pc:sldMkLst>
      </pc:sldChg>
      <pc:sldChg chg="del">
        <pc:chgData name="Rogerio Aguiar" userId="86fef4cc378c3954" providerId="LiveId" clId="{36CB8032-1898-4405-838B-EA8B11BEAD4E}" dt="2019-11-07T16:59:55.049" v="518" actId="2696"/>
        <pc:sldMkLst>
          <pc:docMk/>
          <pc:sldMk cId="4265266537" sldId="2465"/>
        </pc:sldMkLst>
      </pc:sldChg>
      <pc:sldChg chg="modSp del">
        <pc:chgData name="Rogerio Aguiar" userId="86fef4cc378c3954" providerId="LiveId" clId="{36CB8032-1898-4405-838B-EA8B11BEAD4E}" dt="2019-11-07T17:23:29.707" v="567" actId="2696"/>
        <pc:sldMkLst>
          <pc:docMk/>
          <pc:sldMk cId="1978549278" sldId="2466"/>
        </pc:sldMkLst>
        <pc:picChg chg="mod">
          <ac:chgData name="Rogerio Aguiar" userId="86fef4cc378c3954" providerId="LiveId" clId="{36CB8032-1898-4405-838B-EA8B11BEAD4E}" dt="2019-11-07T17:07:47.578" v="521" actId="1076"/>
          <ac:picMkLst>
            <pc:docMk/>
            <pc:sldMk cId="1978549278" sldId="2466"/>
            <ac:picMk id="2" creationId="{BD13CD78-9369-4720-8355-8E1D62FA0B61}"/>
          </ac:picMkLst>
        </pc:picChg>
      </pc:sldChg>
      <pc:sldChg chg="addSp delSp modSp mod setBg setClrOvrMap">
        <pc:chgData name="Rogerio Aguiar" userId="86fef4cc378c3954" providerId="LiveId" clId="{36CB8032-1898-4405-838B-EA8B11BEAD4E}" dt="2019-11-07T17:13:36.448" v="539" actId="26606"/>
        <pc:sldMkLst>
          <pc:docMk/>
          <pc:sldMk cId="362274917" sldId="2467"/>
        </pc:sldMkLst>
        <pc:spChg chg="mod">
          <ac:chgData name="Rogerio Aguiar" userId="86fef4cc378c3954" providerId="LiveId" clId="{36CB8032-1898-4405-838B-EA8B11BEAD4E}" dt="2019-11-07T17:13:36.433" v="538" actId="26606"/>
          <ac:spMkLst>
            <pc:docMk/>
            <pc:sldMk cId="362274917" sldId="2467"/>
            <ac:spMk id="6" creationId="{170BB42A-10FE-4E30-9B0F-917F4B3D330F}"/>
          </ac:spMkLst>
        </pc:spChg>
        <pc:spChg chg="add del">
          <ac:chgData name="Rogerio Aguiar" userId="86fef4cc378c3954" providerId="LiveId" clId="{36CB8032-1898-4405-838B-EA8B11BEAD4E}" dt="2019-11-07T17:13:36.448" v="539" actId="26606"/>
          <ac:spMkLst>
            <pc:docMk/>
            <pc:sldMk cId="362274917" sldId="2467"/>
            <ac:spMk id="11" creationId="{0AA8F84D-BF31-4985-9EAF-99870D11240C}"/>
          </ac:spMkLst>
        </pc:spChg>
        <pc:spChg chg="add del">
          <ac:chgData name="Rogerio Aguiar" userId="86fef4cc378c3954" providerId="LiveId" clId="{36CB8032-1898-4405-838B-EA8B11BEAD4E}" dt="2019-11-07T17:13:36.448" v="539" actId="26606"/>
          <ac:spMkLst>
            <pc:docMk/>
            <pc:sldMk cId="362274917" sldId="2467"/>
            <ac:spMk id="15" creationId="{817B5381-FFCA-4325-8FBB-B1481666A08E}"/>
          </ac:spMkLst>
        </pc:spChg>
        <pc:spChg chg="add del">
          <ac:chgData name="Rogerio Aguiar" userId="86fef4cc378c3954" providerId="LiveId" clId="{36CB8032-1898-4405-838B-EA8B11BEAD4E}" dt="2019-11-07T17:13:36.433" v="538" actId="26606"/>
          <ac:spMkLst>
            <pc:docMk/>
            <pc:sldMk cId="362274917" sldId="2467"/>
            <ac:spMk id="20" creationId="{559AE206-7EBA-4D33-8BC9-9D8158553F0E}"/>
          </ac:spMkLst>
        </pc:spChg>
        <pc:spChg chg="add del">
          <ac:chgData name="Rogerio Aguiar" userId="86fef4cc378c3954" providerId="LiveId" clId="{36CB8032-1898-4405-838B-EA8B11BEAD4E}" dt="2019-11-07T17:13:36.433" v="538" actId="26606"/>
          <ac:spMkLst>
            <pc:docMk/>
            <pc:sldMk cId="362274917" sldId="2467"/>
            <ac:spMk id="22" creationId="{6437D937-A7F1-4011-92B4-328E5BE1B166}"/>
          </ac:spMkLst>
        </pc:spChg>
        <pc:spChg chg="add del">
          <ac:chgData name="Rogerio Aguiar" userId="86fef4cc378c3954" providerId="LiveId" clId="{36CB8032-1898-4405-838B-EA8B11BEAD4E}" dt="2019-11-07T17:13:36.433" v="538" actId="26606"/>
          <ac:spMkLst>
            <pc:docMk/>
            <pc:sldMk cId="362274917" sldId="2467"/>
            <ac:spMk id="24" creationId="{B672F332-AF08-46C6-94F0-77684310D7B7}"/>
          </ac:spMkLst>
        </pc:spChg>
        <pc:spChg chg="add del">
          <ac:chgData name="Rogerio Aguiar" userId="86fef4cc378c3954" providerId="LiveId" clId="{36CB8032-1898-4405-838B-EA8B11BEAD4E}" dt="2019-11-07T17:13:36.433" v="538" actId="26606"/>
          <ac:spMkLst>
            <pc:docMk/>
            <pc:sldMk cId="362274917" sldId="2467"/>
            <ac:spMk id="26" creationId="{34244EF8-D73A-40E1-BE73-D46E6B4B04ED}"/>
          </ac:spMkLst>
        </pc:spChg>
        <pc:spChg chg="add del">
          <ac:chgData name="Rogerio Aguiar" userId="86fef4cc378c3954" providerId="LiveId" clId="{36CB8032-1898-4405-838B-EA8B11BEAD4E}" dt="2019-11-07T17:13:36.433" v="538" actId="26606"/>
          <ac:spMkLst>
            <pc:docMk/>
            <pc:sldMk cId="362274917" sldId="2467"/>
            <ac:spMk id="28" creationId="{AB84D7E8-4ECB-42D7-ADBF-01689B0F24AE}"/>
          </ac:spMkLst>
        </pc:spChg>
        <pc:spChg chg="add">
          <ac:chgData name="Rogerio Aguiar" userId="86fef4cc378c3954" providerId="LiveId" clId="{36CB8032-1898-4405-838B-EA8B11BEAD4E}" dt="2019-11-07T17:13:36.448" v="539" actId="26606"/>
          <ac:spMkLst>
            <pc:docMk/>
            <pc:sldMk cId="362274917" sldId="2467"/>
            <ac:spMk id="32" creationId="{0AA8F84D-BF31-4985-9EAF-99870D11240C}"/>
          </ac:spMkLst>
        </pc:spChg>
        <pc:spChg chg="add">
          <ac:chgData name="Rogerio Aguiar" userId="86fef4cc378c3954" providerId="LiveId" clId="{36CB8032-1898-4405-838B-EA8B11BEAD4E}" dt="2019-11-07T17:13:36.448" v="539" actId="26606"/>
          <ac:spMkLst>
            <pc:docMk/>
            <pc:sldMk cId="362274917" sldId="2467"/>
            <ac:spMk id="34" creationId="{817B5381-FFCA-4325-8FBB-B1481666A08E}"/>
          </ac:spMkLst>
        </pc:spChg>
        <pc:picChg chg="add del">
          <ac:chgData name="Rogerio Aguiar" userId="86fef4cc378c3954" providerId="LiveId" clId="{36CB8032-1898-4405-838B-EA8B11BEAD4E}" dt="2019-11-07T17:08:44.538" v="534" actId="478"/>
          <ac:picMkLst>
            <pc:docMk/>
            <pc:sldMk cId="362274917" sldId="2467"/>
            <ac:picMk id="2" creationId="{BD13CD78-9369-4720-8355-8E1D62FA0B61}"/>
          </ac:picMkLst>
        </pc:picChg>
        <pc:cxnChg chg="add del">
          <ac:chgData name="Rogerio Aguiar" userId="86fef4cc378c3954" providerId="LiveId" clId="{36CB8032-1898-4405-838B-EA8B11BEAD4E}" dt="2019-11-07T17:13:36.448" v="539" actId="26606"/>
          <ac:cxnSpMkLst>
            <pc:docMk/>
            <pc:sldMk cId="362274917" sldId="2467"/>
            <ac:cxnSpMk id="13" creationId="{BCD0BBC1-A7D4-445D-98AC-95A6A45D8EBB}"/>
          </ac:cxnSpMkLst>
        </pc:cxnChg>
        <pc:cxnChg chg="add del">
          <ac:chgData name="Rogerio Aguiar" userId="86fef4cc378c3954" providerId="LiveId" clId="{36CB8032-1898-4405-838B-EA8B11BEAD4E}" dt="2019-11-07T17:13:36.433" v="538" actId="26606"/>
          <ac:cxnSpMkLst>
            <pc:docMk/>
            <pc:sldMk cId="362274917" sldId="2467"/>
            <ac:cxnSpMk id="30" creationId="{9E8E38ED-369A-44C2-B635-0BED0E48A6E8}"/>
          </ac:cxnSpMkLst>
        </pc:cxnChg>
        <pc:cxnChg chg="add">
          <ac:chgData name="Rogerio Aguiar" userId="86fef4cc378c3954" providerId="LiveId" clId="{36CB8032-1898-4405-838B-EA8B11BEAD4E}" dt="2019-11-07T17:13:36.448" v="539" actId="26606"/>
          <ac:cxnSpMkLst>
            <pc:docMk/>
            <pc:sldMk cId="362274917" sldId="2467"/>
            <ac:cxnSpMk id="33" creationId="{BCD0BBC1-A7D4-445D-98AC-95A6A45D8EBB}"/>
          </ac:cxnSpMkLst>
        </pc:cxnChg>
      </pc:sldChg>
      <pc:sldChg chg="addSp delSp modSp add del modAnim">
        <pc:chgData name="Rogerio Aguiar" userId="86fef4cc378c3954" providerId="LiveId" clId="{36CB8032-1898-4405-838B-EA8B11BEAD4E}" dt="2019-11-07T17:25:11.123" v="601" actId="2696"/>
        <pc:sldMkLst>
          <pc:docMk/>
          <pc:sldMk cId="2685757878" sldId="2468"/>
        </pc:sldMkLst>
        <pc:spChg chg="mod">
          <ac:chgData name="Rogerio Aguiar" userId="86fef4cc378c3954" providerId="LiveId" clId="{36CB8032-1898-4405-838B-EA8B11BEAD4E}" dt="2019-11-07T15:44:45.487" v="495" actId="14100"/>
          <ac:spMkLst>
            <pc:docMk/>
            <pc:sldMk cId="2685757878" sldId="2468"/>
            <ac:spMk id="5" creationId="{C5098F9D-D204-4C43-8FE8-B4F29CE86A1D}"/>
          </ac:spMkLst>
        </pc:spChg>
        <pc:spChg chg="add del">
          <ac:chgData name="Rogerio Aguiar" userId="86fef4cc378c3954" providerId="LiveId" clId="{36CB8032-1898-4405-838B-EA8B11BEAD4E}" dt="2019-11-07T16:59:44.628" v="516" actId="478"/>
          <ac:spMkLst>
            <pc:docMk/>
            <pc:sldMk cId="2685757878" sldId="2468"/>
            <ac:spMk id="6" creationId="{170BB42A-10FE-4E30-9B0F-917F4B3D330F}"/>
          </ac:spMkLst>
        </pc:spChg>
        <pc:picChg chg="add del">
          <ac:chgData name="Rogerio Aguiar" userId="86fef4cc378c3954" providerId="LiveId" clId="{36CB8032-1898-4405-838B-EA8B11BEAD4E}" dt="2019-11-07T17:23:43.211" v="568"/>
          <ac:picMkLst>
            <pc:docMk/>
            <pc:sldMk cId="2685757878" sldId="2468"/>
            <ac:picMk id="2" creationId="{BD13CD78-9369-4720-8355-8E1D62FA0B61}"/>
          </ac:picMkLst>
        </pc:picChg>
      </pc:sldChg>
      <pc:sldChg chg="delSp add del setBg delDesignElem">
        <pc:chgData name="Rogerio Aguiar" userId="86fef4cc378c3954" providerId="LiveId" clId="{36CB8032-1898-4405-838B-EA8B11BEAD4E}" dt="2019-11-07T17:24:57.774" v="578" actId="2696"/>
        <pc:sldMkLst>
          <pc:docMk/>
          <pc:sldMk cId="2100416882" sldId="2469"/>
        </pc:sldMkLst>
        <pc:spChg chg="del">
          <ac:chgData name="Rogerio Aguiar" userId="86fef4cc378c3954" providerId="LiveId" clId="{36CB8032-1898-4405-838B-EA8B11BEAD4E}" dt="2019-11-07T17:24:46.288" v="577"/>
          <ac:spMkLst>
            <pc:docMk/>
            <pc:sldMk cId="2100416882" sldId="2469"/>
            <ac:spMk id="61450" creationId="{1045B59B-615E-4718-A150-42DE5D03E1C8}"/>
          </ac:spMkLst>
        </pc:spChg>
        <pc:spChg chg="del">
          <ac:chgData name="Rogerio Aguiar" userId="86fef4cc378c3954" providerId="LiveId" clId="{36CB8032-1898-4405-838B-EA8B11BEAD4E}" dt="2019-11-07T17:24:46.288" v="577"/>
          <ac:spMkLst>
            <pc:docMk/>
            <pc:sldMk cId="2100416882" sldId="2469"/>
            <ac:spMk id="61451" creationId="{D6CF29CD-38B8-4924-BA11-6D60517487EF}"/>
          </ac:spMkLst>
        </pc:spChg>
      </pc:sldChg>
      <pc:sldChg chg="modSp modNotes">
        <pc:chgData name="Rogerio Aguiar" userId="86fef4cc378c3954" providerId="LiveId" clId="{36CB8032-1898-4405-838B-EA8B11BEAD4E}" dt="2019-11-07T19:44:38.670" v="609"/>
        <pc:sldMkLst>
          <pc:docMk/>
          <pc:sldMk cId="621103452" sldId="2470"/>
        </pc:sldMkLst>
        <pc:spChg chg="mod">
          <ac:chgData name="Rogerio Aguiar" userId="86fef4cc378c3954" providerId="LiveId" clId="{36CB8032-1898-4405-838B-EA8B11BEAD4E}" dt="2019-11-07T17:25:08.181" v="600" actId="20577"/>
          <ac:spMkLst>
            <pc:docMk/>
            <pc:sldMk cId="621103452" sldId="2470"/>
            <ac:spMk id="4" creationId="{C1BB8BBC-0ACB-4B85-889D-C56E06DF418A}"/>
          </ac:spMkLst>
        </pc:spChg>
      </pc:sldChg>
      <pc:sldMasterChg chg="modSldLayout">
        <pc:chgData name="Rogerio Aguiar" userId="86fef4cc378c3954" providerId="LiveId" clId="{36CB8032-1898-4405-838B-EA8B11BEAD4E}" dt="2019-11-07T19:54:32.594" v="610"/>
        <pc:sldMasterMkLst>
          <pc:docMk/>
          <pc:sldMasterMk cId="2287710059" sldId="2147483666"/>
        </pc:sldMasterMkLst>
        <pc:sldLayoutChg chg="setBg">
          <pc:chgData name="Rogerio Aguiar" userId="86fef4cc378c3954" providerId="LiveId" clId="{36CB8032-1898-4405-838B-EA8B11BEAD4E}" dt="2019-11-07T19:54:32.594" v="610"/>
          <pc:sldLayoutMkLst>
            <pc:docMk/>
            <pc:sldMasterMk cId="2287710059" sldId="2147483666"/>
            <pc:sldLayoutMk cId="3931889395" sldId="2147483678"/>
          </pc:sldLayoutMkLst>
        </pc:sldLayoutChg>
      </pc:sldMasterChg>
    </pc:docChg>
  </pc:docChgLst>
  <pc:docChgLst>
    <pc:chgData name="Rogerio Aguiar" userId="86fef4cc378c3954" providerId="LiveId" clId="{B84649EF-50B5-4FF0-AD2D-CE309998E308}"/>
    <pc:docChg chg="undo custSel addSld delSld modSld sldOrd modSection">
      <pc:chgData name="Rogerio Aguiar" userId="86fef4cc378c3954" providerId="LiveId" clId="{B84649EF-50B5-4FF0-AD2D-CE309998E308}" dt="2023-01-21T00:02:26.110" v="262"/>
      <pc:docMkLst>
        <pc:docMk/>
      </pc:docMkLst>
      <pc:sldChg chg="addSp delSp modSp mod addAnim delAnim modAnim">
        <pc:chgData name="Rogerio Aguiar" userId="86fef4cc378c3954" providerId="LiveId" clId="{B84649EF-50B5-4FF0-AD2D-CE309998E308}" dt="2023-01-06T19:35:23.293" v="20"/>
        <pc:sldMkLst>
          <pc:docMk/>
          <pc:sldMk cId="2984085888" sldId="271"/>
        </pc:sldMkLst>
        <pc:spChg chg="add del">
          <ac:chgData name="Rogerio Aguiar" userId="86fef4cc378c3954" providerId="LiveId" clId="{B84649EF-50B5-4FF0-AD2D-CE309998E308}" dt="2023-01-06T19:32:27.052" v="12" actId="478"/>
          <ac:spMkLst>
            <pc:docMk/>
            <pc:sldMk cId="2984085888" sldId="271"/>
            <ac:spMk id="2" creationId="{47353215-79AF-46EE-90ED-83E5BAD6ADDE}"/>
          </ac:spMkLst>
        </pc:spChg>
        <pc:spChg chg="add mod ord">
          <ac:chgData name="Rogerio Aguiar" userId="86fef4cc378c3954" providerId="LiveId" clId="{B84649EF-50B5-4FF0-AD2D-CE309998E308}" dt="2023-01-06T19:35:06.917" v="19" actId="1076"/>
          <ac:spMkLst>
            <pc:docMk/>
            <pc:sldMk cId="2984085888" sldId="271"/>
            <ac:spMk id="3" creationId="{609CD6EA-AA6E-27E4-71A5-E7F2150CF7F0}"/>
          </ac:spMkLst>
        </pc:spChg>
        <pc:spChg chg="mod">
          <ac:chgData name="Rogerio Aguiar" userId="86fef4cc378c3954" providerId="LiveId" clId="{B84649EF-50B5-4FF0-AD2D-CE309998E308}" dt="2023-01-06T19:28:35.797" v="3" actId="1076"/>
          <ac:spMkLst>
            <pc:docMk/>
            <pc:sldMk cId="2984085888" sldId="271"/>
            <ac:spMk id="13" creationId="{BF135B2D-E078-8EC7-7966-35A2D5197AD0}"/>
          </ac:spMkLst>
        </pc:spChg>
        <pc:grpChg chg="del">
          <ac:chgData name="Rogerio Aguiar" userId="86fef4cc378c3954" providerId="LiveId" clId="{B84649EF-50B5-4FF0-AD2D-CE309998E308}" dt="2023-01-06T19:29:12.874" v="5" actId="478"/>
          <ac:grpSpMkLst>
            <pc:docMk/>
            <pc:sldMk cId="2984085888" sldId="271"/>
            <ac:grpSpMk id="4" creationId="{08085EC9-46A1-013A-6EAD-0160E2755272}"/>
          </ac:grpSpMkLst>
        </pc:grpChg>
        <pc:grpChg chg="add del mod">
          <ac:chgData name="Rogerio Aguiar" userId="86fef4cc378c3954" providerId="LiveId" clId="{B84649EF-50B5-4FF0-AD2D-CE309998E308}" dt="2023-01-06T19:32:30.506" v="13" actId="478"/>
          <ac:grpSpMkLst>
            <pc:docMk/>
            <pc:sldMk cId="2984085888" sldId="271"/>
            <ac:grpSpMk id="14" creationId="{45624FE7-D2F8-0F3E-D7F0-F1DA5BD64BD2}"/>
          </ac:grpSpMkLst>
        </pc:grpChg>
        <pc:picChg chg="add del">
          <ac:chgData name="Rogerio Aguiar" userId="86fef4cc378c3954" providerId="LiveId" clId="{B84649EF-50B5-4FF0-AD2D-CE309998E308}" dt="2023-01-06T19:29:26.508" v="7" actId="478"/>
          <ac:picMkLst>
            <pc:docMk/>
            <pc:sldMk cId="2984085888" sldId="271"/>
            <ac:picMk id="5" creationId="{F37D3CF2-5941-4EA3-99D7-5546A24B5C84}"/>
          </ac:picMkLst>
        </pc:picChg>
        <pc:picChg chg="add mod">
          <ac:chgData name="Rogerio Aguiar" userId="86fef4cc378c3954" providerId="LiveId" clId="{B84649EF-50B5-4FF0-AD2D-CE309998E308}" dt="2023-01-06T19:35:06.917" v="19" actId="1076"/>
          <ac:picMkLst>
            <pc:docMk/>
            <pc:sldMk cId="2984085888" sldId="271"/>
            <ac:picMk id="6" creationId="{67542426-16F3-E1AC-4239-FE742948C9E9}"/>
          </ac:picMkLst>
        </pc:picChg>
        <pc:picChg chg="del">
          <ac:chgData name="Rogerio Aguiar" userId="86fef4cc378c3954" providerId="LiveId" clId="{B84649EF-50B5-4FF0-AD2D-CE309998E308}" dt="2023-01-06T19:29:12.874" v="5" actId="478"/>
          <ac:picMkLst>
            <pc:docMk/>
            <pc:sldMk cId="2984085888" sldId="271"/>
            <ac:picMk id="7" creationId="{39E65CA6-D2B1-4C0A-B68F-403636C192A0}"/>
          </ac:picMkLst>
        </pc:picChg>
      </pc:sldChg>
      <pc:sldChg chg="ord">
        <pc:chgData name="Rogerio Aguiar" userId="86fef4cc378c3954" providerId="LiveId" clId="{B84649EF-50B5-4FF0-AD2D-CE309998E308}" dt="2022-11-07T21:55:22.611" v="1"/>
        <pc:sldMkLst>
          <pc:docMk/>
          <pc:sldMk cId="4115235911" sldId="2565"/>
        </pc:sldMkLst>
      </pc:sldChg>
      <pc:sldChg chg="addSp delSp modSp mod">
        <pc:chgData name="Rogerio Aguiar" userId="86fef4cc378c3954" providerId="LiveId" clId="{B84649EF-50B5-4FF0-AD2D-CE309998E308}" dt="2023-01-11T16:25:38.202" v="26" actId="478"/>
        <pc:sldMkLst>
          <pc:docMk/>
          <pc:sldMk cId="576164498" sldId="2584"/>
        </pc:sldMkLst>
        <pc:picChg chg="add del mod">
          <ac:chgData name="Rogerio Aguiar" userId="86fef4cc378c3954" providerId="LiveId" clId="{B84649EF-50B5-4FF0-AD2D-CE309998E308}" dt="2023-01-11T16:25:38.202" v="26" actId="478"/>
          <ac:picMkLst>
            <pc:docMk/>
            <pc:sldMk cId="576164498" sldId="2584"/>
            <ac:picMk id="2" creationId="{B1330ADD-948D-4804-5B90-8F1F67D0BA80}"/>
          </ac:picMkLst>
        </pc:picChg>
      </pc:sldChg>
      <pc:sldChg chg="addSp delSp modSp mod">
        <pc:chgData name="Rogerio Aguiar" userId="86fef4cc378c3954" providerId="LiveId" clId="{B84649EF-50B5-4FF0-AD2D-CE309998E308}" dt="2023-01-11T16:25:16.855" v="23" actId="21"/>
        <pc:sldMkLst>
          <pc:docMk/>
          <pc:sldMk cId="213500745" sldId="2588"/>
        </pc:sldMkLst>
        <pc:picChg chg="add del mod">
          <ac:chgData name="Rogerio Aguiar" userId="86fef4cc378c3954" providerId="LiveId" clId="{B84649EF-50B5-4FF0-AD2D-CE309998E308}" dt="2023-01-11T16:25:16.855" v="23" actId="21"/>
          <ac:picMkLst>
            <pc:docMk/>
            <pc:sldMk cId="213500745" sldId="2588"/>
            <ac:picMk id="14" creationId="{629FC7C4-4BBE-0DB3-B3DB-672A3FA1ADD3}"/>
          </ac:picMkLst>
        </pc:picChg>
      </pc:sldChg>
      <pc:sldChg chg="modSp mod">
        <pc:chgData name="Rogerio Aguiar" userId="86fef4cc378c3954" providerId="LiveId" clId="{B84649EF-50B5-4FF0-AD2D-CE309998E308}" dt="2023-01-11T20:12:36.817" v="101" actId="1076"/>
        <pc:sldMkLst>
          <pc:docMk/>
          <pc:sldMk cId="3755654324" sldId="2595"/>
        </pc:sldMkLst>
        <pc:picChg chg="mod">
          <ac:chgData name="Rogerio Aguiar" userId="86fef4cc378c3954" providerId="LiveId" clId="{B84649EF-50B5-4FF0-AD2D-CE309998E308}" dt="2023-01-11T20:12:36.817" v="101" actId="1076"/>
          <ac:picMkLst>
            <pc:docMk/>
            <pc:sldMk cId="3755654324" sldId="2595"/>
            <ac:picMk id="9" creationId="{327BADC3-A108-FE80-4C9F-315FAB1C53AD}"/>
          </ac:picMkLst>
        </pc:picChg>
      </pc:sldChg>
      <pc:sldChg chg="modSp mod">
        <pc:chgData name="Rogerio Aguiar" userId="86fef4cc378c3954" providerId="LiveId" clId="{B84649EF-50B5-4FF0-AD2D-CE309998E308}" dt="2023-01-13T22:52:42.108" v="134" actId="20577"/>
        <pc:sldMkLst>
          <pc:docMk/>
          <pc:sldMk cId="2881389155" sldId="2598"/>
        </pc:sldMkLst>
        <pc:graphicFrameChg chg="modGraphic">
          <ac:chgData name="Rogerio Aguiar" userId="86fef4cc378c3954" providerId="LiveId" clId="{B84649EF-50B5-4FF0-AD2D-CE309998E308}" dt="2023-01-13T22:52:42.108" v="134" actId="20577"/>
          <ac:graphicFrameMkLst>
            <pc:docMk/>
            <pc:sldMk cId="2881389155" sldId="2598"/>
            <ac:graphicFrameMk id="2" creationId="{64EBD378-1B12-651D-4DDE-3DD4CAAEF3D6}"/>
          </ac:graphicFrameMkLst>
        </pc:graphicFrameChg>
      </pc:sldChg>
      <pc:sldChg chg="modSp mod">
        <pc:chgData name="Rogerio Aguiar" userId="86fef4cc378c3954" providerId="LiveId" clId="{B84649EF-50B5-4FF0-AD2D-CE309998E308}" dt="2023-01-16T22:24:46.279" v="149" actId="6549"/>
        <pc:sldMkLst>
          <pc:docMk/>
          <pc:sldMk cId="1333054979" sldId="2599"/>
        </pc:sldMkLst>
        <pc:spChg chg="mod">
          <ac:chgData name="Rogerio Aguiar" userId="86fef4cc378c3954" providerId="LiveId" clId="{B84649EF-50B5-4FF0-AD2D-CE309998E308}" dt="2023-01-16T22:24:46.279" v="149" actId="6549"/>
          <ac:spMkLst>
            <pc:docMk/>
            <pc:sldMk cId="1333054979" sldId="2599"/>
            <ac:spMk id="5" creationId="{A29BA463-C312-18B3-652F-46E76AA07408}"/>
          </ac:spMkLst>
        </pc:spChg>
      </pc:sldChg>
      <pc:sldChg chg="modSp">
        <pc:chgData name="Rogerio Aguiar" userId="86fef4cc378c3954" providerId="LiveId" clId="{B84649EF-50B5-4FF0-AD2D-CE309998E308}" dt="2023-01-17T00:12:43.749" v="188" actId="20577"/>
        <pc:sldMkLst>
          <pc:docMk/>
          <pc:sldMk cId="3622728834" sldId="3103"/>
        </pc:sldMkLst>
        <pc:spChg chg="mod">
          <ac:chgData name="Rogerio Aguiar" userId="86fef4cc378c3954" providerId="LiveId" clId="{B84649EF-50B5-4FF0-AD2D-CE309998E308}" dt="2023-01-17T00:12:43.749" v="188" actId="20577"/>
          <ac:spMkLst>
            <pc:docMk/>
            <pc:sldMk cId="3622728834" sldId="3103"/>
            <ac:spMk id="6" creationId="{44F14B6E-ED7D-13D7-198B-6F8E673D30FE}"/>
          </ac:spMkLst>
        </pc:spChg>
      </pc:sldChg>
      <pc:sldChg chg="modSp modAnim">
        <pc:chgData name="Rogerio Aguiar" userId="86fef4cc378c3954" providerId="LiveId" clId="{B84649EF-50B5-4FF0-AD2D-CE309998E308}" dt="2023-01-18T23:08:51.456" v="190" actId="20578"/>
        <pc:sldMkLst>
          <pc:docMk/>
          <pc:sldMk cId="2120457602" sldId="3111"/>
        </pc:sldMkLst>
        <pc:spChg chg="mod">
          <ac:chgData name="Rogerio Aguiar" userId="86fef4cc378c3954" providerId="LiveId" clId="{B84649EF-50B5-4FF0-AD2D-CE309998E308}" dt="2023-01-18T23:08:51.456" v="190" actId="20578"/>
          <ac:spMkLst>
            <pc:docMk/>
            <pc:sldMk cId="2120457602" sldId="3111"/>
            <ac:spMk id="6" creationId="{44F14B6E-ED7D-13D7-198B-6F8E673D30FE}"/>
          </ac:spMkLst>
        </pc:spChg>
      </pc:sldChg>
      <pc:sldChg chg="addSp delSp modSp mod">
        <pc:chgData name="Rogerio Aguiar" userId="86fef4cc378c3954" providerId="LiveId" clId="{B84649EF-50B5-4FF0-AD2D-CE309998E308}" dt="2023-01-19T00:30:10.569" v="195" actId="14100"/>
        <pc:sldMkLst>
          <pc:docMk/>
          <pc:sldMk cId="2703017008" sldId="3119"/>
        </pc:sldMkLst>
        <pc:spChg chg="mod">
          <ac:chgData name="Rogerio Aguiar" userId="86fef4cc378c3954" providerId="LiveId" clId="{B84649EF-50B5-4FF0-AD2D-CE309998E308}" dt="2023-01-19T00:30:10.569" v="195" actId="14100"/>
          <ac:spMkLst>
            <pc:docMk/>
            <pc:sldMk cId="2703017008" sldId="3119"/>
            <ac:spMk id="3" creationId="{9F141596-3672-4B98-87A3-FEC7DAC143D6}"/>
          </ac:spMkLst>
        </pc:spChg>
        <pc:picChg chg="add mod">
          <ac:chgData name="Rogerio Aguiar" userId="86fef4cc378c3954" providerId="LiveId" clId="{B84649EF-50B5-4FF0-AD2D-CE309998E308}" dt="2023-01-19T00:30:07.007" v="194" actId="1076"/>
          <ac:picMkLst>
            <pc:docMk/>
            <pc:sldMk cId="2703017008" sldId="3119"/>
            <ac:picMk id="4" creationId="{350DF657-A10B-2F5E-521B-BCB8715997BE}"/>
          </ac:picMkLst>
        </pc:picChg>
        <pc:picChg chg="del">
          <ac:chgData name="Rogerio Aguiar" userId="86fef4cc378c3954" providerId="LiveId" clId="{B84649EF-50B5-4FF0-AD2D-CE309998E308}" dt="2023-01-19T00:30:00.985" v="191" actId="478"/>
          <ac:picMkLst>
            <pc:docMk/>
            <pc:sldMk cId="2703017008" sldId="3119"/>
            <ac:picMk id="5" creationId="{00AAEB0A-456C-E01D-7675-C50512523603}"/>
          </ac:picMkLst>
        </pc:picChg>
      </pc:sldChg>
      <pc:sldChg chg="modSp">
        <pc:chgData name="Rogerio Aguiar" userId="86fef4cc378c3954" providerId="LiveId" clId="{B84649EF-50B5-4FF0-AD2D-CE309998E308}" dt="2023-01-19T00:34:11.332" v="203" actId="20577"/>
        <pc:sldMkLst>
          <pc:docMk/>
          <pc:sldMk cId="1910449332" sldId="3120"/>
        </pc:sldMkLst>
        <pc:spChg chg="mod">
          <ac:chgData name="Rogerio Aguiar" userId="86fef4cc378c3954" providerId="LiveId" clId="{B84649EF-50B5-4FF0-AD2D-CE309998E308}" dt="2023-01-19T00:34:11.332" v="203" actId="20577"/>
          <ac:spMkLst>
            <pc:docMk/>
            <pc:sldMk cId="1910449332" sldId="3120"/>
            <ac:spMk id="6" creationId="{44F14B6E-ED7D-13D7-198B-6F8E673D30FE}"/>
          </ac:spMkLst>
        </pc:spChg>
      </pc:sldChg>
      <pc:sldChg chg="modSp">
        <pc:chgData name="Rogerio Aguiar" userId="86fef4cc378c3954" providerId="LiveId" clId="{B84649EF-50B5-4FF0-AD2D-CE309998E308}" dt="2023-01-19T00:43:48.679" v="206"/>
        <pc:sldMkLst>
          <pc:docMk/>
          <pc:sldMk cId="2930723056" sldId="3121"/>
        </pc:sldMkLst>
        <pc:spChg chg="mod">
          <ac:chgData name="Rogerio Aguiar" userId="86fef4cc378c3954" providerId="LiveId" clId="{B84649EF-50B5-4FF0-AD2D-CE309998E308}" dt="2023-01-19T00:43:48.679" v="206"/>
          <ac:spMkLst>
            <pc:docMk/>
            <pc:sldMk cId="2930723056" sldId="3121"/>
            <ac:spMk id="6" creationId="{44F14B6E-ED7D-13D7-198B-6F8E673D30FE}"/>
          </ac:spMkLst>
        </pc:spChg>
      </pc:sldChg>
      <pc:sldChg chg="modSp">
        <pc:chgData name="Rogerio Aguiar" userId="86fef4cc378c3954" providerId="LiveId" clId="{B84649EF-50B5-4FF0-AD2D-CE309998E308}" dt="2023-01-19T00:52:39.678" v="211"/>
        <pc:sldMkLst>
          <pc:docMk/>
          <pc:sldMk cId="1401022298" sldId="3122"/>
        </pc:sldMkLst>
        <pc:spChg chg="mod">
          <ac:chgData name="Rogerio Aguiar" userId="86fef4cc378c3954" providerId="LiveId" clId="{B84649EF-50B5-4FF0-AD2D-CE309998E308}" dt="2023-01-19T00:52:39.678" v="211"/>
          <ac:spMkLst>
            <pc:docMk/>
            <pc:sldMk cId="1401022298" sldId="3122"/>
            <ac:spMk id="6" creationId="{44F14B6E-ED7D-13D7-198B-6F8E673D30FE}"/>
          </ac:spMkLst>
        </pc:spChg>
      </pc:sldChg>
      <pc:sldChg chg="modSp">
        <pc:chgData name="Rogerio Aguiar" userId="86fef4cc378c3954" providerId="LiveId" clId="{B84649EF-50B5-4FF0-AD2D-CE309998E308}" dt="2023-01-16T22:55:22.223" v="165" actId="20577"/>
        <pc:sldMkLst>
          <pc:docMk/>
          <pc:sldMk cId="1228114444" sldId="3129"/>
        </pc:sldMkLst>
        <pc:spChg chg="mod">
          <ac:chgData name="Rogerio Aguiar" userId="86fef4cc378c3954" providerId="LiveId" clId="{B84649EF-50B5-4FF0-AD2D-CE309998E308}" dt="2023-01-16T22:55:22.223" v="165" actId="20577"/>
          <ac:spMkLst>
            <pc:docMk/>
            <pc:sldMk cId="1228114444" sldId="3129"/>
            <ac:spMk id="14" creationId="{D2B81BCE-4058-3D40-274F-874E03377B17}"/>
          </ac:spMkLst>
        </pc:spChg>
      </pc:sldChg>
      <pc:sldChg chg="modSp">
        <pc:chgData name="Rogerio Aguiar" userId="86fef4cc378c3954" providerId="LiveId" clId="{B84649EF-50B5-4FF0-AD2D-CE309998E308}" dt="2023-01-16T23:03:14.221" v="172" actId="20577"/>
        <pc:sldMkLst>
          <pc:docMk/>
          <pc:sldMk cId="2008318649" sldId="3130"/>
        </pc:sldMkLst>
        <pc:spChg chg="mod">
          <ac:chgData name="Rogerio Aguiar" userId="86fef4cc378c3954" providerId="LiveId" clId="{B84649EF-50B5-4FF0-AD2D-CE309998E308}" dt="2023-01-16T23:03:14.221" v="172" actId="20577"/>
          <ac:spMkLst>
            <pc:docMk/>
            <pc:sldMk cId="2008318649" sldId="3130"/>
            <ac:spMk id="14" creationId="{D2B81BCE-4058-3D40-274F-874E03377B17}"/>
          </ac:spMkLst>
        </pc:spChg>
      </pc:sldChg>
      <pc:sldChg chg="modSp">
        <pc:chgData name="Rogerio Aguiar" userId="86fef4cc378c3954" providerId="LiveId" clId="{B84649EF-50B5-4FF0-AD2D-CE309998E308}" dt="2023-01-16T23:07:49.472" v="181" actId="20577"/>
        <pc:sldMkLst>
          <pc:docMk/>
          <pc:sldMk cId="2357138463" sldId="3131"/>
        </pc:sldMkLst>
        <pc:spChg chg="mod">
          <ac:chgData name="Rogerio Aguiar" userId="86fef4cc378c3954" providerId="LiveId" clId="{B84649EF-50B5-4FF0-AD2D-CE309998E308}" dt="2023-01-16T23:07:49.472" v="181" actId="20577"/>
          <ac:spMkLst>
            <pc:docMk/>
            <pc:sldMk cId="2357138463" sldId="3131"/>
            <ac:spMk id="14" creationId="{D2B81BCE-4058-3D40-274F-874E03377B17}"/>
          </ac:spMkLst>
        </pc:spChg>
      </pc:sldChg>
      <pc:sldChg chg="modSp">
        <pc:chgData name="Rogerio Aguiar" userId="86fef4cc378c3954" providerId="LiveId" clId="{B84649EF-50B5-4FF0-AD2D-CE309998E308}" dt="2023-01-16T22:36:20.503" v="153" actId="20577"/>
        <pc:sldMkLst>
          <pc:docMk/>
          <pc:sldMk cId="2891140564" sldId="3133"/>
        </pc:sldMkLst>
        <pc:spChg chg="mod">
          <ac:chgData name="Rogerio Aguiar" userId="86fef4cc378c3954" providerId="LiveId" clId="{B84649EF-50B5-4FF0-AD2D-CE309998E308}" dt="2023-01-16T22:36:20.503" v="153" actId="20577"/>
          <ac:spMkLst>
            <pc:docMk/>
            <pc:sldMk cId="2891140564" sldId="3133"/>
            <ac:spMk id="14" creationId="{3F94402F-93B5-7080-811B-431F86FDBE09}"/>
          </ac:spMkLst>
        </pc:spChg>
      </pc:sldChg>
      <pc:sldChg chg="modSp mod">
        <pc:chgData name="Rogerio Aguiar" userId="86fef4cc378c3954" providerId="LiveId" clId="{B84649EF-50B5-4FF0-AD2D-CE309998E308}" dt="2023-01-20T22:23:43.560" v="220" actId="20577"/>
        <pc:sldMkLst>
          <pc:docMk/>
          <pc:sldMk cId="1402875054" sldId="3137"/>
        </pc:sldMkLst>
        <pc:spChg chg="mod">
          <ac:chgData name="Rogerio Aguiar" userId="86fef4cc378c3954" providerId="LiveId" clId="{B84649EF-50B5-4FF0-AD2D-CE309998E308}" dt="2023-01-20T22:23:43.560" v="220" actId="20577"/>
          <ac:spMkLst>
            <pc:docMk/>
            <pc:sldMk cId="1402875054" sldId="3137"/>
            <ac:spMk id="3" creationId="{9F141596-3672-4B98-87A3-FEC7DAC143D6}"/>
          </ac:spMkLst>
        </pc:spChg>
      </pc:sldChg>
      <pc:sldChg chg="modSp">
        <pc:chgData name="Rogerio Aguiar" userId="86fef4cc378c3954" providerId="LiveId" clId="{B84649EF-50B5-4FF0-AD2D-CE309998E308}" dt="2023-01-20T23:28:07.689" v="256" actId="20577"/>
        <pc:sldMkLst>
          <pc:docMk/>
          <pc:sldMk cId="1781200538" sldId="3142"/>
        </pc:sldMkLst>
        <pc:spChg chg="mod">
          <ac:chgData name="Rogerio Aguiar" userId="86fef4cc378c3954" providerId="LiveId" clId="{B84649EF-50B5-4FF0-AD2D-CE309998E308}" dt="2023-01-20T23:28:07.689" v="256" actId="20577"/>
          <ac:spMkLst>
            <pc:docMk/>
            <pc:sldMk cId="1781200538" sldId="3142"/>
            <ac:spMk id="6" creationId="{44F14B6E-ED7D-13D7-198B-6F8E673D30FE}"/>
          </ac:spMkLst>
        </pc:spChg>
      </pc:sldChg>
      <pc:sldChg chg="modSp mod addAnim delAnim">
        <pc:chgData name="Rogerio Aguiar" userId="86fef4cc378c3954" providerId="LiveId" clId="{B84649EF-50B5-4FF0-AD2D-CE309998E308}" dt="2023-01-20T23:28:58.740" v="258" actId="21"/>
        <pc:sldMkLst>
          <pc:docMk/>
          <pc:sldMk cId="3703187549" sldId="3143"/>
        </pc:sldMkLst>
        <pc:spChg chg="mod">
          <ac:chgData name="Rogerio Aguiar" userId="86fef4cc378c3954" providerId="LiveId" clId="{B84649EF-50B5-4FF0-AD2D-CE309998E308}" dt="2023-01-20T23:28:58.740" v="258" actId="21"/>
          <ac:spMkLst>
            <pc:docMk/>
            <pc:sldMk cId="3703187549" sldId="3143"/>
            <ac:spMk id="6" creationId="{44F14B6E-ED7D-13D7-198B-6F8E673D30FE}"/>
          </ac:spMkLst>
        </pc:spChg>
      </pc:sldChg>
      <pc:sldChg chg="modSp">
        <pc:chgData name="Rogerio Aguiar" userId="86fef4cc378c3954" providerId="LiveId" clId="{B84649EF-50B5-4FF0-AD2D-CE309998E308}" dt="2023-01-20T23:47:12.890" v="260"/>
        <pc:sldMkLst>
          <pc:docMk/>
          <pc:sldMk cId="2692594922" sldId="3145"/>
        </pc:sldMkLst>
        <pc:spChg chg="mod">
          <ac:chgData name="Rogerio Aguiar" userId="86fef4cc378c3954" providerId="LiveId" clId="{B84649EF-50B5-4FF0-AD2D-CE309998E308}" dt="2023-01-20T23:47:12.890" v="260"/>
          <ac:spMkLst>
            <pc:docMk/>
            <pc:sldMk cId="2692594922" sldId="3145"/>
            <ac:spMk id="6" creationId="{44F14B6E-ED7D-13D7-198B-6F8E673D30FE}"/>
          </ac:spMkLst>
        </pc:spChg>
      </pc:sldChg>
      <pc:sldChg chg="modSp">
        <pc:chgData name="Rogerio Aguiar" userId="86fef4cc378c3954" providerId="LiveId" clId="{B84649EF-50B5-4FF0-AD2D-CE309998E308}" dt="2023-01-21T00:02:26.110" v="262"/>
        <pc:sldMkLst>
          <pc:docMk/>
          <pc:sldMk cId="3785961060" sldId="3147"/>
        </pc:sldMkLst>
        <pc:spChg chg="mod">
          <ac:chgData name="Rogerio Aguiar" userId="86fef4cc378c3954" providerId="LiveId" clId="{B84649EF-50B5-4FF0-AD2D-CE309998E308}" dt="2023-01-21T00:02:26.110" v="262"/>
          <ac:spMkLst>
            <pc:docMk/>
            <pc:sldMk cId="3785961060" sldId="3147"/>
            <ac:spMk id="6" creationId="{44F14B6E-ED7D-13D7-198B-6F8E673D30FE}"/>
          </ac:spMkLst>
        </pc:spChg>
      </pc:sldChg>
      <pc:sldChg chg="del">
        <pc:chgData name="Rogerio Aguiar" userId="86fef4cc378c3954" providerId="LiveId" clId="{B84649EF-50B5-4FF0-AD2D-CE309998E308}" dt="2023-01-16T18:26:06.561" v="140" actId="47"/>
        <pc:sldMkLst>
          <pc:docMk/>
          <pc:sldMk cId="3544978847" sldId="3151"/>
        </pc:sldMkLst>
      </pc:sldChg>
      <pc:sldChg chg="del">
        <pc:chgData name="Rogerio Aguiar" userId="86fef4cc378c3954" providerId="LiveId" clId="{B84649EF-50B5-4FF0-AD2D-CE309998E308}" dt="2023-01-16T18:26:09.406" v="141" actId="47"/>
        <pc:sldMkLst>
          <pc:docMk/>
          <pc:sldMk cId="591501404" sldId="3152"/>
        </pc:sldMkLst>
      </pc:sldChg>
      <pc:sldChg chg="del">
        <pc:chgData name="Rogerio Aguiar" userId="86fef4cc378c3954" providerId="LiveId" clId="{B84649EF-50B5-4FF0-AD2D-CE309998E308}" dt="2023-01-16T18:26:10.959" v="142" actId="47"/>
        <pc:sldMkLst>
          <pc:docMk/>
          <pc:sldMk cId="3778575541" sldId="3153"/>
        </pc:sldMkLst>
      </pc:sldChg>
      <pc:sldChg chg="del">
        <pc:chgData name="Rogerio Aguiar" userId="86fef4cc378c3954" providerId="LiveId" clId="{B84649EF-50B5-4FF0-AD2D-CE309998E308}" dt="2023-01-16T18:26:12.946" v="143" actId="47"/>
        <pc:sldMkLst>
          <pc:docMk/>
          <pc:sldMk cId="3049884642" sldId="3154"/>
        </pc:sldMkLst>
      </pc:sldChg>
      <pc:sldChg chg="del">
        <pc:chgData name="Rogerio Aguiar" userId="86fef4cc378c3954" providerId="LiveId" clId="{B84649EF-50B5-4FF0-AD2D-CE309998E308}" dt="2023-01-16T18:26:14.057" v="144" actId="47"/>
        <pc:sldMkLst>
          <pc:docMk/>
          <pc:sldMk cId="3736012915" sldId="3155"/>
        </pc:sldMkLst>
      </pc:sldChg>
      <pc:sldChg chg="del">
        <pc:chgData name="Rogerio Aguiar" userId="86fef4cc378c3954" providerId="LiveId" clId="{B84649EF-50B5-4FF0-AD2D-CE309998E308}" dt="2023-01-16T18:26:14.995" v="145" actId="47"/>
        <pc:sldMkLst>
          <pc:docMk/>
          <pc:sldMk cId="3419001601" sldId="3156"/>
        </pc:sldMkLst>
      </pc:sldChg>
      <pc:sldChg chg="del">
        <pc:chgData name="Rogerio Aguiar" userId="86fef4cc378c3954" providerId="LiveId" clId="{B84649EF-50B5-4FF0-AD2D-CE309998E308}" dt="2023-01-16T18:26:16.196" v="146" actId="47"/>
        <pc:sldMkLst>
          <pc:docMk/>
          <pc:sldMk cId="134426214" sldId="3157"/>
        </pc:sldMkLst>
      </pc:sldChg>
      <pc:sldChg chg="del">
        <pc:chgData name="Rogerio Aguiar" userId="86fef4cc378c3954" providerId="LiveId" clId="{B84649EF-50B5-4FF0-AD2D-CE309998E308}" dt="2023-01-16T18:26:05.164" v="139" actId="47"/>
        <pc:sldMkLst>
          <pc:docMk/>
          <pc:sldMk cId="3375528005" sldId="3158"/>
        </pc:sldMkLst>
      </pc:sldChg>
      <pc:sldChg chg="addSp delSp modSp add del mod">
        <pc:chgData name="Rogerio Aguiar" userId="86fef4cc378c3954" providerId="LiveId" clId="{B84649EF-50B5-4FF0-AD2D-CE309998E308}" dt="2023-01-11T18:47:21.785" v="96" actId="2696"/>
        <pc:sldMkLst>
          <pc:docMk/>
          <pc:sldMk cId="3937517436" sldId="3159"/>
        </pc:sldMkLst>
        <pc:spChg chg="add del">
          <ac:chgData name="Rogerio Aguiar" userId="86fef4cc378c3954" providerId="LiveId" clId="{B84649EF-50B5-4FF0-AD2D-CE309998E308}" dt="2023-01-11T17:53:25.652" v="88" actId="22"/>
          <ac:spMkLst>
            <pc:docMk/>
            <pc:sldMk cId="3937517436" sldId="3159"/>
            <ac:spMk id="4" creationId="{77FA933E-DA94-2FAE-99EE-B563584AC0CC}"/>
          </ac:spMkLst>
        </pc:spChg>
        <pc:spChg chg="mod">
          <ac:chgData name="Rogerio Aguiar" userId="86fef4cc378c3954" providerId="LiveId" clId="{B84649EF-50B5-4FF0-AD2D-CE309998E308}" dt="2023-01-11T17:53:19.363" v="86" actId="20577"/>
          <ac:spMkLst>
            <pc:docMk/>
            <pc:sldMk cId="3937517436" sldId="3159"/>
            <ac:spMk id="7" creationId="{E6159EE9-40AF-77AE-E181-FF07DF49691B}"/>
          </ac:spMkLst>
        </pc:spChg>
        <pc:picChg chg="del">
          <ac:chgData name="Rogerio Aguiar" userId="86fef4cc378c3954" providerId="LiveId" clId="{B84649EF-50B5-4FF0-AD2D-CE309998E308}" dt="2023-01-11T17:54:06.708" v="90" actId="478"/>
          <ac:picMkLst>
            <pc:docMk/>
            <pc:sldMk cId="3937517436" sldId="3159"/>
            <ac:picMk id="5" creationId="{606FC47C-3585-01E7-5466-3FF350AFD4BB}"/>
          </ac:picMkLst>
        </pc:picChg>
        <pc:picChg chg="del">
          <ac:chgData name="Rogerio Aguiar" userId="86fef4cc378c3954" providerId="LiveId" clId="{B84649EF-50B5-4FF0-AD2D-CE309998E308}" dt="2023-01-11T17:54:07.726" v="91" actId="478"/>
          <ac:picMkLst>
            <pc:docMk/>
            <pc:sldMk cId="3937517436" sldId="3159"/>
            <ac:picMk id="6" creationId="{BF6ACC58-7734-B35F-2A79-CD5D819DCD3A}"/>
          </ac:picMkLst>
        </pc:picChg>
        <pc:picChg chg="add del mod">
          <ac:chgData name="Rogerio Aguiar" userId="86fef4cc378c3954" providerId="LiveId" clId="{B84649EF-50B5-4FF0-AD2D-CE309998E308}" dt="2023-01-11T18:47:14.789" v="95" actId="478"/>
          <ac:picMkLst>
            <pc:docMk/>
            <pc:sldMk cId="3937517436" sldId="3159"/>
            <ac:picMk id="10" creationId="{A928B9A5-5042-DBF4-CEBC-B33E21C1C366}"/>
          </ac:picMkLst>
        </pc:picChg>
      </pc:sldChg>
    </pc:docChg>
  </pc:docChgLst>
  <pc:docChgLst>
    <pc:chgData name="Rogerio Aguiar" userId="86fef4cc378c3954" providerId="LiveId" clId="{3CC96AC6-7582-4A62-9D6B-626F86399818}"/>
    <pc:docChg chg="undo custSel addSld delSld modSld sldOrd delMainMaster modMainMaster addSection delSection modSection">
      <pc:chgData name="Rogerio Aguiar" userId="86fef4cc378c3954" providerId="LiveId" clId="{3CC96AC6-7582-4A62-9D6B-626F86399818}" dt="2022-09-10T01:25:46.434" v="23169" actId="113"/>
      <pc:docMkLst>
        <pc:docMk/>
      </pc:docMkLst>
      <pc:sldChg chg="addSp delSp modSp del mod">
        <pc:chgData name="Rogerio Aguiar" userId="86fef4cc378c3954" providerId="LiveId" clId="{3CC96AC6-7582-4A62-9D6B-626F86399818}" dt="2022-08-30T00:14:49.224" v="1853" actId="2696"/>
        <pc:sldMkLst>
          <pc:docMk/>
          <pc:sldMk cId="1945280476" sldId="256"/>
        </pc:sldMkLst>
        <pc:spChg chg="mod">
          <ac:chgData name="Rogerio Aguiar" userId="86fef4cc378c3954" providerId="LiveId" clId="{3CC96AC6-7582-4A62-9D6B-626F86399818}" dt="2022-09-09T19:08:59.874" v="21096" actId="20577"/>
          <ac:spMkLst>
            <pc:docMk/>
            <pc:sldMk cId="1945280476" sldId="256"/>
            <ac:spMk id="2" creationId="{8D6C88C5-FD22-476E-BD35-86B6C31FC395}"/>
          </ac:spMkLst>
        </pc:spChg>
        <pc:spChg chg="del mod">
          <ac:chgData name="Rogerio Aguiar" userId="86fef4cc378c3954" providerId="LiveId" clId="{3CC96AC6-7582-4A62-9D6B-626F86399818}" dt="2022-09-09T19:03:58.460" v="21053" actId="478"/>
          <ac:spMkLst>
            <pc:docMk/>
            <pc:sldMk cId="1945280476" sldId="256"/>
            <ac:spMk id="3" creationId="{BE9C2F09-B509-4E41-B959-CC99FC609BBD}"/>
          </ac:spMkLst>
        </pc:spChg>
        <pc:spChg chg="add del">
          <ac:chgData name="Rogerio Aguiar" userId="86fef4cc378c3954" providerId="LiveId" clId="{3CC96AC6-7582-4A62-9D6B-626F86399818}" dt="2022-09-09T19:03:17.577" v="21016" actId="26606"/>
          <ac:spMkLst>
            <pc:docMk/>
            <pc:sldMk cId="1945280476" sldId="256"/>
            <ac:spMk id="6" creationId="{B39AFE66-9583-AA53-D9BF-54E2E8D02E14}"/>
          </ac:spMkLst>
        </pc:spChg>
        <pc:spChg chg="add mod">
          <ac:chgData name="Rogerio Aguiar" userId="86fef4cc378c3954" providerId="LiveId" clId="{3CC96AC6-7582-4A62-9D6B-626F86399818}" dt="2022-09-09T19:05:05.226" v="21066" actId="1076"/>
          <ac:spMkLst>
            <pc:docMk/>
            <pc:sldMk cId="1945280476" sldId="256"/>
            <ac:spMk id="11" creationId="{026CBBB1-3F70-229F-8785-E4D2645258A8}"/>
          </ac:spMkLst>
        </pc:spChg>
        <pc:spChg chg="mod">
          <ac:chgData name="Rogerio Aguiar" userId="86fef4cc378c3954" providerId="LiveId" clId="{3CC96AC6-7582-4A62-9D6B-626F86399818}" dt="2022-08-29T20:52:51.418" v="17" actId="20577"/>
          <ac:spMkLst>
            <pc:docMk/>
            <pc:sldMk cId="1945280476" sldId="256"/>
            <ac:spMk id="12" creationId="{EB02B1E5-D423-487D-A55F-B7BB2F3597D2}"/>
          </ac:spMkLst>
        </pc:spChg>
        <pc:spChg chg="add mod">
          <ac:chgData name="Rogerio Aguiar" userId="86fef4cc378c3954" providerId="LiveId" clId="{3CC96AC6-7582-4A62-9D6B-626F86399818}" dt="2022-09-09T19:42:27.991" v="21517" actId="208"/>
          <ac:spMkLst>
            <pc:docMk/>
            <pc:sldMk cId="1945280476" sldId="256"/>
            <ac:spMk id="13" creationId="{E83B0661-1FD7-F6DA-E579-46DFCC4B8DBB}"/>
          </ac:spMkLst>
        </pc:spChg>
        <pc:grpChg chg="add mod">
          <ac:chgData name="Rogerio Aguiar" userId="86fef4cc378c3954" providerId="LiveId" clId="{3CC96AC6-7582-4A62-9D6B-626F86399818}" dt="2022-09-09T19:05:23.218" v="21072" actId="164"/>
          <ac:grpSpMkLst>
            <pc:docMk/>
            <pc:sldMk cId="1945280476" sldId="256"/>
            <ac:grpSpMk id="14" creationId="{AF56CDE8-2AC5-D15E-4F07-C0128FCECB8F}"/>
          </ac:grpSpMkLst>
        </pc:grpChg>
        <pc:picChg chg="del">
          <ac:chgData name="Rogerio Aguiar" userId="86fef4cc378c3954" providerId="LiveId" clId="{3CC96AC6-7582-4A62-9D6B-626F86399818}" dt="2022-08-29T20:52:43.956" v="3" actId="478"/>
          <ac:picMkLst>
            <pc:docMk/>
            <pc:sldMk cId="1945280476" sldId="256"/>
            <ac:picMk id="3" creationId="{BCD569AE-4467-415A-ABC5-E1D9460B1E32}"/>
          </ac:picMkLst>
        </pc:picChg>
        <pc:picChg chg="add">
          <ac:chgData name="Rogerio Aguiar" userId="86fef4cc378c3954" providerId="LiveId" clId="{3CC96AC6-7582-4A62-9D6B-626F86399818}" dt="2022-08-30T00:14:46.462" v="1852" actId="22"/>
          <ac:picMkLst>
            <pc:docMk/>
            <pc:sldMk cId="1945280476" sldId="256"/>
            <ac:picMk id="4" creationId="{1B96357A-F179-8585-ABCA-930F02042453}"/>
          </ac:picMkLst>
        </pc:picChg>
        <pc:picChg chg="del mod">
          <ac:chgData name="Rogerio Aguiar" userId="86fef4cc378c3954" providerId="LiveId" clId="{3CC96AC6-7582-4A62-9D6B-626F86399818}" dt="2022-09-09T19:03:10.925" v="21014" actId="478"/>
          <ac:picMkLst>
            <pc:docMk/>
            <pc:sldMk cId="1945280476" sldId="256"/>
            <ac:picMk id="5" creationId="{B9B92A85-0BF5-4486-876B-DAC5904A4A89}"/>
          </ac:picMkLst>
        </pc:picChg>
        <pc:picChg chg="add mod">
          <ac:chgData name="Rogerio Aguiar" userId="86fef4cc378c3954" providerId="LiveId" clId="{3CC96AC6-7582-4A62-9D6B-626F86399818}" dt="2022-09-09T19:42:25.429" v="21516" actId="208"/>
          <ac:picMkLst>
            <pc:docMk/>
            <pc:sldMk cId="1945280476" sldId="256"/>
            <ac:picMk id="8" creationId="{5E58E37E-84E9-4026-12E7-10E6CB432551}"/>
          </ac:picMkLst>
        </pc:picChg>
        <pc:picChg chg="add mod">
          <ac:chgData name="Rogerio Aguiar" userId="86fef4cc378c3954" providerId="LiveId" clId="{3CC96AC6-7582-4A62-9D6B-626F86399818}" dt="2022-09-09T19:42:27.991" v="21517" actId="208"/>
          <ac:picMkLst>
            <pc:docMk/>
            <pc:sldMk cId="1945280476" sldId="256"/>
            <ac:picMk id="10" creationId="{B499F1C7-DD7F-55E5-8A69-A0F0714D67F6}"/>
          </ac:picMkLst>
        </pc:picChg>
      </pc:sldChg>
      <pc:sldChg chg="delSp add del mod setBg delDesignElem">
        <pc:chgData name="Rogerio Aguiar" userId="86fef4cc378c3954" providerId="LiveId" clId="{3CC96AC6-7582-4A62-9D6B-626F86399818}" dt="2022-08-30T00:16:00.178" v="1872" actId="47"/>
        <pc:sldMkLst>
          <pc:docMk/>
          <pc:sldMk cId="4282435287" sldId="256"/>
        </pc:sldMkLst>
        <pc:spChg chg="del">
          <ac:chgData name="Rogerio Aguiar" userId="86fef4cc378c3954" providerId="LiveId" clId="{3CC96AC6-7582-4A62-9D6B-626F86399818}" dt="2022-08-30T00:14:54.976" v="1855"/>
          <ac:spMkLst>
            <pc:docMk/>
            <pc:sldMk cId="4282435287" sldId="256"/>
            <ac:spMk id="76" creationId="{1045B59B-615E-4718-A150-42DE5D03E1C8}"/>
          </ac:spMkLst>
        </pc:spChg>
        <pc:spChg chg="del">
          <ac:chgData name="Rogerio Aguiar" userId="86fef4cc378c3954" providerId="LiveId" clId="{3CC96AC6-7582-4A62-9D6B-626F86399818}" dt="2022-08-30T00:14:54.976" v="1855"/>
          <ac:spMkLst>
            <pc:docMk/>
            <pc:sldMk cId="4282435287" sldId="256"/>
            <ac:spMk id="78" creationId="{D6CF29CD-38B8-4924-BA11-6D60517487EF}"/>
          </ac:spMkLst>
        </pc:spChg>
        <pc:picChg chg="del">
          <ac:chgData name="Rogerio Aguiar" userId="86fef4cc378c3954" providerId="LiveId" clId="{3CC96AC6-7582-4A62-9D6B-626F86399818}" dt="2022-08-30T00:15:09.116" v="1856" actId="21"/>
          <ac:picMkLst>
            <pc:docMk/>
            <pc:sldMk cId="4282435287" sldId="256"/>
            <ac:picMk id="4" creationId="{1B96357A-F179-8585-ABCA-930F02042453}"/>
          </ac:picMkLst>
        </pc:picChg>
      </pc:sldChg>
      <pc:sldChg chg="delSp del mod">
        <pc:chgData name="Rogerio Aguiar" userId="86fef4cc378c3954" providerId="LiveId" clId="{3CC96AC6-7582-4A62-9D6B-626F86399818}" dt="2022-09-09T19:05:51.129" v="21074" actId="47"/>
        <pc:sldMkLst>
          <pc:docMk/>
          <pc:sldMk cId="3046575514" sldId="257"/>
        </pc:sldMkLst>
        <pc:picChg chg="del">
          <ac:chgData name="Rogerio Aguiar" userId="86fef4cc378c3954" providerId="LiveId" clId="{3CC96AC6-7582-4A62-9D6B-626F86399818}" dt="2022-09-09T19:04:17.596" v="21057" actId="21"/>
          <ac:picMkLst>
            <pc:docMk/>
            <pc:sldMk cId="3046575514" sldId="257"/>
            <ac:picMk id="5" creationId="{60CF9CE6-1A99-4277-A582-C632DF4BA273}"/>
          </ac:picMkLst>
        </pc:picChg>
      </pc:sldChg>
      <pc:sldChg chg="modSp add del mod">
        <pc:chgData name="Rogerio Aguiar" userId="86fef4cc378c3954" providerId="LiveId" clId="{3CC96AC6-7582-4A62-9D6B-626F86399818}" dt="2022-09-09T19:08:38.904" v="21078" actId="47"/>
        <pc:sldMkLst>
          <pc:docMk/>
          <pc:sldMk cId="1089053503" sldId="258"/>
        </pc:sldMkLst>
        <pc:picChg chg="mod">
          <ac:chgData name="Rogerio Aguiar" userId="86fef4cc378c3954" providerId="LiveId" clId="{3CC96AC6-7582-4A62-9D6B-626F86399818}" dt="2022-09-09T19:07:24.095" v="21075" actId="1076"/>
          <ac:picMkLst>
            <pc:docMk/>
            <pc:sldMk cId="1089053503" sldId="258"/>
            <ac:picMk id="5" creationId="{936F091A-C3E6-4DF1-8FA5-8D3A831EDE53}"/>
          </ac:picMkLst>
        </pc:picChg>
      </pc:sldChg>
      <pc:sldChg chg="addSp delSp modSp mod setBg modAnim">
        <pc:chgData name="Rogerio Aguiar" userId="86fef4cc378c3954" providerId="LiveId" clId="{3CC96AC6-7582-4A62-9D6B-626F86399818}" dt="2022-09-09T19:43:02.568" v="21521"/>
        <pc:sldMkLst>
          <pc:docMk/>
          <pc:sldMk cId="1923113677" sldId="259"/>
        </pc:sldMkLst>
        <pc:spChg chg="del">
          <ac:chgData name="Rogerio Aguiar" userId="86fef4cc378c3954" providerId="LiveId" clId="{3CC96AC6-7582-4A62-9D6B-626F86399818}" dt="2022-09-09T19:09:40.639" v="21097" actId="478"/>
          <ac:spMkLst>
            <pc:docMk/>
            <pc:sldMk cId="1923113677" sldId="259"/>
            <ac:spMk id="2" creationId="{28EEEF2A-0AC4-4E1D-9EDF-9C4EFB9A6F66}"/>
          </ac:spMkLst>
        </pc:spChg>
        <pc:spChg chg="del">
          <ac:chgData name="Rogerio Aguiar" userId="86fef4cc378c3954" providerId="LiveId" clId="{3CC96AC6-7582-4A62-9D6B-626F86399818}" dt="2022-09-09T19:09:54.288" v="21104" actId="478"/>
          <ac:spMkLst>
            <pc:docMk/>
            <pc:sldMk cId="1923113677" sldId="259"/>
            <ac:spMk id="3" creationId="{E01A8FEC-6808-4E97-861A-CFF148B6D43A}"/>
          </ac:spMkLst>
        </pc:spChg>
        <pc:spChg chg="add mod">
          <ac:chgData name="Rogerio Aguiar" userId="86fef4cc378c3954" providerId="LiveId" clId="{3CC96AC6-7582-4A62-9D6B-626F86399818}" dt="2022-09-09T19:10:14.832" v="21110" actId="26606"/>
          <ac:spMkLst>
            <pc:docMk/>
            <pc:sldMk cId="1923113677" sldId="259"/>
            <ac:spMk id="4" creationId="{D1B57E30-09A2-9015-DE68-F6A9DDAB2C1A}"/>
          </ac:spMkLst>
        </pc:spChg>
        <pc:spChg chg="add mod">
          <ac:chgData name="Rogerio Aguiar" userId="86fef4cc378c3954" providerId="LiveId" clId="{3CC96AC6-7582-4A62-9D6B-626F86399818}" dt="2022-09-09T19:42:33.572" v="21519" actId="208"/>
          <ac:spMkLst>
            <pc:docMk/>
            <pc:sldMk cId="1923113677" sldId="259"/>
            <ac:spMk id="11" creationId="{B31587B8-7512-815E-228B-3213B377891F}"/>
          </ac:spMkLst>
        </pc:spChg>
        <pc:spChg chg="add mod">
          <ac:chgData name="Rogerio Aguiar" userId="86fef4cc378c3954" providerId="LiveId" clId="{3CC96AC6-7582-4A62-9D6B-626F86399818}" dt="2022-09-09T19:11:35.193" v="21123" actId="1076"/>
          <ac:spMkLst>
            <pc:docMk/>
            <pc:sldMk cId="1923113677" sldId="259"/>
            <ac:spMk id="13" creationId="{C396297B-013A-A76A-C3D1-FFB9E99C42C1}"/>
          </ac:spMkLst>
        </pc:spChg>
        <pc:spChg chg="add del">
          <ac:chgData name="Rogerio Aguiar" userId="86fef4cc378c3954" providerId="LiveId" clId="{3CC96AC6-7582-4A62-9D6B-626F86399818}" dt="2022-09-09T19:10:14.832" v="21110" actId="26606"/>
          <ac:spMkLst>
            <pc:docMk/>
            <pc:sldMk cId="1923113677" sldId="259"/>
            <ac:spMk id="16" creationId="{247AB924-1B87-43FC-B7C7-B112D5C51A0E}"/>
          </ac:spMkLst>
        </pc:spChg>
        <pc:grpChg chg="add mod">
          <ac:chgData name="Rogerio Aguiar" userId="86fef4cc378c3954" providerId="LiveId" clId="{3CC96AC6-7582-4A62-9D6B-626F86399818}" dt="2022-09-09T19:42:31.619" v="21518" actId="1076"/>
          <ac:grpSpMkLst>
            <pc:docMk/>
            <pc:sldMk cId="1923113677" sldId="259"/>
            <ac:grpSpMk id="15" creationId="{46545EE5-D43F-15E8-FCD2-F6E040EC88A5}"/>
          </ac:grpSpMkLst>
        </pc:grpChg>
        <pc:picChg chg="mod ord">
          <ac:chgData name="Rogerio Aguiar" userId="86fef4cc378c3954" providerId="LiveId" clId="{3CC96AC6-7582-4A62-9D6B-626F86399818}" dt="2022-09-09T19:42:33.572" v="21519" actId="208"/>
          <ac:picMkLst>
            <pc:docMk/>
            <pc:sldMk cId="1923113677" sldId="259"/>
            <ac:picMk id="5" creationId="{C3A985E6-7B35-443A-9C12-8C2F1DF2D94A}"/>
          </ac:picMkLst>
        </pc:picChg>
        <pc:picChg chg="add mod ord">
          <ac:chgData name="Rogerio Aguiar" userId="86fef4cc378c3954" providerId="LiveId" clId="{3CC96AC6-7582-4A62-9D6B-626F86399818}" dt="2022-09-09T19:42:33.572" v="21519" actId="208"/>
          <ac:picMkLst>
            <pc:docMk/>
            <pc:sldMk cId="1923113677" sldId="259"/>
            <ac:picMk id="7" creationId="{F9E01C2B-9B5D-C4F1-CD3C-1BAA282754A5}"/>
          </ac:picMkLst>
        </pc:picChg>
        <pc:picChg chg="add mod">
          <ac:chgData name="Rogerio Aguiar" userId="86fef4cc378c3954" providerId="LiveId" clId="{3CC96AC6-7582-4A62-9D6B-626F86399818}" dt="2022-09-09T19:42:33.572" v="21519" actId="208"/>
          <ac:picMkLst>
            <pc:docMk/>
            <pc:sldMk cId="1923113677" sldId="259"/>
            <ac:picMk id="9" creationId="{82BB0965-8185-2D36-FEB0-1CF8DF84FB1B}"/>
          </ac:picMkLst>
        </pc:picChg>
        <pc:cxnChg chg="add del">
          <ac:chgData name="Rogerio Aguiar" userId="86fef4cc378c3954" providerId="LiveId" clId="{3CC96AC6-7582-4A62-9D6B-626F86399818}" dt="2022-09-09T19:10:14.832" v="21110" actId="26606"/>
          <ac:cxnSpMkLst>
            <pc:docMk/>
            <pc:sldMk cId="1923113677" sldId="259"/>
            <ac:cxnSpMk id="14" creationId="{99AE2756-0FC4-4155-83E7-58AAAB63E757}"/>
          </ac:cxnSpMkLst>
        </pc:cxnChg>
        <pc:cxnChg chg="add del">
          <ac:chgData name="Rogerio Aguiar" userId="86fef4cc378c3954" providerId="LiveId" clId="{3CC96AC6-7582-4A62-9D6B-626F86399818}" dt="2022-09-09T19:10:14.832" v="21110" actId="26606"/>
          <ac:cxnSpMkLst>
            <pc:docMk/>
            <pc:sldMk cId="1923113677" sldId="259"/>
            <ac:cxnSpMk id="18" creationId="{818DC98F-4057-4645-B948-F604F39A9CFE}"/>
          </ac:cxnSpMkLst>
        </pc:cxnChg>
        <pc:cxnChg chg="add del">
          <ac:chgData name="Rogerio Aguiar" userId="86fef4cc378c3954" providerId="LiveId" clId="{3CC96AC6-7582-4A62-9D6B-626F86399818}" dt="2022-09-09T19:10:14.832" v="21110" actId="26606"/>
          <ac:cxnSpMkLst>
            <pc:docMk/>
            <pc:sldMk cId="1923113677" sldId="259"/>
            <ac:cxnSpMk id="20" creationId="{DAD2B705-4A9B-408D-AA80-4F41045E09DE}"/>
          </ac:cxnSpMkLst>
        </pc:cxnChg>
      </pc:sldChg>
      <pc:sldChg chg="delSp del mod">
        <pc:chgData name="Rogerio Aguiar" userId="86fef4cc378c3954" providerId="LiveId" clId="{3CC96AC6-7582-4A62-9D6B-626F86399818}" dt="2022-09-09T19:13:15.347" v="21132" actId="47"/>
        <pc:sldMkLst>
          <pc:docMk/>
          <pc:sldMk cId="3668744011" sldId="260"/>
        </pc:sldMkLst>
        <pc:picChg chg="del">
          <ac:chgData name="Rogerio Aguiar" userId="86fef4cc378c3954" providerId="LiveId" clId="{3CC96AC6-7582-4A62-9D6B-626F86399818}" dt="2022-09-09T19:10:04.769" v="21106" actId="21"/>
          <ac:picMkLst>
            <pc:docMk/>
            <pc:sldMk cId="3668744011" sldId="260"/>
            <ac:picMk id="5" creationId="{5766DFAE-3D8E-4164-B0E8-FF78719388CA}"/>
          </ac:picMkLst>
        </pc:picChg>
        <pc:picChg chg="del">
          <ac:chgData name="Rogerio Aguiar" userId="86fef4cc378c3954" providerId="LiveId" clId="{3CC96AC6-7582-4A62-9D6B-626F86399818}" dt="2022-09-09T19:10:04.769" v="21106" actId="21"/>
          <ac:picMkLst>
            <pc:docMk/>
            <pc:sldMk cId="3668744011" sldId="260"/>
            <ac:picMk id="7" creationId="{C671DA16-FC2A-4142-9E11-DC37BFEE52C7}"/>
          </ac:picMkLst>
        </pc:picChg>
      </pc:sldChg>
      <pc:sldChg chg="addSp delSp modSp mod setBg modAnim">
        <pc:chgData name="Rogerio Aguiar" userId="86fef4cc378c3954" providerId="LiveId" clId="{3CC96AC6-7582-4A62-9D6B-626F86399818}" dt="2022-09-09T19:20:02.283" v="21229"/>
        <pc:sldMkLst>
          <pc:docMk/>
          <pc:sldMk cId="1246501427" sldId="261"/>
        </pc:sldMkLst>
        <pc:spChg chg="del">
          <ac:chgData name="Rogerio Aguiar" userId="86fef4cc378c3954" providerId="LiveId" clId="{3CC96AC6-7582-4A62-9D6B-626F86399818}" dt="2022-09-09T19:13:46.058" v="21137" actId="478"/>
          <ac:spMkLst>
            <pc:docMk/>
            <pc:sldMk cId="1246501427" sldId="261"/>
            <ac:spMk id="2" creationId="{20F94431-A6EA-468E-8BE8-76B93AC09837}"/>
          </ac:spMkLst>
        </pc:spChg>
        <pc:spChg chg="del mod">
          <ac:chgData name="Rogerio Aguiar" userId="86fef4cc378c3954" providerId="LiveId" clId="{3CC96AC6-7582-4A62-9D6B-626F86399818}" dt="2022-09-09T19:16:18.779" v="21156" actId="478"/>
          <ac:spMkLst>
            <pc:docMk/>
            <pc:sldMk cId="1246501427" sldId="261"/>
            <ac:spMk id="3" creationId="{5A32AA59-38E7-4AD6-95A6-AC54AADE200E}"/>
          </ac:spMkLst>
        </pc:spChg>
        <pc:spChg chg="add del">
          <ac:chgData name="Rogerio Aguiar" userId="86fef4cc378c3954" providerId="LiveId" clId="{3CC96AC6-7582-4A62-9D6B-626F86399818}" dt="2022-09-09T19:13:49.867" v="21139" actId="22"/>
          <ac:spMkLst>
            <pc:docMk/>
            <pc:sldMk cId="1246501427" sldId="261"/>
            <ac:spMk id="6" creationId="{109C6DC1-1851-AB5A-DE71-6B96A40C3235}"/>
          </ac:spMkLst>
        </pc:spChg>
        <pc:spChg chg="add">
          <ac:chgData name="Rogerio Aguiar" userId="86fef4cc378c3954" providerId="LiveId" clId="{3CC96AC6-7582-4A62-9D6B-626F86399818}" dt="2022-09-09T19:18:40.562" v="21205" actId="22"/>
          <ac:spMkLst>
            <pc:docMk/>
            <pc:sldMk cId="1246501427" sldId="261"/>
            <ac:spMk id="10" creationId="{0C585B7B-48BC-CDD2-3E16-8E000F74C33B}"/>
          </ac:spMkLst>
        </pc:spChg>
        <pc:spChg chg="add del">
          <ac:chgData name="Rogerio Aguiar" userId="86fef4cc378c3954" providerId="LiveId" clId="{3CC96AC6-7582-4A62-9D6B-626F86399818}" dt="2022-09-09T19:15:53.900" v="21147" actId="26606"/>
          <ac:spMkLst>
            <pc:docMk/>
            <pc:sldMk cId="1246501427" sldId="261"/>
            <ac:spMk id="16" creationId="{E5C90410-A19D-4002-8B73-CD616E8E055F}"/>
          </ac:spMkLst>
        </pc:spChg>
        <pc:picChg chg="mod ord">
          <ac:chgData name="Rogerio Aguiar" userId="86fef4cc378c3954" providerId="LiveId" clId="{3CC96AC6-7582-4A62-9D6B-626F86399818}" dt="2022-09-09T19:17:46.232" v="21189" actId="1076"/>
          <ac:picMkLst>
            <pc:docMk/>
            <pc:sldMk cId="1246501427" sldId="261"/>
            <ac:picMk id="5" creationId="{B00A0756-3225-4401-9613-C3F3AF52E7C2}"/>
          </ac:picMkLst>
        </pc:picChg>
        <pc:picChg chg="mod">
          <ac:chgData name="Rogerio Aguiar" userId="86fef4cc378c3954" providerId="LiveId" clId="{3CC96AC6-7582-4A62-9D6B-626F86399818}" dt="2022-09-09T19:19:45.791" v="21224" actId="1076"/>
          <ac:picMkLst>
            <pc:docMk/>
            <pc:sldMk cId="1246501427" sldId="261"/>
            <ac:picMk id="7" creationId="{CF79ABE8-6F20-407E-8207-110311026C35}"/>
          </ac:picMkLst>
        </pc:picChg>
        <pc:picChg chg="mod ord">
          <ac:chgData name="Rogerio Aguiar" userId="86fef4cc378c3954" providerId="LiveId" clId="{3CC96AC6-7582-4A62-9D6B-626F86399818}" dt="2022-09-09T19:19:49.460" v="21225" actId="1076"/>
          <ac:picMkLst>
            <pc:docMk/>
            <pc:sldMk cId="1246501427" sldId="261"/>
            <ac:picMk id="9" creationId="{20B07EA1-823A-43D8-96D0-9704DC401E58}"/>
          </ac:picMkLst>
        </pc:picChg>
        <pc:picChg chg="mod">
          <ac:chgData name="Rogerio Aguiar" userId="86fef4cc378c3954" providerId="LiveId" clId="{3CC96AC6-7582-4A62-9D6B-626F86399818}" dt="2022-09-09T19:19:51.634" v="21226" actId="1076"/>
          <ac:picMkLst>
            <pc:docMk/>
            <pc:sldMk cId="1246501427" sldId="261"/>
            <ac:picMk id="11" creationId="{4164BA24-6FB6-4F28-B9A4-CCEA2C3A1789}"/>
          </ac:picMkLst>
        </pc:picChg>
      </pc:sldChg>
      <pc:sldChg chg="addSp delSp modSp mod">
        <pc:chgData name="Rogerio Aguiar" userId="86fef4cc378c3954" providerId="LiveId" clId="{3CC96AC6-7582-4A62-9D6B-626F86399818}" dt="2022-09-09T19:19:06.285" v="21213" actId="208"/>
        <pc:sldMkLst>
          <pc:docMk/>
          <pc:sldMk cId="2050265869" sldId="262"/>
        </pc:sldMkLst>
        <pc:spChg chg="del">
          <ac:chgData name="Rogerio Aguiar" userId="86fef4cc378c3954" providerId="LiveId" clId="{3CC96AC6-7582-4A62-9D6B-626F86399818}" dt="2022-09-09T19:18:51.487" v="21206" actId="478"/>
          <ac:spMkLst>
            <pc:docMk/>
            <pc:sldMk cId="2050265869" sldId="262"/>
            <ac:spMk id="2" creationId="{A54D0813-C975-400D-84A4-032B1B3589BC}"/>
          </ac:spMkLst>
        </pc:spChg>
        <pc:spChg chg="del">
          <ac:chgData name="Rogerio Aguiar" userId="86fef4cc378c3954" providerId="LiveId" clId="{3CC96AC6-7582-4A62-9D6B-626F86399818}" dt="2022-09-09T19:18:56.328" v="21207" actId="478"/>
          <ac:spMkLst>
            <pc:docMk/>
            <pc:sldMk cId="2050265869" sldId="262"/>
            <ac:spMk id="3" creationId="{62700432-2996-47BD-8136-D062D1002EC3}"/>
          </ac:spMkLst>
        </pc:spChg>
        <pc:spChg chg="add">
          <ac:chgData name="Rogerio Aguiar" userId="86fef4cc378c3954" providerId="LiveId" clId="{3CC96AC6-7582-4A62-9D6B-626F86399818}" dt="2022-09-09T19:18:57.130" v="21208" actId="22"/>
          <ac:spMkLst>
            <pc:docMk/>
            <pc:sldMk cId="2050265869" sldId="262"/>
            <ac:spMk id="6" creationId="{05A280C1-2AA7-2532-2C37-1EBEFE698F8D}"/>
          </ac:spMkLst>
        </pc:spChg>
        <pc:picChg chg="mod">
          <ac:chgData name="Rogerio Aguiar" userId="86fef4cc378c3954" providerId="LiveId" clId="{3CC96AC6-7582-4A62-9D6B-626F86399818}" dt="2022-09-09T19:19:03.895" v="21212" actId="208"/>
          <ac:picMkLst>
            <pc:docMk/>
            <pc:sldMk cId="2050265869" sldId="262"/>
            <ac:picMk id="5" creationId="{D02DC6C1-24B2-4A16-925D-4FEBD29A5394}"/>
          </ac:picMkLst>
        </pc:picChg>
        <pc:picChg chg="mod">
          <ac:chgData name="Rogerio Aguiar" userId="86fef4cc378c3954" providerId="LiveId" clId="{3CC96AC6-7582-4A62-9D6B-626F86399818}" dt="2022-09-09T19:19:06.285" v="21213" actId="208"/>
          <ac:picMkLst>
            <pc:docMk/>
            <pc:sldMk cId="2050265869" sldId="262"/>
            <ac:picMk id="7" creationId="{161A0614-8183-43CA-89EF-68D9076E49C3}"/>
          </ac:picMkLst>
        </pc:picChg>
      </pc:sldChg>
      <pc:sldChg chg="addSp delSp modSp mod modAnim">
        <pc:chgData name="Rogerio Aguiar" userId="86fef4cc378c3954" providerId="LiveId" clId="{3CC96AC6-7582-4A62-9D6B-626F86399818}" dt="2022-09-09T19:43:42.477" v="21544" actId="27636"/>
        <pc:sldMkLst>
          <pc:docMk/>
          <pc:sldMk cId="4263887703" sldId="263"/>
        </pc:sldMkLst>
        <pc:spChg chg="del">
          <ac:chgData name="Rogerio Aguiar" userId="86fef4cc378c3954" providerId="LiveId" clId="{3CC96AC6-7582-4A62-9D6B-626F86399818}" dt="2022-09-09T19:20:40.788" v="21230" actId="478"/>
          <ac:spMkLst>
            <pc:docMk/>
            <pc:sldMk cId="4263887703" sldId="263"/>
            <ac:spMk id="2" creationId="{F5314AF2-0338-4DCA-99AA-C86BB982542D}"/>
          </ac:spMkLst>
        </pc:spChg>
        <pc:spChg chg="del">
          <ac:chgData name="Rogerio Aguiar" userId="86fef4cc378c3954" providerId="LiveId" clId="{3CC96AC6-7582-4A62-9D6B-626F86399818}" dt="2022-09-09T19:20:44.298" v="21231" actId="478"/>
          <ac:spMkLst>
            <pc:docMk/>
            <pc:sldMk cId="4263887703" sldId="263"/>
            <ac:spMk id="3" creationId="{BCFBB9F0-0063-4597-A68D-B4C719DC302E}"/>
          </ac:spMkLst>
        </pc:spChg>
        <pc:spChg chg="add mod">
          <ac:chgData name="Rogerio Aguiar" userId="86fef4cc378c3954" providerId="LiveId" clId="{3CC96AC6-7582-4A62-9D6B-626F86399818}" dt="2022-09-09T19:43:42.477" v="21544" actId="27636"/>
          <ac:spMkLst>
            <pc:docMk/>
            <pc:sldMk cId="4263887703" sldId="263"/>
            <ac:spMk id="6" creationId="{749A6D1B-3C06-2E24-62BD-3FB40277487D}"/>
          </ac:spMkLst>
        </pc:spChg>
        <pc:spChg chg="add mod">
          <ac:chgData name="Rogerio Aguiar" userId="86fef4cc378c3954" providerId="LiveId" clId="{3CC96AC6-7582-4A62-9D6B-626F86399818}" dt="2022-09-09T19:21:43.724" v="21240" actId="1076"/>
          <ac:spMkLst>
            <pc:docMk/>
            <pc:sldMk cId="4263887703" sldId="263"/>
            <ac:spMk id="9" creationId="{E0A24A97-AED0-EA4D-D5D9-09618AD784F5}"/>
          </ac:spMkLst>
        </pc:spChg>
        <pc:spChg chg="add mod">
          <ac:chgData name="Rogerio Aguiar" userId="86fef4cc378c3954" providerId="LiveId" clId="{3CC96AC6-7582-4A62-9D6B-626F86399818}" dt="2022-09-09T19:22:49.177" v="21248" actId="164"/>
          <ac:spMkLst>
            <pc:docMk/>
            <pc:sldMk cId="4263887703" sldId="263"/>
            <ac:spMk id="11" creationId="{A57C314A-FA0E-5EA2-0896-335E6FB2AA60}"/>
          </ac:spMkLst>
        </pc:spChg>
        <pc:grpChg chg="add mod">
          <ac:chgData name="Rogerio Aguiar" userId="86fef4cc378c3954" providerId="LiveId" clId="{3CC96AC6-7582-4A62-9D6B-626F86399818}" dt="2022-09-09T19:22:49.177" v="21248" actId="164"/>
          <ac:grpSpMkLst>
            <pc:docMk/>
            <pc:sldMk cId="4263887703" sldId="263"/>
            <ac:grpSpMk id="12" creationId="{5D6841F5-3AFF-9299-68B7-9A49F3A95BD0}"/>
          </ac:grpSpMkLst>
        </pc:grpChg>
        <pc:picChg chg="mod">
          <ac:chgData name="Rogerio Aguiar" userId="86fef4cc378c3954" providerId="LiveId" clId="{3CC96AC6-7582-4A62-9D6B-626F86399818}" dt="2022-09-09T19:22:17.022" v="21242" actId="1076"/>
          <ac:picMkLst>
            <pc:docMk/>
            <pc:sldMk cId="4263887703" sldId="263"/>
            <ac:picMk id="5" creationId="{19BA3DC9-886C-456C-859F-15E59773F301}"/>
          </ac:picMkLst>
        </pc:picChg>
        <pc:picChg chg="mod">
          <ac:chgData name="Rogerio Aguiar" userId="86fef4cc378c3954" providerId="LiveId" clId="{3CC96AC6-7582-4A62-9D6B-626F86399818}" dt="2022-09-09T19:22:49.177" v="21248" actId="164"/>
          <ac:picMkLst>
            <pc:docMk/>
            <pc:sldMk cId="4263887703" sldId="263"/>
            <ac:picMk id="7" creationId="{3F7B9C07-D35C-4A7E-9A4F-27F31F66A7C4}"/>
          </ac:picMkLst>
        </pc:picChg>
      </pc:sldChg>
      <pc:sldChg chg="addSp delSp modSp mod">
        <pc:chgData name="Rogerio Aguiar" userId="86fef4cc378c3954" providerId="LiveId" clId="{3CC96AC6-7582-4A62-9D6B-626F86399818}" dt="2022-09-09T19:26:27.920" v="21388" actId="14100"/>
        <pc:sldMkLst>
          <pc:docMk/>
          <pc:sldMk cId="3919173238" sldId="264"/>
        </pc:sldMkLst>
        <pc:spChg chg="del">
          <ac:chgData name="Rogerio Aguiar" userId="86fef4cc378c3954" providerId="LiveId" clId="{3CC96AC6-7582-4A62-9D6B-626F86399818}" dt="2022-09-09T19:23:17.497" v="21252" actId="478"/>
          <ac:spMkLst>
            <pc:docMk/>
            <pc:sldMk cId="3919173238" sldId="264"/>
            <ac:spMk id="2" creationId="{C9B0D2B2-A7BA-4A96-B9CE-75C14DC54BB6}"/>
          </ac:spMkLst>
        </pc:spChg>
        <pc:spChg chg="del">
          <ac:chgData name="Rogerio Aguiar" userId="86fef4cc378c3954" providerId="LiveId" clId="{3CC96AC6-7582-4A62-9D6B-626F86399818}" dt="2022-09-09T19:25:18.642" v="21359" actId="478"/>
          <ac:spMkLst>
            <pc:docMk/>
            <pc:sldMk cId="3919173238" sldId="264"/>
            <ac:spMk id="3" creationId="{D9BD8D19-E10E-4850-A21B-E7BEECD3F040}"/>
          </ac:spMkLst>
        </pc:spChg>
        <pc:spChg chg="add del">
          <ac:chgData name="Rogerio Aguiar" userId="86fef4cc378c3954" providerId="LiveId" clId="{3CC96AC6-7582-4A62-9D6B-626F86399818}" dt="2022-09-09T19:22:24.816" v="21244" actId="22"/>
          <ac:spMkLst>
            <pc:docMk/>
            <pc:sldMk cId="3919173238" sldId="264"/>
            <ac:spMk id="6" creationId="{8A5F3599-CF46-93B9-C653-365FE49ED3F1}"/>
          </ac:spMkLst>
        </pc:spChg>
        <pc:spChg chg="add mod">
          <ac:chgData name="Rogerio Aguiar" userId="86fef4cc378c3954" providerId="LiveId" clId="{3CC96AC6-7582-4A62-9D6B-626F86399818}" dt="2022-09-09T19:26:27.920" v="21388" actId="14100"/>
          <ac:spMkLst>
            <pc:docMk/>
            <pc:sldMk cId="3919173238" sldId="264"/>
            <ac:spMk id="8" creationId="{4E1BB9CD-2403-9A37-5BA9-E9578D0D02EE}"/>
          </ac:spMkLst>
        </pc:spChg>
        <pc:spChg chg="add mod">
          <ac:chgData name="Rogerio Aguiar" userId="86fef4cc378c3954" providerId="LiveId" clId="{3CC96AC6-7582-4A62-9D6B-626F86399818}" dt="2022-09-09T19:26:09.180" v="21377" actId="20577"/>
          <ac:spMkLst>
            <pc:docMk/>
            <pc:sldMk cId="3919173238" sldId="264"/>
            <ac:spMk id="9" creationId="{AFED37EC-AA10-F5A0-1DDC-DCECAE68D245}"/>
          </ac:spMkLst>
        </pc:spChg>
        <pc:picChg chg="del mod">
          <ac:chgData name="Rogerio Aguiar" userId="86fef4cc378c3954" providerId="LiveId" clId="{3CC96AC6-7582-4A62-9D6B-626F86399818}" dt="2022-09-09T19:25:15.649" v="21358" actId="478"/>
          <ac:picMkLst>
            <pc:docMk/>
            <pc:sldMk cId="3919173238" sldId="264"/>
            <ac:picMk id="5" creationId="{6C2E20EB-3681-45B2-8BBB-23AB31C8ABBF}"/>
          </ac:picMkLst>
        </pc:picChg>
        <pc:picChg chg="add mod">
          <ac:chgData name="Rogerio Aguiar" userId="86fef4cc378c3954" providerId="LiveId" clId="{3CC96AC6-7582-4A62-9D6B-626F86399818}" dt="2022-09-09T19:25:48.586" v="21368" actId="14100"/>
          <ac:picMkLst>
            <pc:docMk/>
            <pc:sldMk cId="3919173238" sldId="264"/>
            <ac:picMk id="11" creationId="{A27A3918-1D63-BA26-CB07-17524EABC20F}"/>
          </ac:picMkLst>
        </pc:picChg>
      </pc:sldChg>
      <pc:sldChg chg="addSp delSp modSp mod">
        <pc:chgData name="Rogerio Aguiar" userId="86fef4cc378c3954" providerId="LiveId" clId="{3CC96AC6-7582-4A62-9D6B-626F86399818}" dt="2022-09-09T19:44:31.601" v="21546" actId="1076"/>
        <pc:sldMkLst>
          <pc:docMk/>
          <pc:sldMk cId="3857148202" sldId="265"/>
        </pc:sldMkLst>
        <pc:spChg chg="del">
          <ac:chgData name="Rogerio Aguiar" userId="86fef4cc378c3954" providerId="LiveId" clId="{3CC96AC6-7582-4A62-9D6B-626F86399818}" dt="2022-09-09T19:26:50.595" v="21390" actId="478"/>
          <ac:spMkLst>
            <pc:docMk/>
            <pc:sldMk cId="3857148202" sldId="265"/>
            <ac:spMk id="2" creationId="{D3D33EE4-283E-4F4E-8DF8-B045672F7F6C}"/>
          </ac:spMkLst>
        </pc:spChg>
        <pc:spChg chg="del">
          <ac:chgData name="Rogerio Aguiar" userId="86fef4cc378c3954" providerId="LiveId" clId="{3CC96AC6-7582-4A62-9D6B-626F86399818}" dt="2022-09-09T19:26:50.595" v="21390" actId="478"/>
          <ac:spMkLst>
            <pc:docMk/>
            <pc:sldMk cId="3857148202" sldId="265"/>
            <ac:spMk id="3" creationId="{BB9095E1-0B20-4512-BD38-BABE4ABC0CFC}"/>
          </ac:spMkLst>
        </pc:spChg>
        <pc:spChg chg="add mod">
          <ac:chgData name="Rogerio Aguiar" userId="86fef4cc378c3954" providerId="LiveId" clId="{3CC96AC6-7582-4A62-9D6B-626F86399818}" dt="2022-09-09T19:29:28.524" v="21404" actId="1076"/>
          <ac:spMkLst>
            <pc:docMk/>
            <pc:sldMk cId="3857148202" sldId="265"/>
            <ac:spMk id="6" creationId="{20847EDF-0F99-2902-8E59-19C5919EBF89}"/>
          </ac:spMkLst>
        </pc:spChg>
        <pc:spChg chg="add mod">
          <ac:chgData name="Rogerio Aguiar" userId="86fef4cc378c3954" providerId="LiveId" clId="{3CC96AC6-7582-4A62-9D6B-626F86399818}" dt="2022-09-09T19:44:31.601" v="21546" actId="1076"/>
          <ac:spMkLst>
            <pc:docMk/>
            <pc:sldMk cId="3857148202" sldId="265"/>
            <ac:spMk id="8" creationId="{CA3A7F95-9F05-5C2A-613C-F7425C2B8AF0}"/>
          </ac:spMkLst>
        </pc:spChg>
        <pc:picChg chg="mod">
          <ac:chgData name="Rogerio Aguiar" userId="86fef4cc378c3954" providerId="LiveId" clId="{3CC96AC6-7582-4A62-9D6B-626F86399818}" dt="2022-09-09T19:29:11.954" v="21403" actId="208"/>
          <ac:picMkLst>
            <pc:docMk/>
            <pc:sldMk cId="3857148202" sldId="265"/>
            <ac:picMk id="5" creationId="{E34976CF-74BB-4C4C-A8CB-CFE86DEA6CDD}"/>
          </ac:picMkLst>
        </pc:picChg>
      </pc:sldChg>
      <pc:sldChg chg="addSp delSp modSp mod modAnim">
        <pc:chgData name="Rogerio Aguiar" userId="86fef4cc378c3954" providerId="LiveId" clId="{3CC96AC6-7582-4A62-9D6B-626F86399818}" dt="2022-09-09T19:31:33.089" v="21425"/>
        <pc:sldMkLst>
          <pc:docMk/>
          <pc:sldMk cId="455472089" sldId="266"/>
        </pc:sldMkLst>
        <pc:spChg chg="del">
          <ac:chgData name="Rogerio Aguiar" userId="86fef4cc378c3954" providerId="LiveId" clId="{3CC96AC6-7582-4A62-9D6B-626F86399818}" dt="2022-09-09T19:29:40.968" v="21406" actId="478"/>
          <ac:spMkLst>
            <pc:docMk/>
            <pc:sldMk cId="455472089" sldId="266"/>
            <ac:spMk id="2" creationId="{B3760FB2-A1E5-46F0-9C60-D0914C2D79CE}"/>
          </ac:spMkLst>
        </pc:spChg>
        <pc:spChg chg="add">
          <ac:chgData name="Rogerio Aguiar" userId="86fef4cc378c3954" providerId="LiveId" clId="{3CC96AC6-7582-4A62-9D6B-626F86399818}" dt="2022-09-09T19:29:50.784" v="21407" actId="22"/>
          <ac:spMkLst>
            <pc:docMk/>
            <pc:sldMk cId="455472089" sldId="266"/>
            <ac:spMk id="6" creationId="{20258FAF-6D10-9358-83B7-52F9FF1E8235}"/>
          </ac:spMkLst>
        </pc:spChg>
        <pc:spChg chg="add mod">
          <ac:chgData name="Rogerio Aguiar" userId="86fef4cc378c3954" providerId="LiveId" clId="{3CC96AC6-7582-4A62-9D6B-626F86399818}" dt="2022-09-09T19:31:30.560" v="21424" actId="164"/>
          <ac:spMkLst>
            <pc:docMk/>
            <pc:sldMk cId="455472089" sldId="266"/>
            <ac:spMk id="9" creationId="{325EEBA8-2056-4CB1-9BD3-7EA62387D7BE}"/>
          </ac:spMkLst>
        </pc:spChg>
        <pc:grpChg chg="add mod">
          <ac:chgData name="Rogerio Aguiar" userId="86fef4cc378c3954" providerId="LiveId" clId="{3CC96AC6-7582-4A62-9D6B-626F86399818}" dt="2022-09-09T19:31:30.560" v="21424" actId="164"/>
          <ac:grpSpMkLst>
            <pc:docMk/>
            <pc:sldMk cId="455472089" sldId="266"/>
            <ac:grpSpMk id="10" creationId="{F3436CBE-E931-44C3-9939-B16DD97BC4F4}"/>
          </ac:grpSpMkLst>
        </pc:grpChg>
        <pc:picChg chg="mod">
          <ac:chgData name="Rogerio Aguiar" userId="86fef4cc378c3954" providerId="LiveId" clId="{3CC96AC6-7582-4A62-9D6B-626F86399818}" dt="2022-09-09T19:31:14.860" v="21420" actId="14100"/>
          <ac:picMkLst>
            <pc:docMk/>
            <pc:sldMk cId="455472089" sldId="266"/>
            <ac:picMk id="5" creationId="{FD538989-484B-4E8A-B751-7409C40D88BB}"/>
          </ac:picMkLst>
        </pc:picChg>
        <pc:picChg chg="mod">
          <ac:chgData name="Rogerio Aguiar" userId="86fef4cc378c3954" providerId="LiveId" clId="{3CC96AC6-7582-4A62-9D6B-626F86399818}" dt="2022-09-09T19:31:30.560" v="21424" actId="164"/>
          <ac:picMkLst>
            <pc:docMk/>
            <pc:sldMk cId="455472089" sldId="266"/>
            <ac:picMk id="7" creationId="{94ED1E48-585E-4D09-A05F-06E72FE165F8}"/>
          </ac:picMkLst>
        </pc:picChg>
      </pc:sldChg>
      <pc:sldChg chg="addSp delSp modSp mod">
        <pc:chgData name="Rogerio Aguiar" userId="86fef4cc378c3954" providerId="LiveId" clId="{3CC96AC6-7582-4A62-9D6B-626F86399818}" dt="2022-09-09T19:32:12.822" v="21431" actId="208"/>
        <pc:sldMkLst>
          <pc:docMk/>
          <pc:sldMk cId="4086099785" sldId="267"/>
        </pc:sldMkLst>
        <pc:spChg chg="del">
          <ac:chgData name="Rogerio Aguiar" userId="86fef4cc378c3954" providerId="LiveId" clId="{3CC96AC6-7582-4A62-9D6B-626F86399818}" dt="2022-09-09T19:32:00.458" v="21426" actId="478"/>
          <ac:spMkLst>
            <pc:docMk/>
            <pc:sldMk cId="4086099785" sldId="267"/>
            <ac:spMk id="2" creationId="{F3E9C19B-36DD-4B41-9A7C-D4CD2DC73D4C}"/>
          </ac:spMkLst>
        </pc:spChg>
        <pc:spChg chg="add">
          <ac:chgData name="Rogerio Aguiar" userId="86fef4cc378c3954" providerId="LiveId" clId="{3CC96AC6-7582-4A62-9D6B-626F86399818}" dt="2022-09-09T19:32:00.998" v="21427" actId="22"/>
          <ac:spMkLst>
            <pc:docMk/>
            <pc:sldMk cId="4086099785" sldId="267"/>
            <ac:spMk id="4" creationId="{68DCA9BE-9371-36D5-B711-7E0A2B634EFA}"/>
          </ac:spMkLst>
        </pc:spChg>
        <pc:picChg chg="mod">
          <ac:chgData name="Rogerio Aguiar" userId="86fef4cc378c3954" providerId="LiveId" clId="{3CC96AC6-7582-4A62-9D6B-626F86399818}" dt="2022-09-09T19:32:10.994" v="21430" actId="1076"/>
          <ac:picMkLst>
            <pc:docMk/>
            <pc:sldMk cId="4086099785" sldId="267"/>
            <ac:picMk id="5" creationId="{78BC3A07-E5D5-40A3-8DE0-731437CC6D8C}"/>
          </ac:picMkLst>
        </pc:picChg>
        <pc:picChg chg="mod">
          <ac:chgData name="Rogerio Aguiar" userId="86fef4cc378c3954" providerId="LiveId" clId="{3CC96AC6-7582-4A62-9D6B-626F86399818}" dt="2022-09-09T19:32:12.822" v="21431" actId="208"/>
          <ac:picMkLst>
            <pc:docMk/>
            <pc:sldMk cId="4086099785" sldId="267"/>
            <ac:picMk id="7" creationId="{B9C3A244-0C25-4C62-8F59-9E0A877B2F67}"/>
          </ac:picMkLst>
        </pc:picChg>
      </pc:sldChg>
      <pc:sldChg chg="addSp delSp modSp mod">
        <pc:chgData name="Rogerio Aguiar" userId="86fef4cc378c3954" providerId="LiveId" clId="{3CC96AC6-7582-4A62-9D6B-626F86399818}" dt="2022-09-09T19:32:35.834" v="21437" actId="1076"/>
        <pc:sldMkLst>
          <pc:docMk/>
          <pc:sldMk cId="3029253920" sldId="268"/>
        </pc:sldMkLst>
        <pc:spChg chg="del">
          <ac:chgData name="Rogerio Aguiar" userId="86fef4cc378c3954" providerId="LiveId" clId="{3CC96AC6-7582-4A62-9D6B-626F86399818}" dt="2022-09-09T19:32:21.532" v="21432" actId="478"/>
          <ac:spMkLst>
            <pc:docMk/>
            <pc:sldMk cId="3029253920" sldId="268"/>
            <ac:spMk id="2" creationId="{13A04F11-F44D-499B-9C35-A0805BC66701}"/>
          </ac:spMkLst>
        </pc:spChg>
        <pc:spChg chg="del">
          <ac:chgData name="Rogerio Aguiar" userId="86fef4cc378c3954" providerId="LiveId" clId="{3CC96AC6-7582-4A62-9D6B-626F86399818}" dt="2022-09-09T19:32:31.814" v="21436" actId="478"/>
          <ac:spMkLst>
            <pc:docMk/>
            <pc:sldMk cId="3029253920" sldId="268"/>
            <ac:spMk id="3" creationId="{A27E48B0-C280-414B-8250-F5EC9BFC4E3F}"/>
          </ac:spMkLst>
        </pc:spChg>
        <pc:spChg chg="add mod">
          <ac:chgData name="Rogerio Aguiar" userId="86fef4cc378c3954" providerId="LiveId" clId="{3CC96AC6-7582-4A62-9D6B-626F86399818}" dt="2022-09-09T19:32:26.045" v="21434" actId="208"/>
          <ac:spMkLst>
            <pc:docMk/>
            <pc:sldMk cId="3029253920" sldId="268"/>
            <ac:spMk id="6" creationId="{203EAD4D-2460-4540-18C2-61CACD9B03A5}"/>
          </ac:spMkLst>
        </pc:spChg>
        <pc:picChg chg="mod">
          <ac:chgData name="Rogerio Aguiar" userId="86fef4cc378c3954" providerId="LiveId" clId="{3CC96AC6-7582-4A62-9D6B-626F86399818}" dt="2022-09-09T19:32:35.834" v="21437" actId="1076"/>
          <ac:picMkLst>
            <pc:docMk/>
            <pc:sldMk cId="3029253920" sldId="268"/>
            <ac:picMk id="7" creationId="{0B3369B0-3F07-469D-848E-92BF1C42E6D1}"/>
          </ac:picMkLst>
        </pc:picChg>
      </pc:sldChg>
      <pc:sldChg chg="addSp delSp modSp mod modAnim">
        <pc:chgData name="Rogerio Aguiar" userId="86fef4cc378c3954" providerId="LiveId" clId="{3CC96AC6-7582-4A62-9D6B-626F86399818}" dt="2022-09-09T19:34:44.204" v="21468"/>
        <pc:sldMkLst>
          <pc:docMk/>
          <pc:sldMk cId="1938772491" sldId="269"/>
        </pc:sldMkLst>
        <pc:spChg chg="del">
          <ac:chgData name="Rogerio Aguiar" userId="86fef4cc378c3954" providerId="LiveId" clId="{3CC96AC6-7582-4A62-9D6B-626F86399818}" dt="2022-09-09T19:33:08.909" v="21439" actId="478"/>
          <ac:spMkLst>
            <pc:docMk/>
            <pc:sldMk cId="1938772491" sldId="269"/>
            <ac:spMk id="2" creationId="{9AD4DC3D-DE3C-40E8-92C3-B1EC4E0B1FC9}"/>
          </ac:spMkLst>
        </pc:spChg>
        <pc:spChg chg="del">
          <ac:chgData name="Rogerio Aguiar" userId="86fef4cc378c3954" providerId="LiveId" clId="{3CC96AC6-7582-4A62-9D6B-626F86399818}" dt="2022-09-09T19:34:26.275" v="21461" actId="478"/>
          <ac:spMkLst>
            <pc:docMk/>
            <pc:sldMk cId="1938772491" sldId="269"/>
            <ac:spMk id="3" creationId="{9D05522D-8F10-4446-B1C3-3E6BC1FC21E9}"/>
          </ac:spMkLst>
        </pc:spChg>
        <pc:spChg chg="add">
          <ac:chgData name="Rogerio Aguiar" userId="86fef4cc378c3954" providerId="LiveId" clId="{3CC96AC6-7582-4A62-9D6B-626F86399818}" dt="2022-09-09T19:33:09.547" v="21440" actId="22"/>
          <ac:spMkLst>
            <pc:docMk/>
            <pc:sldMk cId="1938772491" sldId="269"/>
            <ac:spMk id="6" creationId="{C61A5272-FF71-BB8D-7ACC-14C38863CBCD}"/>
          </ac:spMkLst>
        </pc:spChg>
        <pc:picChg chg="mod">
          <ac:chgData name="Rogerio Aguiar" userId="86fef4cc378c3954" providerId="LiveId" clId="{3CC96AC6-7582-4A62-9D6B-626F86399818}" dt="2022-09-09T19:34:22.121" v="21460" actId="14100"/>
          <ac:picMkLst>
            <pc:docMk/>
            <pc:sldMk cId="1938772491" sldId="269"/>
            <ac:picMk id="5" creationId="{6124793A-9061-4A11-BD5C-B6CA17A3B59C}"/>
          </ac:picMkLst>
        </pc:picChg>
        <pc:picChg chg="mod">
          <ac:chgData name="Rogerio Aguiar" userId="86fef4cc378c3954" providerId="LiveId" clId="{3CC96AC6-7582-4A62-9D6B-626F86399818}" dt="2022-09-09T19:34:34.493" v="21464" actId="1076"/>
          <ac:picMkLst>
            <pc:docMk/>
            <pc:sldMk cId="1938772491" sldId="269"/>
            <ac:picMk id="7" creationId="{71B6370E-D3B8-49CA-8F86-754342F15D8A}"/>
          </ac:picMkLst>
        </pc:picChg>
        <pc:picChg chg="mod">
          <ac:chgData name="Rogerio Aguiar" userId="86fef4cc378c3954" providerId="LiveId" clId="{3CC96AC6-7582-4A62-9D6B-626F86399818}" dt="2022-09-09T19:34:39.072" v="21466" actId="14100"/>
          <ac:picMkLst>
            <pc:docMk/>
            <pc:sldMk cId="1938772491" sldId="269"/>
            <ac:picMk id="9" creationId="{356D5FF9-E2C3-40E9-AB33-FFE31CC1EB10}"/>
          </ac:picMkLst>
        </pc:picChg>
        <pc:picChg chg="add mod">
          <ac:chgData name="Rogerio Aguiar" userId="86fef4cc378c3954" providerId="LiveId" clId="{3CC96AC6-7582-4A62-9D6B-626F86399818}" dt="2022-09-09T19:34:41.803" v="21467" actId="1076"/>
          <ac:picMkLst>
            <pc:docMk/>
            <pc:sldMk cId="1938772491" sldId="269"/>
            <ac:picMk id="10" creationId="{F1E9C3E7-2836-BA74-FE48-69AAC0DF2534}"/>
          </ac:picMkLst>
        </pc:picChg>
      </pc:sldChg>
      <pc:sldChg chg="addSp delSp modSp del mod">
        <pc:chgData name="Rogerio Aguiar" userId="86fef4cc378c3954" providerId="LiveId" clId="{3CC96AC6-7582-4A62-9D6B-626F86399818}" dt="2022-09-09T19:35:00.313" v="21469" actId="47"/>
        <pc:sldMkLst>
          <pc:docMk/>
          <pc:sldMk cId="1945592664" sldId="270"/>
        </pc:sldMkLst>
        <pc:spChg chg="del">
          <ac:chgData name="Rogerio Aguiar" userId="86fef4cc378c3954" providerId="LiveId" clId="{3CC96AC6-7582-4A62-9D6B-626F86399818}" dt="2022-09-09T19:33:49.788" v="21450" actId="478"/>
          <ac:spMkLst>
            <pc:docMk/>
            <pc:sldMk cId="1945592664" sldId="270"/>
            <ac:spMk id="2" creationId="{481F73B5-A45F-4242-9F0B-56D1E5B24E81}"/>
          </ac:spMkLst>
        </pc:spChg>
        <pc:spChg chg="del">
          <ac:chgData name="Rogerio Aguiar" userId="86fef4cc378c3954" providerId="LiveId" clId="{3CC96AC6-7582-4A62-9D6B-626F86399818}" dt="2022-09-09T19:33:53.750" v="21452" actId="478"/>
          <ac:spMkLst>
            <pc:docMk/>
            <pc:sldMk cId="1945592664" sldId="270"/>
            <ac:spMk id="3" creationId="{889F4BB9-DE19-4E3C-BC34-E210BA53787D}"/>
          </ac:spMkLst>
        </pc:spChg>
        <pc:spChg chg="add">
          <ac:chgData name="Rogerio Aguiar" userId="86fef4cc378c3954" providerId="LiveId" clId="{3CC96AC6-7582-4A62-9D6B-626F86399818}" dt="2022-09-09T19:33:50.802" v="21451" actId="22"/>
          <ac:spMkLst>
            <pc:docMk/>
            <pc:sldMk cId="1945592664" sldId="270"/>
            <ac:spMk id="6" creationId="{FD9ED616-BB83-F3B4-95CB-563D092E3106}"/>
          </ac:spMkLst>
        </pc:spChg>
        <pc:picChg chg="del mod">
          <ac:chgData name="Rogerio Aguiar" userId="86fef4cc378c3954" providerId="LiveId" clId="{3CC96AC6-7582-4A62-9D6B-626F86399818}" dt="2022-09-09T19:34:05.050" v="21455" actId="21"/>
          <ac:picMkLst>
            <pc:docMk/>
            <pc:sldMk cId="1945592664" sldId="270"/>
            <ac:picMk id="5" creationId="{F18E6A04-C557-4FF1-825A-8B6DDD86D301}"/>
          </ac:picMkLst>
        </pc:picChg>
      </pc:sldChg>
      <pc:sldChg chg="addSp delSp modSp mod modAnim">
        <pc:chgData name="Rogerio Aguiar" userId="86fef4cc378c3954" providerId="LiveId" clId="{3CC96AC6-7582-4A62-9D6B-626F86399818}" dt="2022-09-09T19:39:37.822" v="21508" actId="1582"/>
        <pc:sldMkLst>
          <pc:docMk/>
          <pc:sldMk cId="2984085888" sldId="271"/>
        </pc:sldMkLst>
        <pc:spChg chg="del">
          <ac:chgData name="Rogerio Aguiar" userId="86fef4cc378c3954" providerId="LiveId" clId="{3CC96AC6-7582-4A62-9D6B-626F86399818}" dt="2022-09-09T19:38:10.047" v="21494" actId="478"/>
          <ac:spMkLst>
            <pc:docMk/>
            <pc:sldMk cId="2984085888" sldId="271"/>
            <ac:spMk id="3" creationId="{ECCA68BB-57AC-41D5-86BE-FB63EFD17C0B}"/>
          </ac:spMkLst>
        </pc:spChg>
        <pc:spChg chg="mod">
          <ac:chgData name="Rogerio Aguiar" userId="86fef4cc378c3954" providerId="LiveId" clId="{3CC96AC6-7582-4A62-9D6B-626F86399818}" dt="2022-09-09T19:35:24.554" v="21474" actId="164"/>
          <ac:spMkLst>
            <pc:docMk/>
            <pc:sldMk cId="2984085888" sldId="271"/>
            <ac:spMk id="8" creationId="{3D9789B9-621C-4990-903B-51F6A92DD57D}"/>
          </ac:spMkLst>
        </pc:spChg>
        <pc:spChg chg="add mod">
          <ac:chgData name="Rogerio Aguiar" userId="86fef4cc378c3954" providerId="LiveId" clId="{3CC96AC6-7582-4A62-9D6B-626F86399818}" dt="2022-09-09T19:37:04.280" v="21486" actId="1076"/>
          <ac:spMkLst>
            <pc:docMk/>
            <pc:sldMk cId="2984085888" sldId="271"/>
            <ac:spMk id="9" creationId="{861FEDB8-06ED-55B8-FFE7-5125D53676EB}"/>
          </ac:spMkLst>
        </pc:spChg>
        <pc:spChg chg="add mod ord">
          <ac:chgData name="Rogerio Aguiar" userId="86fef4cc378c3954" providerId="LiveId" clId="{3CC96AC6-7582-4A62-9D6B-626F86399818}" dt="2022-09-09T19:37:35.932" v="21492" actId="167"/>
          <ac:spMkLst>
            <pc:docMk/>
            <pc:sldMk cId="2984085888" sldId="271"/>
            <ac:spMk id="11" creationId="{13D31470-50F8-7AC7-154D-1FE50B33618A}"/>
          </ac:spMkLst>
        </pc:spChg>
        <pc:spChg chg="add mod">
          <ac:chgData name="Rogerio Aguiar" userId="86fef4cc378c3954" providerId="LiveId" clId="{3CC96AC6-7582-4A62-9D6B-626F86399818}" dt="2022-09-09T19:38:27.582" v="21500" actId="164"/>
          <ac:spMkLst>
            <pc:docMk/>
            <pc:sldMk cId="2984085888" sldId="271"/>
            <ac:spMk id="13" creationId="{BF135B2D-E078-8EC7-7966-35A2D5197AD0}"/>
          </ac:spMkLst>
        </pc:spChg>
        <pc:grpChg chg="add mod ord">
          <ac:chgData name="Rogerio Aguiar" userId="86fef4cc378c3954" providerId="LiveId" clId="{3CC96AC6-7582-4A62-9D6B-626F86399818}" dt="2022-09-09T19:38:27.582" v="21500" actId="164"/>
          <ac:grpSpMkLst>
            <pc:docMk/>
            <pc:sldMk cId="2984085888" sldId="271"/>
            <ac:grpSpMk id="4" creationId="{08085EC9-46A1-013A-6EAD-0160E2755272}"/>
          </ac:grpSpMkLst>
        </pc:grpChg>
        <pc:grpChg chg="add mod">
          <ac:chgData name="Rogerio Aguiar" userId="86fef4cc378c3954" providerId="LiveId" clId="{3CC96AC6-7582-4A62-9D6B-626F86399818}" dt="2022-09-09T19:39:14.031" v="21505" actId="1076"/>
          <ac:grpSpMkLst>
            <pc:docMk/>
            <pc:sldMk cId="2984085888" sldId="271"/>
            <ac:grpSpMk id="14" creationId="{45624FE7-D2F8-0F3E-D7F0-F1DA5BD64BD2}"/>
          </ac:grpSpMkLst>
        </pc:grpChg>
        <pc:picChg chg="mod ord">
          <ac:chgData name="Rogerio Aguiar" userId="86fef4cc378c3954" providerId="LiveId" clId="{3CC96AC6-7582-4A62-9D6B-626F86399818}" dt="2022-09-09T19:37:46.068" v="21493" actId="167"/>
          <ac:picMkLst>
            <pc:docMk/>
            <pc:sldMk cId="2984085888" sldId="271"/>
            <ac:picMk id="5" creationId="{F37D3CF2-5941-4EA3-99D7-5546A24B5C84}"/>
          </ac:picMkLst>
        </pc:picChg>
        <pc:picChg chg="mod ord">
          <ac:chgData name="Rogerio Aguiar" userId="86fef4cc378c3954" providerId="LiveId" clId="{3CC96AC6-7582-4A62-9D6B-626F86399818}" dt="2022-09-09T19:39:37.822" v="21508" actId="1582"/>
          <ac:picMkLst>
            <pc:docMk/>
            <pc:sldMk cId="2984085888" sldId="271"/>
            <ac:picMk id="7" creationId="{39E65CA6-D2B1-4C0A-B68F-403636C192A0}"/>
          </ac:picMkLst>
        </pc:picChg>
      </pc:sldChg>
      <pc:sldChg chg="del">
        <pc:chgData name="Rogerio Aguiar" userId="86fef4cc378c3954" providerId="LiveId" clId="{3CC96AC6-7582-4A62-9D6B-626F86399818}" dt="2022-09-09T19:39:49.246" v="21509" actId="47"/>
        <pc:sldMkLst>
          <pc:docMk/>
          <pc:sldMk cId="3480515445" sldId="272"/>
        </pc:sldMkLst>
      </pc:sldChg>
      <pc:sldChg chg="addSp delSp modSp mod ord delAnim modAnim">
        <pc:chgData name="Rogerio Aguiar" userId="86fef4cc378c3954" providerId="LiveId" clId="{3CC96AC6-7582-4A62-9D6B-626F86399818}" dt="2022-09-09T19:41:27.854" v="21514" actId="20577"/>
        <pc:sldMkLst>
          <pc:docMk/>
          <pc:sldMk cId="0" sldId="305"/>
        </pc:sldMkLst>
        <pc:spChg chg="del mod">
          <ac:chgData name="Rogerio Aguiar" userId="86fef4cc378c3954" providerId="LiveId" clId="{3CC96AC6-7582-4A62-9D6B-626F86399818}" dt="2022-08-29T21:38:21.344" v="392" actId="478"/>
          <ac:spMkLst>
            <pc:docMk/>
            <pc:sldMk cId="0" sldId="305"/>
            <ac:spMk id="4" creationId="{D9D74E7D-26AF-4D00-A79F-8F391A2F73F5}"/>
          </ac:spMkLst>
        </pc:spChg>
        <pc:spChg chg="add del mod ord">
          <ac:chgData name="Rogerio Aguiar" userId="86fef4cc378c3954" providerId="LiveId" clId="{3CC96AC6-7582-4A62-9D6B-626F86399818}" dt="2022-08-29T22:10:38.772" v="669" actId="478"/>
          <ac:spMkLst>
            <pc:docMk/>
            <pc:sldMk cId="0" sldId="305"/>
            <ac:spMk id="10" creationId="{7C9BD924-44D7-FC36-8331-EF7919D7F97B}"/>
          </ac:spMkLst>
        </pc:spChg>
        <pc:spChg chg="add mod ord">
          <ac:chgData name="Rogerio Aguiar" userId="86fef4cc378c3954" providerId="LiveId" clId="{3CC96AC6-7582-4A62-9D6B-626F86399818}" dt="2022-08-29T22:52:58.965" v="1084" actId="164"/>
          <ac:spMkLst>
            <pc:docMk/>
            <pc:sldMk cId="0" sldId="305"/>
            <ac:spMk id="11" creationId="{D1EC0C48-4A6C-846A-3C4F-26DEAA7C879B}"/>
          </ac:spMkLst>
        </pc:spChg>
        <pc:spChg chg="add mod">
          <ac:chgData name="Rogerio Aguiar" userId="86fef4cc378c3954" providerId="LiveId" clId="{3CC96AC6-7582-4A62-9D6B-626F86399818}" dt="2022-08-29T22:52:58.965" v="1084" actId="164"/>
          <ac:spMkLst>
            <pc:docMk/>
            <pc:sldMk cId="0" sldId="305"/>
            <ac:spMk id="12" creationId="{6139B0C8-F6A8-3389-8D8D-64AE7B8DC5B0}"/>
          </ac:spMkLst>
        </pc:spChg>
        <pc:spChg chg="mod">
          <ac:chgData name="Rogerio Aguiar" userId="86fef4cc378c3954" providerId="LiveId" clId="{3CC96AC6-7582-4A62-9D6B-626F86399818}" dt="2022-08-29T22:16:21.690" v="736" actId="1076"/>
          <ac:spMkLst>
            <pc:docMk/>
            <pc:sldMk cId="0" sldId="305"/>
            <ac:spMk id="18435" creationId="{5CACB99D-6C7E-4FA6-B207-19058B85811B}"/>
          </ac:spMkLst>
        </pc:spChg>
        <pc:spChg chg="mod">
          <ac:chgData name="Rogerio Aguiar" userId="86fef4cc378c3954" providerId="LiveId" clId="{3CC96AC6-7582-4A62-9D6B-626F86399818}" dt="2022-09-09T19:41:27.854" v="21514" actId="20577"/>
          <ac:spMkLst>
            <pc:docMk/>
            <pc:sldMk cId="0" sldId="305"/>
            <ac:spMk id="182275" creationId="{87960088-159D-49AB-842B-E8127F92C9B8}"/>
          </ac:spMkLst>
        </pc:spChg>
        <pc:grpChg chg="add del mod">
          <ac:chgData name="Rogerio Aguiar" userId="86fef4cc378c3954" providerId="LiveId" clId="{3CC96AC6-7582-4A62-9D6B-626F86399818}" dt="2022-08-29T21:20:28.890" v="190" actId="478"/>
          <ac:grpSpMkLst>
            <pc:docMk/>
            <pc:sldMk cId="0" sldId="305"/>
            <ac:grpSpMk id="5" creationId="{D0216E1E-30A9-41E0-8E04-8F4016247B28}"/>
          </ac:grpSpMkLst>
        </pc:grpChg>
        <pc:grpChg chg="add del mod">
          <ac:chgData name="Rogerio Aguiar" userId="86fef4cc378c3954" providerId="LiveId" clId="{3CC96AC6-7582-4A62-9D6B-626F86399818}" dt="2022-08-29T23:01:13.946" v="1275" actId="21"/>
          <ac:grpSpMkLst>
            <pc:docMk/>
            <pc:sldMk cId="0" sldId="305"/>
            <ac:grpSpMk id="13" creationId="{F1D97B58-7700-9E27-C742-78C785EAF704}"/>
          </ac:grpSpMkLst>
        </pc:grpChg>
        <pc:picChg chg="add del mod">
          <ac:chgData name="Rogerio Aguiar" userId="86fef4cc378c3954" providerId="LiveId" clId="{3CC96AC6-7582-4A62-9D6B-626F86399818}" dt="2022-08-29T22:06:29.956" v="651" actId="478"/>
          <ac:picMkLst>
            <pc:docMk/>
            <pc:sldMk cId="0" sldId="305"/>
            <ac:picMk id="2" creationId="{577D34DC-765A-1894-78F7-048ADD93F72D}"/>
          </ac:picMkLst>
        </pc:picChg>
        <pc:picChg chg="del">
          <ac:chgData name="Rogerio Aguiar" userId="86fef4cc378c3954" providerId="LiveId" clId="{3CC96AC6-7582-4A62-9D6B-626F86399818}" dt="2022-08-29T21:20:31.300" v="191" actId="478"/>
          <ac:picMkLst>
            <pc:docMk/>
            <pc:sldMk cId="0" sldId="305"/>
            <ac:picMk id="3" creationId="{D0EAC5F8-5194-4236-8A33-AB7D33159BC2}"/>
          </ac:picMkLst>
        </pc:picChg>
        <pc:picChg chg="add del mod">
          <ac:chgData name="Rogerio Aguiar" userId="86fef4cc378c3954" providerId="LiveId" clId="{3CC96AC6-7582-4A62-9D6B-626F86399818}" dt="2022-08-29T22:09:10.978" v="656" actId="478"/>
          <ac:picMkLst>
            <pc:docMk/>
            <pc:sldMk cId="0" sldId="305"/>
            <ac:picMk id="7" creationId="{E3770D36-7864-8CD3-A3BE-99BE12F8769F}"/>
          </ac:picMkLst>
        </pc:picChg>
        <pc:picChg chg="add mod">
          <ac:chgData name="Rogerio Aguiar" userId="86fef4cc378c3954" providerId="LiveId" clId="{3CC96AC6-7582-4A62-9D6B-626F86399818}" dt="2022-09-09T18:58:09.910" v="20973" actId="1440"/>
          <ac:picMkLst>
            <pc:docMk/>
            <pc:sldMk cId="0" sldId="305"/>
            <ac:picMk id="9" creationId="{E3835F41-FD83-386F-FE62-858FB90C6403}"/>
          </ac:picMkLst>
        </pc:picChg>
        <pc:picChg chg="add del mod">
          <ac:chgData name="Rogerio Aguiar" userId="86fef4cc378c3954" providerId="LiveId" clId="{3CC96AC6-7582-4A62-9D6B-626F86399818}" dt="2022-08-29T21:35:47.268" v="347" actId="478"/>
          <ac:picMkLst>
            <pc:docMk/>
            <pc:sldMk cId="0" sldId="305"/>
            <ac:picMk id="1026" creationId="{0A723DFA-FFB8-70AF-5A19-EC80F28C06EA}"/>
          </ac:picMkLst>
        </pc:picChg>
        <pc:picChg chg="add del mod">
          <ac:chgData name="Rogerio Aguiar" userId="86fef4cc378c3954" providerId="LiveId" clId="{3CC96AC6-7582-4A62-9D6B-626F86399818}" dt="2022-08-29T21:35:48.232" v="348" actId="478"/>
          <ac:picMkLst>
            <pc:docMk/>
            <pc:sldMk cId="0" sldId="305"/>
            <ac:picMk id="1028" creationId="{062577D2-9251-8E23-95DE-56B83A3597CC}"/>
          </ac:picMkLst>
        </pc:picChg>
        <pc:picChg chg="add del mod">
          <ac:chgData name="Rogerio Aguiar" userId="86fef4cc378c3954" providerId="LiveId" clId="{3CC96AC6-7582-4A62-9D6B-626F86399818}" dt="2022-08-29T21:35:49.607" v="351" actId="478"/>
          <ac:picMkLst>
            <pc:docMk/>
            <pc:sldMk cId="0" sldId="305"/>
            <ac:picMk id="1030" creationId="{3511B342-1D64-7612-CF2F-5F211D1DA34C}"/>
          </ac:picMkLst>
        </pc:picChg>
        <pc:picChg chg="add del mod">
          <ac:chgData name="Rogerio Aguiar" userId="86fef4cc378c3954" providerId="LiveId" clId="{3CC96AC6-7582-4A62-9D6B-626F86399818}" dt="2022-08-29T21:35:50.324" v="353" actId="478"/>
          <ac:picMkLst>
            <pc:docMk/>
            <pc:sldMk cId="0" sldId="305"/>
            <ac:picMk id="1032" creationId="{9CDE765D-F40F-8FF3-9B33-F72B024D4D54}"/>
          </ac:picMkLst>
        </pc:picChg>
        <pc:picChg chg="add del mod">
          <ac:chgData name="Rogerio Aguiar" userId="86fef4cc378c3954" providerId="LiveId" clId="{3CC96AC6-7582-4A62-9D6B-626F86399818}" dt="2022-08-29T21:35:48.936" v="349" actId="478"/>
          <ac:picMkLst>
            <pc:docMk/>
            <pc:sldMk cId="0" sldId="305"/>
            <ac:picMk id="1034" creationId="{76AB5AAA-966D-08D4-9410-8E4D5D6FE6EC}"/>
          </ac:picMkLst>
        </pc:picChg>
        <pc:picChg chg="add del mod">
          <ac:chgData name="Rogerio Aguiar" userId="86fef4cc378c3954" providerId="LiveId" clId="{3CC96AC6-7582-4A62-9D6B-626F86399818}" dt="2022-08-29T21:35:51.511" v="355" actId="478"/>
          <ac:picMkLst>
            <pc:docMk/>
            <pc:sldMk cId="0" sldId="305"/>
            <ac:picMk id="1036" creationId="{F5640FC4-8490-F8E0-F8F6-F918E53A0D4F}"/>
          </ac:picMkLst>
        </pc:picChg>
        <pc:picChg chg="add del mod">
          <ac:chgData name="Rogerio Aguiar" userId="86fef4cc378c3954" providerId="LiveId" clId="{3CC96AC6-7582-4A62-9D6B-626F86399818}" dt="2022-08-29T21:35:50.963" v="354" actId="478"/>
          <ac:picMkLst>
            <pc:docMk/>
            <pc:sldMk cId="0" sldId="305"/>
            <ac:picMk id="1038" creationId="{2D225DA5-F0B9-7467-67DE-175F11D29EB0}"/>
          </ac:picMkLst>
        </pc:picChg>
        <pc:picChg chg="del mod">
          <ac:chgData name="Rogerio Aguiar" userId="86fef4cc378c3954" providerId="LiveId" clId="{3CC96AC6-7582-4A62-9D6B-626F86399818}" dt="2022-08-29T21:20:17.668" v="182" actId="478"/>
          <ac:picMkLst>
            <pc:docMk/>
            <pc:sldMk cId="0" sldId="305"/>
            <ac:picMk id="20487" creationId="{CBC50EF9-29BB-4076-B73B-F2A10DC60FAE}"/>
          </ac:picMkLst>
        </pc:picChg>
        <pc:picChg chg="del mod">
          <ac:chgData name="Rogerio Aguiar" userId="86fef4cc378c3954" providerId="LiveId" clId="{3CC96AC6-7582-4A62-9D6B-626F86399818}" dt="2022-08-29T21:20:15.427" v="181" actId="478"/>
          <ac:picMkLst>
            <pc:docMk/>
            <pc:sldMk cId="0" sldId="305"/>
            <ac:picMk id="20489" creationId="{1AAC68A7-C93A-4616-9A89-41201373A3BE}"/>
          </ac:picMkLst>
        </pc:picChg>
        <pc:picChg chg="del mod">
          <ac:chgData name="Rogerio Aguiar" userId="86fef4cc378c3954" providerId="LiveId" clId="{3CC96AC6-7582-4A62-9D6B-626F86399818}" dt="2022-08-29T21:20:18.896" v="183" actId="478"/>
          <ac:picMkLst>
            <pc:docMk/>
            <pc:sldMk cId="0" sldId="305"/>
            <ac:picMk id="20491" creationId="{00C56D03-F721-42B3-AF78-80CD44573217}"/>
          </ac:picMkLst>
        </pc:picChg>
        <pc:picChg chg="del mod">
          <ac:chgData name="Rogerio Aguiar" userId="86fef4cc378c3954" providerId="LiveId" clId="{3CC96AC6-7582-4A62-9D6B-626F86399818}" dt="2022-08-29T21:20:19.690" v="184" actId="478"/>
          <ac:picMkLst>
            <pc:docMk/>
            <pc:sldMk cId="0" sldId="305"/>
            <ac:picMk id="20493" creationId="{6410B6AA-69DC-45A5-9CCA-28AE014F5573}"/>
          </ac:picMkLst>
        </pc:picChg>
        <pc:picChg chg="del">
          <ac:chgData name="Rogerio Aguiar" userId="86fef4cc378c3954" providerId="LiveId" clId="{3CC96AC6-7582-4A62-9D6B-626F86399818}" dt="2022-08-29T21:20:11.360" v="179" actId="478"/>
          <ac:picMkLst>
            <pc:docMk/>
            <pc:sldMk cId="0" sldId="305"/>
            <ac:picMk id="20495" creationId="{56214098-0717-491D-843B-A85E69A68491}"/>
          </ac:picMkLst>
        </pc:picChg>
        <pc:picChg chg="del mod">
          <ac:chgData name="Rogerio Aguiar" userId="86fef4cc378c3954" providerId="LiveId" clId="{3CC96AC6-7582-4A62-9D6B-626F86399818}" dt="2022-08-29T21:20:20.375" v="185" actId="478"/>
          <ac:picMkLst>
            <pc:docMk/>
            <pc:sldMk cId="0" sldId="305"/>
            <ac:picMk id="20499" creationId="{AF890DB4-5454-4A06-8929-3701BF1AD117}"/>
          </ac:picMkLst>
        </pc:picChg>
        <pc:picChg chg="del mod">
          <ac:chgData name="Rogerio Aguiar" userId="86fef4cc378c3954" providerId="LiveId" clId="{3CC96AC6-7582-4A62-9D6B-626F86399818}" dt="2022-08-29T21:20:26.429" v="188" actId="478"/>
          <ac:picMkLst>
            <pc:docMk/>
            <pc:sldMk cId="0" sldId="305"/>
            <ac:picMk id="20501" creationId="{E1B04C7D-A1D2-4AA6-8339-B18827F47536}"/>
          </ac:picMkLst>
        </pc:picChg>
        <pc:picChg chg="del mod">
          <ac:chgData name="Rogerio Aguiar" userId="86fef4cc378c3954" providerId="LiveId" clId="{3CC96AC6-7582-4A62-9D6B-626F86399818}" dt="2022-08-29T21:20:27.602" v="189" actId="478"/>
          <ac:picMkLst>
            <pc:docMk/>
            <pc:sldMk cId="0" sldId="305"/>
            <ac:picMk id="20503" creationId="{1299462B-6FBD-44D6-85F1-1EF64414A447}"/>
          </ac:picMkLst>
        </pc:picChg>
        <pc:picChg chg="del mod">
          <ac:chgData name="Rogerio Aguiar" userId="86fef4cc378c3954" providerId="LiveId" clId="{3CC96AC6-7582-4A62-9D6B-626F86399818}" dt="2022-08-29T21:20:28.890" v="190" actId="478"/>
          <ac:picMkLst>
            <pc:docMk/>
            <pc:sldMk cId="0" sldId="305"/>
            <ac:picMk id="20507" creationId="{D54A86A4-8795-437E-913A-296C7CDF0704}"/>
          </ac:picMkLst>
        </pc:picChg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306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307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314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432869845" sldId="328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336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339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346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361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369"/>
        </pc:sldMkLst>
      </pc:sldChg>
      <pc:sldChg chg="modSp mod ord">
        <pc:chgData name="Rogerio Aguiar" userId="86fef4cc378c3954" providerId="LiveId" clId="{3CC96AC6-7582-4A62-9D6B-626F86399818}" dt="2022-09-04T23:52:00.106" v="9321" actId="20577"/>
        <pc:sldMkLst>
          <pc:docMk/>
          <pc:sldMk cId="0" sldId="380"/>
        </pc:sldMkLst>
        <pc:spChg chg="mod">
          <ac:chgData name="Rogerio Aguiar" userId="86fef4cc378c3954" providerId="LiveId" clId="{3CC96AC6-7582-4A62-9D6B-626F86399818}" dt="2022-09-04T23:52:00.106" v="9321" actId="20577"/>
          <ac:spMkLst>
            <pc:docMk/>
            <pc:sldMk cId="0" sldId="380"/>
            <ac:spMk id="139266" creationId="{00000000-0000-0000-0000-000000000000}"/>
          </ac:spMkLst>
        </pc:sp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0" sldId="391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0" sldId="395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411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427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429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435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437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438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422523672" sldId="439"/>
        </pc:sldMkLst>
      </pc:sldChg>
      <pc:sldChg chg="modSp mod">
        <pc:chgData name="Rogerio Aguiar" userId="86fef4cc378c3954" providerId="LiveId" clId="{3CC96AC6-7582-4A62-9D6B-626F86399818}" dt="2022-09-09T18:44:56.791" v="20964" actId="1076"/>
        <pc:sldMkLst>
          <pc:docMk/>
          <pc:sldMk cId="0" sldId="440"/>
        </pc:sldMkLst>
        <pc:spChg chg="mod">
          <ac:chgData name="Rogerio Aguiar" userId="86fef4cc378c3954" providerId="LiveId" clId="{3CC96AC6-7582-4A62-9D6B-626F86399818}" dt="2022-09-09T18:44:53.318" v="20963" actId="255"/>
          <ac:spMkLst>
            <pc:docMk/>
            <pc:sldMk cId="0" sldId="440"/>
            <ac:spMk id="11" creationId="{8BF2E910-05E7-A424-46BE-F1A3DEB2963D}"/>
          </ac:spMkLst>
        </pc:spChg>
        <pc:spChg chg="mod">
          <ac:chgData name="Rogerio Aguiar" userId="86fef4cc378c3954" providerId="LiveId" clId="{3CC96AC6-7582-4A62-9D6B-626F86399818}" dt="2022-09-09T18:44:56.791" v="20964" actId="1076"/>
          <ac:spMkLst>
            <pc:docMk/>
            <pc:sldMk cId="0" sldId="440"/>
            <ac:spMk id="10244" creationId="{00000000-0000-0000-0000-000000000000}"/>
          </ac:spMkLst>
        </pc:spChg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804654878" sldId="443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602062916" sldId="444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080964390" sldId="460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041830536" sldId="488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495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589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591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91738914" sldId="597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829609732" sldId="598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4123608553" sldId="599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603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605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607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014313357" sldId="610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049708322" sldId="2451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500020111" sldId="2453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383074330" sldId="2454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198609782" sldId="2455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941895098" sldId="2459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653775213" sldId="2472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205200864" sldId="2473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4152498229" sldId="2474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921737946" sldId="2475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249097227" sldId="2476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992761957" sldId="2477"/>
        </pc:sldMkLst>
      </pc:sldChg>
      <pc:sldChg chg="del">
        <pc:chgData name="Rogerio Aguiar" userId="86fef4cc378c3954" providerId="LiveId" clId="{3CC96AC6-7582-4A62-9D6B-626F86399818}" dt="2022-08-29T20:51:47.181" v="0" actId="47"/>
        <pc:sldMkLst>
          <pc:docMk/>
          <pc:sldMk cId="2443331671" sldId="2480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761471829" sldId="2481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293588326" sldId="2491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768707204" sldId="2500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056943737" sldId="2502"/>
        </pc:sldMkLst>
      </pc:sldChg>
      <pc:sldChg chg="modSp mod">
        <pc:chgData name="Rogerio Aguiar" userId="86fef4cc378c3954" providerId="LiveId" clId="{3CC96AC6-7582-4A62-9D6B-626F86399818}" dt="2022-09-09T18:45:58.786" v="20972" actId="1076"/>
        <pc:sldMkLst>
          <pc:docMk/>
          <pc:sldMk cId="2077732019" sldId="2510"/>
        </pc:sldMkLst>
        <pc:graphicFrameChg chg="mod modGraphic">
          <ac:chgData name="Rogerio Aguiar" userId="86fef4cc378c3954" providerId="LiveId" clId="{3CC96AC6-7582-4A62-9D6B-626F86399818}" dt="2022-09-09T18:45:58.786" v="20972" actId="1076"/>
          <ac:graphicFrameMkLst>
            <pc:docMk/>
            <pc:sldMk cId="2077732019" sldId="2510"/>
            <ac:graphicFrameMk id="11" creationId="{3938345D-1D71-3BF3-3D7A-FB7618EB1522}"/>
          </ac:graphicFrameMkLst>
        </pc:graphicFrameChg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20029580" sldId="2511"/>
        </pc:sldMkLst>
      </pc:sldChg>
      <pc:sldChg chg="new del">
        <pc:chgData name="Rogerio Aguiar" userId="86fef4cc378c3954" providerId="LiveId" clId="{3CC96AC6-7582-4A62-9D6B-626F86399818}" dt="2022-08-29T21:33:38.023" v="324" actId="47"/>
        <pc:sldMkLst>
          <pc:docMk/>
          <pc:sldMk cId="1633940511" sldId="2511"/>
        </pc:sldMkLst>
      </pc:sldChg>
      <pc:sldChg chg="addSp delSp modSp add mod ord delAnim modAnim">
        <pc:chgData name="Rogerio Aguiar" userId="86fef4cc378c3954" providerId="LiveId" clId="{3CC96AC6-7582-4A62-9D6B-626F86399818}" dt="2022-08-29T23:05:06.828" v="1283" actId="478"/>
        <pc:sldMkLst>
          <pc:docMk/>
          <pc:sldMk cId="3565598615" sldId="2511"/>
        </pc:sldMkLst>
        <pc:spChg chg="add del mod">
          <ac:chgData name="Rogerio Aguiar" userId="86fef4cc378c3954" providerId="LiveId" clId="{3CC96AC6-7582-4A62-9D6B-626F86399818}" dt="2022-08-29T22:57:06.542" v="1137" actId="478"/>
          <ac:spMkLst>
            <pc:docMk/>
            <pc:sldMk cId="3565598615" sldId="2511"/>
            <ac:spMk id="2" creationId="{86005B19-AC60-6A05-A412-29370A0AABBB}"/>
          </ac:spMkLst>
        </pc:spChg>
        <pc:spChg chg="mod">
          <ac:chgData name="Rogerio Aguiar" userId="86fef4cc378c3954" providerId="LiveId" clId="{3CC96AC6-7582-4A62-9D6B-626F86399818}" dt="2022-08-29T22:59:53.408" v="1252" actId="1035"/>
          <ac:spMkLst>
            <pc:docMk/>
            <pc:sldMk cId="3565598615" sldId="2511"/>
            <ac:spMk id="4" creationId="{D9D74E7D-26AF-4D00-A79F-8F391A2F73F5}"/>
          </ac:spMkLst>
        </pc:spChg>
        <pc:spChg chg="add del mod">
          <ac:chgData name="Rogerio Aguiar" userId="86fef4cc378c3954" providerId="LiveId" clId="{3CC96AC6-7582-4A62-9D6B-626F86399818}" dt="2022-08-29T22:57:02.930" v="1136" actId="478"/>
          <ac:spMkLst>
            <pc:docMk/>
            <pc:sldMk cId="3565598615" sldId="2511"/>
            <ac:spMk id="8" creationId="{65998CD8-011A-5A57-D766-EFC2103E8BD8}"/>
          </ac:spMkLst>
        </pc:spChg>
        <pc:spChg chg="mod">
          <ac:chgData name="Rogerio Aguiar" userId="86fef4cc378c3954" providerId="LiveId" clId="{3CC96AC6-7582-4A62-9D6B-626F86399818}" dt="2022-08-29T23:00:31.013" v="1255"/>
          <ac:spMkLst>
            <pc:docMk/>
            <pc:sldMk cId="3565598615" sldId="2511"/>
            <ac:spMk id="11" creationId="{CC77AE77-473C-A46F-5CF6-59CDA40644CF}"/>
          </ac:spMkLst>
        </pc:spChg>
        <pc:spChg chg="mod">
          <ac:chgData name="Rogerio Aguiar" userId="86fef4cc378c3954" providerId="LiveId" clId="{3CC96AC6-7582-4A62-9D6B-626F86399818}" dt="2022-08-29T23:00:31.013" v="1255"/>
          <ac:spMkLst>
            <pc:docMk/>
            <pc:sldMk cId="3565598615" sldId="2511"/>
            <ac:spMk id="13" creationId="{471B3268-5F00-1EA1-6450-82A6D2551758}"/>
          </ac:spMkLst>
        </pc:spChg>
        <pc:spChg chg="mod">
          <ac:chgData name="Rogerio Aguiar" userId="86fef4cc378c3954" providerId="LiveId" clId="{3CC96AC6-7582-4A62-9D6B-626F86399818}" dt="2022-08-29T22:02:59.869" v="474" actId="20577"/>
          <ac:spMkLst>
            <pc:docMk/>
            <pc:sldMk cId="3565598615" sldId="2511"/>
            <ac:spMk id="18435" creationId="{5CACB99D-6C7E-4FA6-B207-19058B85811B}"/>
          </ac:spMkLst>
        </pc:spChg>
        <pc:grpChg chg="add del mod">
          <ac:chgData name="Rogerio Aguiar" userId="86fef4cc378c3954" providerId="LiveId" clId="{3CC96AC6-7582-4A62-9D6B-626F86399818}" dt="2022-08-29T23:01:13.470" v="1274"/>
          <ac:grpSpMkLst>
            <pc:docMk/>
            <pc:sldMk cId="3565598615" sldId="2511"/>
            <ac:grpSpMk id="10" creationId="{21EFCFEA-DA87-9DEE-B983-8F40FB9F22C7}"/>
          </ac:grpSpMkLst>
        </pc:grpChg>
        <pc:picChg chg="add del mod">
          <ac:chgData name="Rogerio Aguiar" userId="86fef4cc378c3954" providerId="LiveId" clId="{3CC96AC6-7582-4A62-9D6B-626F86399818}" dt="2022-08-29T22:59:17.401" v="1229" actId="478"/>
          <ac:picMkLst>
            <pc:docMk/>
            <pc:sldMk cId="3565598615" sldId="2511"/>
            <ac:picMk id="3" creationId="{5D975FF2-9188-0271-F8FB-2077199DEA02}"/>
          </ac:picMkLst>
        </pc:picChg>
        <pc:picChg chg="add del mod">
          <ac:chgData name="Rogerio Aguiar" userId="86fef4cc378c3954" providerId="LiveId" clId="{3CC96AC6-7582-4A62-9D6B-626F86399818}" dt="2022-08-29T22:58:30.340" v="1150" actId="478"/>
          <ac:picMkLst>
            <pc:docMk/>
            <pc:sldMk cId="3565598615" sldId="2511"/>
            <ac:picMk id="5" creationId="{45709F56-F35E-2CB6-943B-05356EFD646D}"/>
          </ac:picMkLst>
        </pc:picChg>
        <pc:picChg chg="add del mod">
          <ac:chgData name="Rogerio Aguiar" userId="86fef4cc378c3954" providerId="LiveId" clId="{3CC96AC6-7582-4A62-9D6B-626F86399818}" dt="2022-08-29T22:58:33.413" v="1152" actId="478"/>
          <ac:picMkLst>
            <pc:docMk/>
            <pc:sldMk cId="3565598615" sldId="2511"/>
            <ac:picMk id="6" creationId="{9BD5D2FC-418B-FCF4-70BE-96BB89D073E9}"/>
          </ac:picMkLst>
        </pc:picChg>
        <pc:picChg chg="add del mod">
          <ac:chgData name="Rogerio Aguiar" userId="86fef4cc378c3954" providerId="LiveId" clId="{3CC96AC6-7582-4A62-9D6B-626F86399818}" dt="2022-08-29T22:58:40.710" v="1157" actId="478"/>
          <ac:picMkLst>
            <pc:docMk/>
            <pc:sldMk cId="3565598615" sldId="2511"/>
            <ac:picMk id="7" creationId="{94DE2F23-6142-59D9-3DD1-CB279E8E0C58}"/>
          </ac:picMkLst>
        </pc:picChg>
        <pc:picChg chg="add del mod">
          <ac:chgData name="Rogerio Aguiar" userId="86fef4cc378c3954" providerId="LiveId" clId="{3CC96AC6-7582-4A62-9D6B-626F86399818}" dt="2022-08-29T22:57:59.891" v="1145" actId="478"/>
          <ac:picMkLst>
            <pc:docMk/>
            <pc:sldMk cId="3565598615" sldId="2511"/>
            <ac:picMk id="9" creationId="{61452419-15EC-C365-6AC6-A74F112E4179}"/>
          </ac:picMkLst>
        </pc:picChg>
        <pc:picChg chg="mod">
          <ac:chgData name="Rogerio Aguiar" userId="86fef4cc378c3954" providerId="LiveId" clId="{3CC96AC6-7582-4A62-9D6B-626F86399818}" dt="2022-08-29T23:00:31.013" v="1255"/>
          <ac:picMkLst>
            <pc:docMk/>
            <pc:sldMk cId="3565598615" sldId="2511"/>
            <ac:picMk id="12" creationId="{9A92561D-3AF1-D821-7DE9-A007273A1221}"/>
          </ac:picMkLst>
        </pc:picChg>
        <pc:picChg chg="add del mod">
          <ac:chgData name="Rogerio Aguiar" userId="86fef4cc378c3954" providerId="LiveId" clId="{3CC96AC6-7582-4A62-9D6B-626F86399818}" dt="2022-08-29T23:05:06.412" v="1282" actId="931"/>
          <ac:picMkLst>
            <pc:docMk/>
            <pc:sldMk cId="3565598615" sldId="2511"/>
            <ac:picMk id="15" creationId="{C67A5040-7405-E9D6-5EE3-BCCAF7B63947}"/>
          </ac:picMkLst>
        </pc:picChg>
        <pc:picChg chg="add del mod">
          <ac:chgData name="Rogerio Aguiar" userId="86fef4cc378c3954" providerId="LiveId" clId="{3CC96AC6-7582-4A62-9D6B-626F86399818}" dt="2022-08-29T23:05:06.828" v="1283" actId="478"/>
          <ac:picMkLst>
            <pc:docMk/>
            <pc:sldMk cId="3565598615" sldId="2511"/>
            <ac:picMk id="1026" creationId="{0A723DFA-FFB8-70AF-5A19-EC80F28C06EA}"/>
          </ac:picMkLst>
        </pc:picChg>
        <pc:picChg chg="mod">
          <ac:chgData name="Rogerio Aguiar" userId="86fef4cc378c3954" providerId="LiveId" clId="{3CC96AC6-7582-4A62-9D6B-626F86399818}" dt="2022-08-29T22:59:53.408" v="1252" actId="1035"/>
          <ac:picMkLst>
            <pc:docMk/>
            <pc:sldMk cId="3565598615" sldId="2511"/>
            <ac:picMk id="1028" creationId="{062577D2-9251-8E23-95DE-56B83A3597CC}"/>
          </ac:picMkLst>
        </pc:picChg>
        <pc:picChg chg="mod">
          <ac:chgData name="Rogerio Aguiar" userId="86fef4cc378c3954" providerId="LiveId" clId="{3CC96AC6-7582-4A62-9D6B-626F86399818}" dt="2022-08-29T22:59:53.408" v="1252" actId="1035"/>
          <ac:picMkLst>
            <pc:docMk/>
            <pc:sldMk cId="3565598615" sldId="2511"/>
            <ac:picMk id="1030" creationId="{3511B342-1D64-7612-CF2F-5F211D1DA34C}"/>
          </ac:picMkLst>
        </pc:picChg>
        <pc:picChg chg="mod">
          <ac:chgData name="Rogerio Aguiar" userId="86fef4cc378c3954" providerId="LiveId" clId="{3CC96AC6-7582-4A62-9D6B-626F86399818}" dt="2022-08-29T22:59:53.408" v="1252" actId="1035"/>
          <ac:picMkLst>
            <pc:docMk/>
            <pc:sldMk cId="3565598615" sldId="2511"/>
            <ac:picMk id="1032" creationId="{9CDE765D-F40F-8FF3-9B33-F72B024D4D54}"/>
          </ac:picMkLst>
        </pc:picChg>
        <pc:picChg chg="mod">
          <ac:chgData name="Rogerio Aguiar" userId="86fef4cc378c3954" providerId="LiveId" clId="{3CC96AC6-7582-4A62-9D6B-626F86399818}" dt="2022-08-29T22:59:53.408" v="1252" actId="1035"/>
          <ac:picMkLst>
            <pc:docMk/>
            <pc:sldMk cId="3565598615" sldId="2511"/>
            <ac:picMk id="1034" creationId="{76AB5AAA-966D-08D4-9410-8E4D5D6FE6EC}"/>
          </ac:picMkLst>
        </pc:picChg>
        <pc:picChg chg="mod">
          <ac:chgData name="Rogerio Aguiar" userId="86fef4cc378c3954" providerId="LiveId" clId="{3CC96AC6-7582-4A62-9D6B-626F86399818}" dt="2022-08-29T22:59:53.408" v="1252" actId="1035"/>
          <ac:picMkLst>
            <pc:docMk/>
            <pc:sldMk cId="3565598615" sldId="2511"/>
            <ac:picMk id="1036" creationId="{F5640FC4-8490-F8E0-F8F6-F918E53A0D4F}"/>
          </ac:picMkLst>
        </pc:picChg>
        <pc:picChg chg="mod">
          <ac:chgData name="Rogerio Aguiar" userId="86fef4cc378c3954" providerId="LiveId" clId="{3CC96AC6-7582-4A62-9D6B-626F86399818}" dt="2022-08-29T22:59:53.408" v="1252" actId="1035"/>
          <ac:picMkLst>
            <pc:docMk/>
            <pc:sldMk cId="3565598615" sldId="2511"/>
            <ac:picMk id="1038" creationId="{2D225DA5-F0B9-7467-67DE-175F11D29EB0}"/>
          </ac:picMkLst>
        </pc:picChg>
        <pc:picChg chg="add del mod">
          <ac:chgData name="Rogerio Aguiar" userId="86fef4cc378c3954" providerId="LiveId" clId="{3CC96AC6-7582-4A62-9D6B-626F86399818}" dt="2022-08-29T22:56:42.691" v="1129"/>
          <ac:picMkLst>
            <pc:docMk/>
            <pc:sldMk cId="3565598615" sldId="2511"/>
            <ac:picMk id="4098" creationId="{B79DAA09-5472-7168-06EC-84A65F7DDD15}"/>
          </ac:picMkLst>
        </pc:picChg>
      </pc:sldChg>
      <pc:sldChg chg="addSp delSp modSp new del mod setBg setClrOvrMap">
        <pc:chgData name="Rogerio Aguiar" userId="86fef4cc378c3954" providerId="LiveId" clId="{3CC96AC6-7582-4A62-9D6B-626F86399818}" dt="2022-09-04T14:42:06.002" v="2020" actId="2696"/>
        <pc:sldMkLst>
          <pc:docMk/>
          <pc:sldMk cId="120010001" sldId="2512"/>
        </pc:sldMkLst>
        <pc:spChg chg="add mod">
          <ac:chgData name="Rogerio Aguiar" userId="86fef4cc378c3954" providerId="LiveId" clId="{3CC96AC6-7582-4A62-9D6B-626F86399818}" dt="2022-08-29T23:55:54.784" v="1766" actId="1038"/>
          <ac:spMkLst>
            <pc:docMk/>
            <pc:sldMk cId="120010001" sldId="2512"/>
            <ac:spMk id="2" creationId="{85D6C033-74A2-823E-D72C-4141D0F327AE}"/>
          </ac:spMkLst>
        </pc:spChg>
        <pc:spChg chg="add del mod">
          <ac:chgData name="Rogerio Aguiar" userId="86fef4cc378c3954" providerId="LiveId" clId="{3CC96AC6-7582-4A62-9D6B-626F86399818}" dt="2022-08-29T23:54:05.816" v="1726" actId="478"/>
          <ac:spMkLst>
            <pc:docMk/>
            <pc:sldMk cId="120010001" sldId="2512"/>
            <ac:spMk id="5" creationId="{BBC79A56-61C4-0795-B20B-2141B576116D}"/>
          </ac:spMkLst>
        </pc:spChg>
        <pc:spChg chg="add mod">
          <ac:chgData name="Rogerio Aguiar" userId="86fef4cc378c3954" providerId="LiveId" clId="{3CC96AC6-7582-4A62-9D6B-626F86399818}" dt="2022-08-29T23:56:50.092" v="1791" actId="6549"/>
          <ac:spMkLst>
            <pc:docMk/>
            <pc:sldMk cId="120010001" sldId="2512"/>
            <ac:spMk id="7" creationId="{BC243C88-D05C-FBF1-CC44-1D3316EE5304}"/>
          </ac:spMkLst>
        </pc:spChg>
        <pc:spChg chg="add mod">
          <ac:chgData name="Rogerio Aguiar" userId="86fef4cc378c3954" providerId="LiveId" clId="{3CC96AC6-7582-4A62-9D6B-626F86399818}" dt="2022-08-29T23:59:22.770" v="1797" actId="208"/>
          <ac:spMkLst>
            <pc:docMk/>
            <pc:sldMk cId="120010001" sldId="2512"/>
            <ac:spMk id="12" creationId="{16298D47-B4A6-38DD-6BEF-2205298C604D}"/>
          </ac:spMkLst>
        </pc:spChg>
        <pc:picChg chg="add del mod">
          <ac:chgData name="Rogerio Aguiar" userId="86fef4cc378c3954" providerId="LiveId" clId="{3CC96AC6-7582-4A62-9D6B-626F86399818}" dt="2022-08-29T23:53:38.151" v="1720" actId="478"/>
          <ac:picMkLst>
            <pc:docMk/>
            <pc:sldMk cId="120010001" sldId="2512"/>
            <ac:picMk id="4" creationId="{F460A46C-C71E-D2D9-6D56-538B6C3B0CEB}"/>
          </ac:picMkLst>
        </pc:picChg>
        <pc:picChg chg="add del mod">
          <ac:chgData name="Rogerio Aguiar" userId="86fef4cc378c3954" providerId="LiveId" clId="{3CC96AC6-7582-4A62-9D6B-626F86399818}" dt="2022-08-29T23:56:39.348" v="1770" actId="478"/>
          <ac:picMkLst>
            <pc:docMk/>
            <pc:sldMk cId="120010001" sldId="2512"/>
            <ac:picMk id="9" creationId="{04F8A8ED-89FD-EEDD-9C03-832213DC9424}"/>
          </ac:picMkLst>
        </pc:picChg>
        <pc:picChg chg="add mod">
          <ac:chgData name="Rogerio Aguiar" userId="86fef4cc378c3954" providerId="LiveId" clId="{3CC96AC6-7582-4A62-9D6B-626F86399818}" dt="2022-08-29T23:59:06.349" v="1794" actId="14100"/>
          <ac:picMkLst>
            <pc:docMk/>
            <pc:sldMk cId="120010001" sldId="2512"/>
            <ac:picMk id="11" creationId="{DF5B7AD6-649E-5F48-2AB4-A42121697794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3214819445" sldId="2512"/>
        </pc:sldMkLst>
      </pc:sldChg>
      <pc:sldChg chg="addSp delSp modSp add mod modAnim">
        <pc:chgData name="Rogerio Aguiar" userId="86fef4cc378c3954" providerId="LiveId" clId="{3CC96AC6-7582-4A62-9D6B-626F86399818}" dt="2022-08-29T22:50:08.419" v="960"/>
        <pc:sldMkLst>
          <pc:docMk/>
          <pc:sldMk cId="3219781520" sldId="2513"/>
        </pc:sldMkLst>
        <pc:spChg chg="del">
          <ac:chgData name="Rogerio Aguiar" userId="86fef4cc378c3954" providerId="LiveId" clId="{3CC96AC6-7582-4A62-9D6B-626F86399818}" dt="2022-08-29T22:45:02.440" v="756" actId="478"/>
          <ac:spMkLst>
            <pc:docMk/>
            <pc:sldMk cId="3219781520" sldId="2513"/>
            <ac:spMk id="11" creationId="{D1EC0C48-4A6C-846A-3C4F-26DEAA7C879B}"/>
          </ac:spMkLst>
        </pc:spChg>
        <pc:spChg chg="mod">
          <ac:chgData name="Rogerio Aguiar" userId="86fef4cc378c3954" providerId="LiveId" clId="{3CC96AC6-7582-4A62-9D6B-626F86399818}" dt="2022-08-29T22:45:00.080" v="755" actId="1076"/>
          <ac:spMkLst>
            <pc:docMk/>
            <pc:sldMk cId="3219781520" sldId="2513"/>
            <ac:spMk id="18435" creationId="{5CACB99D-6C7E-4FA6-B207-19058B85811B}"/>
          </ac:spMkLst>
        </pc:spChg>
        <pc:spChg chg="mod">
          <ac:chgData name="Rogerio Aguiar" userId="86fef4cc378c3954" providerId="LiveId" clId="{3CC96AC6-7582-4A62-9D6B-626F86399818}" dt="2022-08-29T22:49:04.374" v="958" actId="20577"/>
          <ac:spMkLst>
            <pc:docMk/>
            <pc:sldMk cId="3219781520" sldId="2513"/>
            <ac:spMk id="182275" creationId="{87960088-159D-49AB-842B-E8127F92C9B8}"/>
          </ac:spMkLst>
        </pc:spChg>
        <pc:graphicFrameChg chg="add del mod">
          <ac:chgData name="Rogerio Aguiar" userId="86fef4cc378c3954" providerId="LiveId" clId="{3CC96AC6-7582-4A62-9D6B-626F86399818}" dt="2022-08-29T22:45:09.346" v="759"/>
          <ac:graphicFrameMkLst>
            <pc:docMk/>
            <pc:sldMk cId="3219781520" sldId="2513"/>
            <ac:graphicFrameMk id="2" creationId="{2378F530-128D-A9F8-4B9E-3B603B3C8B0D}"/>
          </ac:graphicFrameMkLst>
        </pc:graphicFrameChg>
        <pc:picChg chg="add mod">
          <ac:chgData name="Rogerio Aguiar" userId="86fef4cc378c3954" providerId="LiveId" clId="{3CC96AC6-7582-4A62-9D6B-626F86399818}" dt="2022-08-29T22:47:47.572" v="940" actId="1076"/>
          <ac:picMkLst>
            <pc:docMk/>
            <pc:sldMk cId="3219781520" sldId="2513"/>
            <ac:picMk id="3" creationId="{0F38CB2A-5666-F9E1-1361-C683CA00A7DB}"/>
          </ac:picMkLst>
        </pc:picChg>
        <pc:picChg chg="add mod">
          <ac:chgData name="Rogerio Aguiar" userId="86fef4cc378c3954" providerId="LiveId" clId="{3CC96AC6-7582-4A62-9D6B-626F86399818}" dt="2022-08-29T22:48:26.681" v="949" actId="14100"/>
          <ac:picMkLst>
            <pc:docMk/>
            <pc:sldMk cId="3219781520" sldId="2513"/>
            <ac:picMk id="4" creationId="{8605C0EA-2DA4-BAB3-FC80-3839376D8F89}"/>
          </ac:picMkLst>
        </pc:picChg>
        <pc:picChg chg="add mod">
          <ac:chgData name="Rogerio Aguiar" userId="86fef4cc378c3954" providerId="LiveId" clId="{3CC96AC6-7582-4A62-9D6B-626F86399818}" dt="2022-08-29T22:48:33.156" v="952" actId="14100"/>
          <ac:picMkLst>
            <pc:docMk/>
            <pc:sldMk cId="3219781520" sldId="2513"/>
            <ac:picMk id="5" creationId="{CC781916-C93B-DFBC-895B-832BF10003BF}"/>
          </ac:picMkLst>
        </pc:picChg>
        <pc:picChg chg="del">
          <ac:chgData name="Rogerio Aguiar" userId="86fef4cc378c3954" providerId="LiveId" clId="{3CC96AC6-7582-4A62-9D6B-626F86399818}" dt="2022-08-29T22:45:04.963" v="757" actId="478"/>
          <ac:picMkLst>
            <pc:docMk/>
            <pc:sldMk cId="3219781520" sldId="2513"/>
            <ac:picMk id="9" creationId="{E3835F41-FD83-386F-FE62-858FB90C6403}"/>
          </ac:picMkLst>
        </pc:picChg>
        <pc:cxnChg chg="add mod">
          <ac:chgData name="Rogerio Aguiar" userId="86fef4cc378c3954" providerId="LiveId" clId="{3CC96AC6-7582-4A62-9D6B-626F86399818}" dt="2022-08-29T22:48:26.681" v="949" actId="14100"/>
          <ac:cxnSpMkLst>
            <pc:docMk/>
            <pc:sldMk cId="3219781520" sldId="2513"/>
            <ac:cxnSpMk id="7" creationId="{ECA61C33-6D48-DF12-9A90-78194D2AFBC7}"/>
          </ac:cxnSpMkLst>
        </pc:cxnChg>
        <pc:cxnChg chg="add mod">
          <ac:chgData name="Rogerio Aguiar" userId="86fef4cc378c3954" providerId="LiveId" clId="{3CC96AC6-7582-4A62-9D6B-626F86399818}" dt="2022-08-29T22:48:33.156" v="952" actId="14100"/>
          <ac:cxnSpMkLst>
            <pc:docMk/>
            <pc:sldMk cId="3219781520" sldId="2513"/>
            <ac:cxnSpMk id="8" creationId="{7A31C3D2-D8FE-17E3-FEEE-CF87DF2C1EA0}"/>
          </ac:cxnSpMkLst>
        </pc:cxnChg>
      </pc:sldChg>
      <pc:sldChg chg="addSp delSp modSp add mod delAnim">
        <pc:chgData name="Rogerio Aguiar" userId="86fef4cc378c3954" providerId="LiveId" clId="{3CC96AC6-7582-4A62-9D6B-626F86399818}" dt="2022-09-09T19:41:53.378" v="21515" actId="113"/>
        <pc:sldMkLst>
          <pc:docMk/>
          <pc:sldMk cId="2364175685" sldId="2514"/>
        </pc:sldMkLst>
        <pc:spChg chg="mod">
          <ac:chgData name="Rogerio Aguiar" userId="86fef4cc378c3954" providerId="LiveId" clId="{3CC96AC6-7582-4A62-9D6B-626F86399818}" dt="2022-08-29T22:53:08.417" v="1085"/>
          <ac:spMkLst>
            <pc:docMk/>
            <pc:sldMk cId="2364175685" sldId="2514"/>
            <ac:spMk id="6" creationId="{915023DF-ABD3-4BBD-63F2-E6CD544EAC62}"/>
          </ac:spMkLst>
        </pc:spChg>
        <pc:spChg chg="mod">
          <ac:chgData name="Rogerio Aguiar" userId="86fef4cc378c3954" providerId="LiveId" clId="{3CC96AC6-7582-4A62-9D6B-626F86399818}" dt="2022-08-29T22:53:16.246" v="1090" actId="404"/>
          <ac:spMkLst>
            <pc:docMk/>
            <pc:sldMk cId="2364175685" sldId="2514"/>
            <ac:spMk id="10" creationId="{9EA56527-E464-34FC-3B15-C540AA305312}"/>
          </ac:spMkLst>
        </pc:spChg>
        <pc:spChg chg="add del mod">
          <ac:chgData name="Rogerio Aguiar" userId="86fef4cc378c3954" providerId="LiveId" clId="{3CC96AC6-7582-4A62-9D6B-626F86399818}" dt="2022-08-29T23:15:36.803" v="1353" actId="478"/>
          <ac:spMkLst>
            <pc:docMk/>
            <pc:sldMk cId="2364175685" sldId="2514"/>
            <ac:spMk id="18" creationId="{93ED26DC-6642-A20B-71CE-512D50EDEA56}"/>
          </ac:spMkLst>
        </pc:spChg>
        <pc:spChg chg="add mod">
          <ac:chgData name="Rogerio Aguiar" userId="86fef4cc378c3954" providerId="LiveId" clId="{3CC96AC6-7582-4A62-9D6B-626F86399818}" dt="2022-08-29T23:16:43.388" v="1364" actId="113"/>
          <ac:spMkLst>
            <pc:docMk/>
            <pc:sldMk cId="2364175685" sldId="2514"/>
            <ac:spMk id="21" creationId="{AEBC53B7-3363-4EB4-F84B-764ECBE9E150}"/>
          </ac:spMkLst>
        </pc:spChg>
        <pc:spChg chg="mod">
          <ac:chgData name="Rogerio Aguiar" userId="86fef4cc378c3954" providerId="LiveId" clId="{3CC96AC6-7582-4A62-9D6B-626F86399818}" dt="2022-09-09T19:41:53.378" v="21515" actId="113"/>
          <ac:spMkLst>
            <pc:docMk/>
            <pc:sldMk cId="2364175685" sldId="2514"/>
            <ac:spMk id="182275" creationId="{87960088-159D-49AB-842B-E8127F92C9B8}"/>
          </ac:spMkLst>
        </pc:spChg>
        <pc:grpChg chg="add del mod">
          <ac:chgData name="Rogerio Aguiar" userId="86fef4cc378c3954" providerId="LiveId" clId="{3CC96AC6-7582-4A62-9D6B-626F86399818}" dt="2022-08-29T22:55:05.818" v="1101" actId="478"/>
          <ac:grpSpMkLst>
            <pc:docMk/>
            <pc:sldMk cId="2364175685" sldId="2514"/>
            <ac:grpSpMk id="2" creationId="{A08C8433-2B05-3855-17A6-49C3750D2F04}"/>
          </ac:grpSpMkLst>
        </pc:grpChg>
        <pc:picChg chg="del">
          <ac:chgData name="Rogerio Aguiar" userId="86fef4cc378c3954" providerId="LiveId" clId="{3CC96AC6-7582-4A62-9D6B-626F86399818}" dt="2022-08-29T22:52:45.486" v="1083" actId="478"/>
          <ac:picMkLst>
            <pc:docMk/>
            <pc:sldMk cId="2364175685" sldId="2514"/>
            <ac:picMk id="3" creationId="{0F38CB2A-5666-F9E1-1361-C683CA00A7DB}"/>
          </ac:picMkLst>
        </pc:picChg>
        <pc:picChg chg="del">
          <ac:chgData name="Rogerio Aguiar" userId="86fef4cc378c3954" providerId="LiveId" clId="{3CC96AC6-7582-4A62-9D6B-626F86399818}" dt="2022-08-29T22:52:40.514" v="1079" actId="478"/>
          <ac:picMkLst>
            <pc:docMk/>
            <pc:sldMk cId="2364175685" sldId="2514"/>
            <ac:picMk id="4" creationId="{8605C0EA-2DA4-BAB3-FC80-3839376D8F89}"/>
          </ac:picMkLst>
        </pc:picChg>
        <pc:picChg chg="del">
          <ac:chgData name="Rogerio Aguiar" userId="86fef4cc378c3954" providerId="LiveId" clId="{3CC96AC6-7582-4A62-9D6B-626F86399818}" dt="2022-08-29T22:52:41.619" v="1080" actId="478"/>
          <ac:picMkLst>
            <pc:docMk/>
            <pc:sldMk cId="2364175685" sldId="2514"/>
            <ac:picMk id="5" creationId="{CC781916-C93B-DFBC-895B-832BF10003BF}"/>
          </ac:picMkLst>
        </pc:picChg>
        <pc:picChg chg="mod">
          <ac:chgData name="Rogerio Aguiar" userId="86fef4cc378c3954" providerId="LiveId" clId="{3CC96AC6-7582-4A62-9D6B-626F86399818}" dt="2022-08-29T22:53:08.417" v="1085"/>
          <ac:picMkLst>
            <pc:docMk/>
            <pc:sldMk cId="2364175685" sldId="2514"/>
            <ac:picMk id="9" creationId="{E5411E85-0884-A0B7-2990-38B5917B3A8D}"/>
          </ac:picMkLst>
        </pc:picChg>
        <pc:picChg chg="add del mod">
          <ac:chgData name="Rogerio Aguiar" userId="86fef4cc378c3954" providerId="LiveId" clId="{3CC96AC6-7582-4A62-9D6B-626F86399818}" dt="2022-08-29T23:12:32.092" v="1299" actId="478"/>
          <ac:picMkLst>
            <pc:docMk/>
            <pc:sldMk cId="2364175685" sldId="2514"/>
            <ac:picMk id="13" creationId="{546E48C0-2603-A0B2-5C27-DBBBDCDFAD14}"/>
          </ac:picMkLst>
        </pc:picChg>
        <pc:picChg chg="add del mod">
          <ac:chgData name="Rogerio Aguiar" userId="86fef4cc378c3954" providerId="LiveId" clId="{3CC96AC6-7582-4A62-9D6B-626F86399818}" dt="2022-08-29T23:15:30.356" v="1351" actId="478"/>
          <ac:picMkLst>
            <pc:docMk/>
            <pc:sldMk cId="2364175685" sldId="2514"/>
            <ac:picMk id="15" creationId="{DC4AF7FE-7238-5444-77D2-A10EF2791407}"/>
          </ac:picMkLst>
        </pc:picChg>
        <pc:picChg chg="add del mod">
          <ac:chgData name="Rogerio Aguiar" userId="86fef4cc378c3954" providerId="LiveId" clId="{3CC96AC6-7582-4A62-9D6B-626F86399818}" dt="2022-08-29T23:12:07.554" v="1295" actId="478"/>
          <ac:picMkLst>
            <pc:docMk/>
            <pc:sldMk cId="2364175685" sldId="2514"/>
            <ac:picMk id="17" creationId="{A2B2E820-25A7-2FC5-5A9B-0DA47DFCE112}"/>
          </ac:picMkLst>
        </pc:picChg>
        <pc:picChg chg="add mod">
          <ac:chgData name="Rogerio Aguiar" userId="86fef4cc378c3954" providerId="LiveId" clId="{3CC96AC6-7582-4A62-9D6B-626F86399818}" dt="2022-08-29T23:16:44.525" v="1365" actId="1076"/>
          <ac:picMkLst>
            <pc:docMk/>
            <pc:sldMk cId="2364175685" sldId="2514"/>
            <ac:picMk id="20" creationId="{4E099C2A-4B0C-F430-8E4F-4719C3328D02}"/>
          </ac:picMkLst>
        </pc:picChg>
        <pc:picChg chg="add del">
          <ac:chgData name="Rogerio Aguiar" userId="86fef4cc378c3954" providerId="LiveId" clId="{3CC96AC6-7582-4A62-9D6B-626F86399818}" dt="2022-08-29T22:54:44.091" v="1094" actId="478"/>
          <ac:picMkLst>
            <pc:docMk/>
            <pc:sldMk cId="2364175685" sldId="2514"/>
            <ac:picMk id="3074" creationId="{F2528DA6-D9F6-8DB2-4C72-166AC63BD5AB}"/>
          </ac:picMkLst>
        </pc:picChg>
        <pc:picChg chg="add del mod">
          <ac:chgData name="Rogerio Aguiar" userId="86fef4cc378c3954" providerId="LiveId" clId="{3CC96AC6-7582-4A62-9D6B-626F86399818}" dt="2022-08-29T23:09:35.915" v="1285" actId="478"/>
          <ac:picMkLst>
            <pc:docMk/>
            <pc:sldMk cId="2364175685" sldId="2514"/>
            <ac:picMk id="3076" creationId="{5DB0CA27-2F37-D401-5393-6ADE8423EB39}"/>
          </ac:picMkLst>
        </pc:picChg>
        <pc:cxnChg chg="del mod">
          <ac:chgData name="Rogerio Aguiar" userId="86fef4cc378c3954" providerId="LiveId" clId="{3CC96AC6-7582-4A62-9D6B-626F86399818}" dt="2022-08-29T22:52:42.820" v="1081" actId="478"/>
          <ac:cxnSpMkLst>
            <pc:docMk/>
            <pc:sldMk cId="2364175685" sldId="2514"/>
            <ac:cxnSpMk id="7" creationId="{ECA61C33-6D48-DF12-9A90-78194D2AFBC7}"/>
          </ac:cxnSpMkLst>
        </pc:cxnChg>
        <pc:cxnChg chg="del mod">
          <ac:chgData name="Rogerio Aguiar" userId="86fef4cc378c3954" providerId="LiveId" clId="{3CC96AC6-7582-4A62-9D6B-626F86399818}" dt="2022-08-29T22:52:43.895" v="1082" actId="478"/>
          <ac:cxnSpMkLst>
            <pc:docMk/>
            <pc:sldMk cId="2364175685" sldId="2514"/>
            <ac:cxnSpMk id="8" creationId="{7A31C3D2-D8FE-17E3-FEEE-CF87DF2C1EA0}"/>
          </ac:cxnSpMkLst>
        </pc:cxnChg>
      </pc:sldChg>
      <pc:sldChg chg="addSp delSp modSp add mod">
        <pc:chgData name="Rogerio Aguiar" userId="86fef4cc378c3954" providerId="LiveId" clId="{3CC96AC6-7582-4A62-9D6B-626F86399818}" dt="2022-08-29T23:37:14.826" v="1599" actId="113"/>
        <pc:sldMkLst>
          <pc:docMk/>
          <pc:sldMk cId="3303359905" sldId="2515"/>
        </pc:sldMkLst>
        <pc:spChg chg="add mod">
          <ac:chgData name="Rogerio Aguiar" userId="86fef4cc378c3954" providerId="LiveId" clId="{3CC96AC6-7582-4A62-9D6B-626F86399818}" dt="2022-08-29T23:20:40.085" v="1546" actId="403"/>
          <ac:spMkLst>
            <pc:docMk/>
            <pc:sldMk cId="3303359905" sldId="2515"/>
            <ac:spMk id="3" creationId="{66C19662-CEC0-CD22-E9BC-3EB043E7B57A}"/>
          </ac:spMkLst>
        </pc:spChg>
        <pc:spChg chg="add mod">
          <ac:chgData name="Rogerio Aguiar" userId="86fef4cc378c3954" providerId="LiveId" clId="{3CC96AC6-7582-4A62-9D6B-626F86399818}" dt="2022-08-29T23:37:14.826" v="1599" actId="113"/>
          <ac:spMkLst>
            <pc:docMk/>
            <pc:sldMk cId="3303359905" sldId="2515"/>
            <ac:spMk id="5" creationId="{B3F8947B-4E5F-E6D2-D7BA-00E0E732DBF0}"/>
          </ac:spMkLst>
        </pc:spChg>
        <pc:spChg chg="del">
          <ac:chgData name="Rogerio Aguiar" userId="86fef4cc378c3954" providerId="LiveId" clId="{3CC96AC6-7582-4A62-9D6B-626F86399818}" dt="2022-08-29T23:20:48.229" v="1549" actId="478"/>
          <ac:spMkLst>
            <pc:docMk/>
            <pc:sldMk cId="3303359905" sldId="2515"/>
            <ac:spMk id="21" creationId="{AEBC53B7-3363-4EB4-F84B-764ECBE9E150}"/>
          </ac:spMkLst>
        </pc:spChg>
        <pc:spChg chg="mod">
          <ac:chgData name="Rogerio Aguiar" userId="86fef4cc378c3954" providerId="LiveId" clId="{3CC96AC6-7582-4A62-9D6B-626F86399818}" dt="2022-08-29T23:22:01.977" v="1560" actId="1076"/>
          <ac:spMkLst>
            <pc:docMk/>
            <pc:sldMk cId="3303359905" sldId="2515"/>
            <ac:spMk id="18435" creationId="{5CACB99D-6C7E-4FA6-B207-19058B85811B}"/>
          </ac:spMkLst>
        </pc:spChg>
        <pc:spChg chg="mod">
          <ac:chgData name="Rogerio Aguiar" userId="86fef4cc378c3954" providerId="LiveId" clId="{3CC96AC6-7582-4A62-9D6B-626F86399818}" dt="2022-08-29T23:21:18.666" v="1559" actId="14100"/>
          <ac:spMkLst>
            <pc:docMk/>
            <pc:sldMk cId="3303359905" sldId="2515"/>
            <ac:spMk id="182275" creationId="{87960088-159D-49AB-842B-E8127F92C9B8}"/>
          </ac:spMkLst>
        </pc:spChg>
        <pc:picChg chg="del">
          <ac:chgData name="Rogerio Aguiar" userId="86fef4cc378c3954" providerId="LiveId" clId="{3CC96AC6-7582-4A62-9D6B-626F86399818}" dt="2022-08-29T23:19:58.891" v="1534" actId="478"/>
          <ac:picMkLst>
            <pc:docMk/>
            <pc:sldMk cId="3303359905" sldId="2515"/>
            <ac:picMk id="20" creationId="{4E099C2A-4B0C-F430-8E4F-4719C3328D02}"/>
          </ac:picMkLst>
        </pc:picChg>
        <pc:picChg chg="add mod">
          <ac:chgData name="Rogerio Aguiar" userId="86fef4cc378c3954" providerId="LiveId" clId="{3CC96AC6-7582-4A62-9D6B-626F86399818}" dt="2022-08-29T23:20:57.153" v="1551" actId="14100"/>
          <ac:picMkLst>
            <pc:docMk/>
            <pc:sldMk cId="3303359905" sldId="2515"/>
            <ac:picMk id="5122" creationId="{E3F07BD1-BB61-7B03-C6F9-2D65D663E804}"/>
          </ac:picMkLst>
        </pc:picChg>
      </pc:sldChg>
      <pc:sldChg chg="addSp delSp modSp add del mod setBg">
        <pc:chgData name="Rogerio Aguiar" userId="86fef4cc378c3954" providerId="LiveId" clId="{3CC96AC6-7582-4A62-9D6B-626F86399818}" dt="2022-09-04T14:42:06.002" v="2020" actId="2696"/>
        <pc:sldMkLst>
          <pc:docMk/>
          <pc:sldMk cId="369521865" sldId="2516"/>
        </pc:sldMkLst>
        <pc:spChg chg="del">
          <ac:chgData name="Rogerio Aguiar" userId="86fef4cc378c3954" providerId="LiveId" clId="{3CC96AC6-7582-4A62-9D6B-626F86399818}" dt="2022-08-29T23:42:52.203" v="1692" actId="21"/>
          <ac:spMkLst>
            <pc:docMk/>
            <pc:sldMk cId="369521865" sldId="2516"/>
            <ac:spMk id="2" creationId="{85D6C033-74A2-823E-D72C-4141D0F327AE}"/>
          </ac:spMkLst>
        </pc:spChg>
        <pc:spChg chg="del">
          <ac:chgData name="Rogerio Aguiar" userId="86fef4cc378c3954" providerId="LiveId" clId="{3CC96AC6-7582-4A62-9D6B-626F86399818}" dt="2022-08-29T23:43:03.356" v="1696" actId="478"/>
          <ac:spMkLst>
            <pc:docMk/>
            <pc:sldMk cId="369521865" sldId="2516"/>
            <ac:spMk id="5" creationId="{BBC79A56-61C4-0795-B20B-2141B576116D}"/>
          </ac:spMkLst>
        </pc:spChg>
        <pc:spChg chg="add mod">
          <ac:chgData name="Rogerio Aguiar" userId="86fef4cc378c3954" providerId="LiveId" clId="{3CC96AC6-7582-4A62-9D6B-626F86399818}" dt="2022-08-29T23:44:03.936" v="1707" actId="14100"/>
          <ac:spMkLst>
            <pc:docMk/>
            <pc:sldMk cId="369521865" sldId="2516"/>
            <ac:spMk id="9" creationId="{B9EC0E94-AC5F-02C7-88F3-DD534E4A9FEE}"/>
          </ac:spMkLst>
        </pc:spChg>
        <pc:spChg chg="add">
          <ac:chgData name="Rogerio Aguiar" userId="86fef4cc378c3954" providerId="LiveId" clId="{3CC96AC6-7582-4A62-9D6B-626F86399818}" dt="2022-08-29T23:43:07.802" v="1697" actId="26606"/>
          <ac:spMkLst>
            <pc:docMk/>
            <pc:sldMk cId="369521865" sldId="2516"/>
            <ac:spMk id="11" creationId="{F3060C83-F051-4F0E-ABAD-AA0DFC48B218}"/>
          </ac:spMkLst>
        </pc:spChg>
        <pc:spChg chg="add">
          <ac:chgData name="Rogerio Aguiar" userId="86fef4cc378c3954" providerId="LiveId" clId="{3CC96AC6-7582-4A62-9D6B-626F86399818}" dt="2022-08-29T23:43:07.802" v="1697" actId="26606"/>
          <ac:spMkLst>
            <pc:docMk/>
            <pc:sldMk cId="369521865" sldId="2516"/>
            <ac:spMk id="13" creationId="{83C98ABE-055B-441F-B07E-44F97F083C39}"/>
          </ac:spMkLst>
        </pc:spChg>
        <pc:spChg chg="add">
          <ac:chgData name="Rogerio Aguiar" userId="86fef4cc378c3954" providerId="LiveId" clId="{3CC96AC6-7582-4A62-9D6B-626F86399818}" dt="2022-08-29T23:43:07.802" v="1697" actId="26606"/>
          <ac:spMkLst>
            <pc:docMk/>
            <pc:sldMk cId="369521865" sldId="2516"/>
            <ac:spMk id="15" creationId="{29FDB030-9B49-4CED-8CCD-4D99382388AC}"/>
          </ac:spMkLst>
        </pc:spChg>
        <pc:spChg chg="add">
          <ac:chgData name="Rogerio Aguiar" userId="86fef4cc378c3954" providerId="LiveId" clId="{3CC96AC6-7582-4A62-9D6B-626F86399818}" dt="2022-08-29T23:43:07.802" v="1697" actId="26606"/>
          <ac:spMkLst>
            <pc:docMk/>
            <pc:sldMk cId="369521865" sldId="2516"/>
            <ac:spMk id="17" creationId="{3783CA14-24A1-485C-8B30-D6A5D87987AD}"/>
          </ac:spMkLst>
        </pc:spChg>
        <pc:spChg chg="add">
          <ac:chgData name="Rogerio Aguiar" userId="86fef4cc378c3954" providerId="LiveId" clId="{3CC96AC6-7582-4A62-9D6B-626F86399818}" dt="2022-08-29T23:43:07.802" v="1697" actId="26606"/>
          <ac:spMkLst>
            <pc:docMk/>
            <pc:sldMk cId="369521865" sldId="2516"/>
            <ac:spMk id="19" creationId="{9A97C86A-04D6-40F7-AE84-31AB43E6A846}"/>
          </ac:spMkLst>
        </pc:spChg>
        <pc:spChg chg="add">
          <ac:chgData name="Rogerio Aguiar" userId="86fef4cc378c3954" providerId="LiveId" clId="{3CC96AC6-7582-4A62-9D6B-626F86399818}" dt="2022-08-29T23:43:07.802" v="1697" actId="26606"/>
          <ac:spMkLst>
            <pc:docMk/>
            <pc:sldMk cId="369521865" sldId="2516"/>
            <ac:spMk id="21" creationId="{FF9F2414-84E8-453E-B1F3-389FDE8192D9}"/>
          </ac:spMkLst>
        </pc:spChg>
        <pc:spChg chg="add">
          <ac:chgData name="Rogerio Aguiar" userId="86fef4cc378c3954" providerId="LiveId" clId="{3CC96AC6-7582-4A62-9D6B-626F86399818}" dt="2022-08-29T23:43:07.802" v="1697" actId="26606"/>
          <ac:spMkLst>
            <pc:docMk/>
            <pc:sldMk cId="369521865" sldId="2516"/>
            <ac:spMk id="23" creationId="{3ECA69A1-7536-43AC-85EF-C7106179F5ED}"/>
          </ac:spMkLst>
        </pc:spChg>
        <pc:picChg chg="del">
          <ac:chgData name="Rogerio Aguiar" userId="86fef4cc378c3954" providerId="LiveId" clId="{3CC96AC6-7582-4A62-9D6B-626F86399818}" dt="2022-08-29T23:42:46.538" v="1690" actId="478"/>
          <ac:picMkLst>
            <pc:docMk/>
            <pc:sldMk cId="369521865" sldId="2516"/>
            <ac:picMk id="4" creationId="{F460A46C-C71E-D2D9-6D56-538B6C3B0CEB}"/>
          </ac:picMkLst>
        </pc:picChg>
        <pc:picChg chg="add mod">
          <ac:chgData name="Rogerio Aguiar" userId="86fef4cc378c3954" providerId="LiveId" clId="{3CC96AC6-7582-4A62-9D6B-626F86399818}" dt="2022-08-29T23:43:24.814" v="1701" actId="14100"/>
          <ac:picMkLst>
            <pc:docMk/>
            <pc:sldMk cId="369521865" sldId="2516"/>
            <ac:picMk id="6" creationId="{9E0B1B1B-900F-FB3E-D4A7-B4565EE32F80}"/>
          </ac:picMkLst>
        </pc:picChg>
        <pc:picChg chg="add mod">
          <ac:chgData name="Rogerio Aguiar" userId="86fef4cc378c3954" providerId="LiveId" clId="{3CC96AC6-7582-4A62-9D6B-626F86399818}" dt="2022-08-29T23:44:07.201" v="1708" actId="1076"/>
          <ac:picMkLst>
            <pc:docMk/>
            <pc:sldMk cId="369521865" sldId="2516"/>
            <ac:picMk id="8" creationId="{882EBFED-DB80-0AB7-A181-555964ACFE24}"/>
          </ac:picMkLst>
        </pc:picChg>
      </pc:sldChg>
      <pc:sldChg chg="delSp add setBg delDesignElem">
        <pc:chgData name="Rogerio Aguiar" userId="86fef4cc378c3954" providerId="LiveId" clId="{3CC96AC6-7582-4A62-9D6B-626F86399818}" dt="2022-09-04T14:42:09.744" v="2027"/>
        <pc:sldMkLst>
          <pc:docMk/>
          <pc:sldMk cId="3556863000" sldId="2516"/>
        </pc:sldMkLst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3556863000" sldId="2516"/>
            <ac:spMk id="11" creationId="{F3060C83-F051-4F0E-ABAD-AA0DFC48B218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3556863000" sldId="2516"/>
            <ac:spMk id="13" creationId="{83C98ABE-055B-441F-B07E-44F97F083C39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3556863000" sldId="2516"/>
            <ac:spMk id="15" creationId="{29FDB030-9B49-4CED-8CCD-4D99382388AC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3556863000" sldId="2516"/>
            <ac:spMk id="17" creationId="{3783CA14-24A1-485C-8B30-D6A5D87987AD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3556863000" sldId="2516"/>
            <ac:spMk id="19" creationId="{9A97C86A-04D6-40F7-AE84-31AB43E6A846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3556863000" sldId="2516"/>
            <ac:spMk id="21" creationId="{FF9F2414-84E8-453E-B1F3-389FDE8192D9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3556863000" sldId="2516"/>
            <ac:spMk id="23" creationId="{3ECA69A1-7536-43AC-85EF-C7106179F5ED}"/>
          </ac:spMkLst>
        </pc:spChg>
      </pc:sldChg>
      <pc:sldChg chg="delSp add setBg delDesignElem">
        <pc:chgData name="Rogerio Aguiar" userId="86fef4cc378c3954" providerId="LiveId" clId="{3CC96AC6-7582-4A62-9D6B-626F86399818}" dt="2022-09-04T14:42:09.744" v="2027"/>
        <pc:sldMkLst>
          <pc:docMk/>
          <pc:sldMk cId="2224566203" sldId="2517"/>
        </pc:sldMkLst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2224566203" sldId="2517"/>
            <ac:spMk id="8" creationId="{F3060C83-F051-4F0E-ABAD-AA0DFC48B218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2224566203" sldId="2517"/>
            <ac:spMk id="10" creationId="{83C98ABE-055B-441F-B07E-44F97F083C39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2224566203" sldId="2517"/>
            <ac:spMk id="12" creationId="{29FDB030-9B49-4CED-8CCD-4D99382388AC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2224566203" sldId="2517"/>
            <ac:spMk id="14" creationId="{3783CA14-24A1-485C-8B30-D6A5D87987AD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2224566203" sldId="2517"/>
            <ac:spMk id="16" creationId="{9A97C86A-04D6-40F7-AE84-31AB43E6A846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2224566203" sldId="2517"/>
            <ac:spMk id="18" creationId="{FF9F2414-84E8-453E-B1F3-389FDE8192D9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2224566203" sldId="2517"/>
            <ac:spMk id="20" creationId="{3ECA69A1-7536-43AC-85EF-C7106179F5ED}"/>
          </ac:spMkLst>
        </pc:spChg>
      </pc:sldChg>
      <pc:sldChg chg="addSp modSp new del mod setBg">
        <pc:chgData name="Rogerio Aguiar" userId="86fef4cc378c3954" providerId="LiveId" clId="{3CC96AC6-7582-4A62-9D6B-626F86399818}" dt="2022-09-04T14:42:06.002" v="2020" actId="2696"/>
        <pc:sldMkLst>
          <pc:docMk/>
          <pc:sldMk cId="4066976626" sldId="2517"/>
        </pc:sldMkLst>
        <pc:spChg chg="add mod">
          <ac:chgData name="Rogerio Aguiar" userId="86fef4cc378c3954" providerId="LiveId" clId="{3CC96AC6-7582-4A62-9D6B-626F86399818}" dt="2022-08-29T23:45:43.166" v="1717" actId="1076"/>
          <ac:spMkLst>
            <pc:docMk/>
            <pc:sldMk cId="4066976626" sldId="2517"/>
            <ac:spMk id="4" creationId="{75E82954-49AC-857A-1CCF-C6BABD9B186A}"/>
          </ac:spMkLst>
        </pc:spChg>
        <pc:spChg chg="add">
          <ac:chgData name="Rogerio Aguiar" userId="86fef4cc378c3954" providerId="LiveId" clId="{3CC96AC6-7582-4A62-9D6B-626F86399818}" dt="2022-08-29T23:44:46.621" v="1711" actId="26606"/>
          <ac:spMkLst>
            <pc:docMk/>
            <pc:sldMk cId="4066976626" sldId="2517"/>
            <ac:spMk id="8" creationId="{F3060C83-F051-4F0E-ABAD-AA0DFC48B218}"/>
          </ac:spMkLst>
        </pc:spChg>
        <pc:spChg chg="add">
          <ac:chgData name="Rogerio Aguiar" userId="86fef4cc378c3954" providerId="LiveId" clId="{3CC96AC6-7582-4A62-9D6B-626F86399818}" dt="2022-08-29T23:44:46.621" v="1711" actId="26606"/>
          <ac:spMkLst>
            <pc:docMk/>
            <pc:sldMk cId="4066976626" sldId="2517"/>
            <ac:spMk id="10" creationId="{83C98ABE-055B-441F-B07E-44F97F083C39}"/>
          </ac:spMkLst>
        </pc:spChg>
        <pc:spChg chg="add">
          <ac:chgData name="Rogerio Aguiar" userId="86fef4cc378c3954" providerId="LiveId" clId="{3CC96AC6-7582-4A62-9D6B-626F86399818}" dt="2022-08-29T23:44:46.621" v="1711" actId="26606"/>
          <ac:spMkLst>
            <pc:docMk/>
            <pc:sldMk cId="4066976626" sldId="2517"/>
            <ac:spMk id="12" creationId="{29FDB030-9B49-4CED-8CCD-4D99382388AC}"/>
          </ac:spMkLst>
        </pc:spChg>
        <pc:spChg chg="add">
          <ac:chgData name="Rogerio Aguiar" userId="86fef4cc378c3954" providerId="LiveId" clId="{3CC96AC6-7582-4A62-9D6B-626F86399818}" dt="2022-08-29T23:44:46.621" v="1711" actId="26606"/>
          <ac:spMkLst>
            <pc:docMk/>
            <pc:sldMk cId="4066976626" sldId="2517"/>
            <ac:spMk id="14" creationId="{3783CA14-24A1-485C-8B30-D6A5D87987AD}"/>
          </ac:spMkLst>
        </pc:spChg>
        <pc:spChg chg="add">
          <ac:chgData name="Rogerio Aguiar" userId="86fef4cc378c3954" providerId="LiveId" clId="{3CC96AC6-7582-4A62-9D6B-626F86399818}" dt="2022-08-29T23:44:46.621" v="1711" actId="26606"/>
          <ac:spMkLst>
            <pc:docMk/>
            <pc:sldMk cId="4066976626" sldId="2517"/>
            <ac:spMk id="16" creationId="{9A97C86A-04D6-40F7-AE84-31AB43E6A846}"/>
          </ac:spMkLst>
        </pc:spChg>
        <pc:spChg chg="add">
          <ac:chgData name="Rogerio Aguiar" userId="86fef4cc378c3954" providerId="LiveId" clId="{3CC96AC6-7582-4A62-9D6B-626F86399818}" dt="2022-08-29T23:44:46.621" v="1711" actId="26606"/>
          <ac:spMkLst>
            <pc:docMk/>
            <pc:sldMk cId="4066976626" sldId="2517"/>
            <ac:spMk id="18" creationId="{FF9F2414-84E8-453E-B1F3-389FDE8192D9}"/>
          </ac:spMkLst>
        </pc:spChg>
        <pc:spChg chg="add">
          <ac:chgData name="Rogerio Aguiar" userId="86fef4cc378c3954" providerId="LiveId" clId="{3CC96AC6-7582-4A62-9D6B-626F86399818}" dt="2022-08-29T23:44:46.621" v="1711" actId="26606"/>
          <ac:spMkLst>
            <pc:docMk/>
            <pc:sldMk cId="4066976626" sldId="2517"/>
            <ac:spMk id="20" creationId="{3ECA69A1-7536-43AC-85EF-C7106179F5ED}"/>
          </ac:spMkLst>
        </pc:spChg>
        <pc:picChg chg="add mod">
          <ac:chgData name="Rogerio Aguiar" userId="86fef4cc378c3954" providerId="LiveId" clId="{3CC96AC6-7582-4A62-9D6B-626F86399818}" dt="2022-08-29T23:44:54.778" v="1714" actId="14100"/>
          <ac:picMkLst>
            <pc:docMk/>
            <pc:sldMk cId="4066976626" sldId="2517"/>
            <ac:picMk id="3" creationId="{CAB58EA7-0B1B-463C-58E9-DD472CC4196C}"/>
          </ac:picMkLst>
        </pc:picChg>
      </pc:sldChg>
      <pc:sldChg chg="addSp delSp modSp new del mod setBg setClrOvrMap">
        <pc:chgData name="Rogerio Aguiar" userId="86fef4cc378c3954" providerId="LiveId" clId="{3CC96AC6-7582-4A62-9D6B-626F86399818}" dt="2022-09-04T14:42:06.002" v="2020" actId="2696"/>
        <pc:sldMkLst>
          <pc:docMk/>
          <pc:sldMk cId="1960133754" sldId="2518"/>
        </pc:sldMkLst>
        <pc:spChg chg="add mod">
          <ac:chgData name="Rogerio Aguiar" userId="86fef4cc378c3954" providerId="LiveId" clId="{3CC96AC6-7582-4A62-9D6B-626F86399818}" dt="2022-08-30T00:00:56.884" v="1807" actId="1076"/>
          <ac:spMkLst>
            <pc:docMk/>
            <pc:sldMk cId="1960133754" sldId="2518"/>
            <ac:spMk id="4" creationId="{BD1B38CB-4B06-5E93-0003-A047341B8BC9}"/>
          </ac:spMkLst>
        </pc:spChg>
        <pc:spChg chg="add del">
          <ac:chgData name="Rogerio Aguiar" userId="86fef4cc378c3954" providerId="LiveId" clId="{3CC96AC6-7582-4A62-9D6B-626F86399818}" dt="2022-08-30T00:00:30.099" v="1803" actId="26606"/>
          <ac:spMkLst>
            <pc:docMk/>
            <pc:sldMk cId="1960133754" sldId="2518"/>
            <ac:spMk id="8" creationId="{32BC26D8-82FB-445E-AA49-62A77D7C1EE0}"/>
          </ac:spMkLst>
        </pc:spChg>
        <pc:spChg chg="add del">
          <ac:chgData name="Rogerio Aguiar" userId="86fef4cc378c3954" providerId="LiveId" clId="{3CC96AC6-7582-4A62-9D6B-626F86399818}" dt="2022-08-30T00:00:30.099" v="1803" actId="26606"/>
          <ac:spMkLst>
            <pc:docMk/>
            <pc:sldMk cId="1960133754" sldId="2518"/>
            <ac:spMk id="10" creationId="{CB44330D-EA18-4254-AA95-EB49948539B8}"/>
          </ac:spMkLst>
        </pc:spChg>
        <pc:spChg chg="add">
          <ac:chgData name="Rogerio Aguiar" userId="86fef4cc378c3954" providerId="LiveId" clId="{3CC96AC6-7582-4A62-9D6B-626F86399818}" dt="2022-08-30T00:00:30.103" v="1804" actId="26606"/>
          <ac:spMkLst>
            <pc:docMk/>
            <pc:sldMk cId="1960133754" sldId="2518"/>
            <ac:spMk id="12" creationId="{42A4FC2C-047E-45A5-965D-8E1E3BF09BC6}"/>
          </ac:spMkLst>
        </pc:spChg>
        <pc:picChg chg="add mod">
          <ac:chgData name="Rogerio Aguiar" userId="86fef4cc378c3954" providerId="LiveId" clId="{3CC96AC6-7582-4A62-9D6B-626F86399818}" dt="2022-08-30T00:00:30.103" v="1804" actId="26606"/>
          <ac:picMkLst>
            <pc:docMk/>
            <pc:sldMk cId="1960133754" sldId="2518"/>
            <ac:picMk id="3" creationId="{743451BC-BA1E-F443-B9F8-A0D11AA75B35}"/>
          </ac:picMkLst>
        </pc:picChg>
      </pc:sldChg>
      <pc:sldChg chg="delSp add setBg delDesignElem">
        <pc:chgData name="Rogerio Aguiar" userId="86fef4cc378c3954" providerId="LiveId" clId="{3CC96AC6-7582-4A62-9D6B-626F86399818}" dt="2022-09-04T14:42:09.744" v="2027"/>
        <pc:sldMkLst>
          <pc:docMk/>
          <pc:sldMk cId="3925676759" sldId="2518"/>
        </pc:sldMkLst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3925676759" sldId="2518"/>
            <ac:spMk id="12" creationId="{42A4FC2C-047E-45A5-965D-8E1E3BF09BC6}"/>
          </ac:spMkLst>
        </pc:spChg>
      </pc:sldChg>
      <pc:sldChg chg="delSp add setBg delDesignElem">
        <pc:chgData name="Rogerio Aguiar" userId="86fef4cc378c3954" providerId="LiveId" clId="{3CC96AC6-7582-4A62-9D6B-626F86399818}" dt="2022-09-04T14:42:09.744" v="2027"/>
        <pc:sldMkLst>
          <pc:docMk/>
          <pc:sldMk cId="699335675" sldId="2519"/>
        </pc:sldMkLst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699335675" sldId="2519"/>
            <ac:spMk id="10" creationId="{83C98ABE-055B-441F-B07E-44F97F083C39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699335675" sldId="2519"/>
            <ac:spMk id="11" creationId="{F3060C83-F051-4F0E-ABAD-AA0DFC48B218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699335675" sldId="2519"/>
            <ac:spMk id="12" creationId="{29FDB030-9B49-4CED-8CCD-4D99382388AC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699335675" sldId="2519"/>
            <ac:spMk id="14" creationId="{3783CA14-24A1-485C-8B30-D6A5D87987AD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699335675" sldId="2519"/>
            <ac:spMk id="16" creationId="{9A97C86A-04D6-40F7-AE84-31AB43E6A846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699335675" sldId="2519"/>
            <ac:spMk id="18" creationId="{FF9F2414-84E8-453E-B1F3-389FDE8192D9}"/>
          </ac:spMkLst>
        </pc:spChg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699335675" sldId="2519"/>
            <ac:spMk id="20" creationId="{3ECA69A1-7536-43AC-85EF-C7106179F5ED}"/>
          </ac:spMkLst>
        </pc:spChg>
      </pc:sldChg>
      <pc:sldChg chg="addSp delSp modSp new del mod setBg">
        <pc:chgData name="Rogerio Aguiar" userId="86fef4cc378c3954" providerId="LiveId" clId="{3CC96AC6-7582-4A62-9D6B-626F86399818}" dt="2022-09-04T14:42:06.002" v="2020" actId="2696"/>
        <pc:sldMkLst>
          <pc:docMk/>
          <pc:sldMk cId="2076867249" sldId="2519"/>
        </pc:sldMkLst>
        <pc:spChg chg="add mod">
          <ac:chgData name="Rogerio Aguiar" userId="86fef4cc378c3954" providerId="LiveId" clId="{3CC96AC6-7582-4A62-9D6B-626F86399818}" dt="2022-08-30T00:18:20.706" v="1874" actId="208"/>
          <ac:spMkLst>
            <pc:docMk/>
            <pc:sldMk cId="2076867249" sldId="2519"/>
            <ac:spMk id="4" creationId="{0F39B147-9427-C78C-94AA-E8A2883EDFBF}"/>
          </ac:spMkLst>
        </pc:spChg>
        <pc:spChg chg="add del">
          <ac:chgData name="Rogerio Aguiar" userId="86fef4cc378c3954" providerId="LiveId" clId="{3CC96AC6-7582-4A62-9D6B-626F86399818}" dt="2022-08-30T00:01:38.635" v="1811" actId="26606"/>
          <ac:spMkLst>
            <pc:docMk/>
            <pc:sldMk cId="2076867249" sldId="2519"/>
            <ac:spMk id="8" creationId="{42A4FC2C-047E-45A5-965D-8E1E3BF09BC6}"/>
          </ac:spMkLst>
        </pc:spChg>
        <pc:spChg chg="add">
          <ac:chgData name="Rogerio Aguiar" userId="86fef4cc378c3954" providerId="LiveId" clId="{3CC96AC6-7582-4A62-9D6B-626F86399818}" dt="2022-08-30T00:01:38.646" v="1812" actId="26606"/>
          <ac:spMkLst>
            <pc:docMk/>
            <pc:sldMk cId="2076867249" sldId="2519"/>
            <ac:spMk id="10" creationId="{83C98ABE-055B-441F-B07E-44F97F083C39}"/>
          </ac:spMkLst>
        </pc:spChg>
        <pc:spChg chg="add">
          <ac:chgData name="Rogerio Aguiar" userId="86fef4cc378c3954" providerId="LiveId" clId="{3CC96AC6-7582-4A62-9D6B-626F86399818}" dt="2022-08-30T00:01:38.646" v="1812" actId="26606"/>
          <ac:spMkLst>
            <pc:docMk/>
            <pc:sldMk cId="2076867249" sldId="2519"/>
            <ac:spMk id="11" creationId="{F3060C83-F051-4F0E-ABAD-AA0DFC48B218}"/>
          </ac:spMkLst>
        </pc:spChg>
        <pc:spChg chg="add">
          <ac:chgData name="Rogerio Aguiar" userId="86fef4cc378c3954" providerId="LiveId" clId="{3CC96AC6-7582-4A62-9D6B-626F86399818}" dt="2022-08-30T00:01:38.646" v="1812" actId="26606"/>
          <ac:spMkLst>
            <pc:docMk/>
            <pc:sldMk cId="2076867249" sldId="2519"/>
            <ac:spMk id="12" creationId="{29FDB030-9B49-4CED-8CCD-4D99382388AC}"/>
          </ac:spMkLst>
        </pc:spChg>
        <pc:spChg chg="add">
          <ac:chgData name="Rogerio Aguiar" userId="86fef4cc378c3954" providerId="LiveId" clId="{3CC96AC6-7582-4A62-9D6B-626F86399818}" dt="2022-08-30T00:01:38.646" v="1812" actId="26606"/>
          <ac:spMkLst>
            <pc:docMk/>
            <pc:sldMk cId="2076867249" sldId="2519"/>
            <ac:spMk id="14" creationId="{3783CA14-24A1-485C-8B30-D6A5D87987AD}"/>
          </ac:spMkLst>
        </pc:spChg>
        <pc:spChg chg="add">
          <ac:chgData name="Rogerio Aguiar" userId="86fef4cc378c3954" providerId="LiveId" clId="{3CC96AC6-7582-4A62-9D6B-626F86399818}" dt="2022-08-30T00:01:38.646" v="1812" actId="26606"/>
          <ac:spMkLst>
            <pc:docMk/>
            <pc:sldMk cId="2076867249" sldId="2519"/>
            <ac:spMk id="16" creationId="{9A97C86A-04D6-40F7-AE84-31AB43E6A846}"/>
          </ac:spMkLst>
        </pc:spChg>
        <pc:spChg chg="add">
          <ac:chgData name="Rogerio Aguiar" userId="86fef4cc378c3954" providerId="LiveId" clId="{3CC96AC6-7582-4A62-9D6B-626F86399818}" dt="2022-08-30T00:01:38.646" v="1812" actId="26606"/>
          <ac:spMkLst>
            <pc:docMk/>
            <pc:sldMk cId="2076867249" sldId="2519"/>
            <ac:spMk id="18" creationId="{FF9F2414-84E8-453E-B1F3-389FDE8192D9}"/>
          </ac:spMkLst>
        </pc:spChg>
        <pc:spChg chg="add">
          <ac:chgData name="Rogerio Aguiar" userId="86fef4cc378c3954" providerId="LiveId" clId="{3CC96AC6-7582-4A62-9D6B-626F86399818}" dt="2022-08-30T00:01:38.646" v="1812" actId="26606"/>
          <ac:spMkLst>
            <pc:docMk/>
            <pc:sldMk cId="2076867249" sldId="2519"/>
            <ac:spMk id="20" creationId="{3ECA69A1-7536-43AC-85EF-C7106179F5ED}"/>
          </ac:spMkLst>
        </pc:spChg>
        <pc:picChg chg="add mod">
          <ac:chgData name="Rogerio Aguiar" userId="86fef4cc378c3954" providerId="LiveId" clId="{3CC96AC6-7582-4A62-9D6B-626F86399818}" dt="2022-08-30T00:02:33.126" v="1825" actId="1076"/>
          <ac:picMkLst>
            <pc:docMk/>
            <pc:sldMk cId="2076867249" sldId="2519"/>
            <ac:picMk id="3" creationId="{6B7816A9-B8AE-844B-1510-A477A989DA9F}"/>
          </ac:picMkLst>
        </pc:picChg>
        <pc:picChg chg="add mod">
          <ac:chgData name="Rogerio Aguiar" userId="86fef4cc378c3954" providerId="LiveId" clId="{3CC96AC6-7582-4A62-9D6B-626F86399818}" dt="2022-08-30T00:03:17.843" v="1828" actId="1076"/>
          <ac:picMkLst>
            <pc:docMk/>
            <pc:sldMk cId="2076867249" sldId="2519"/>
            <ac:picMk id="6" creationId="{07ACAE68-B7EE-7A2F-97A1-E5369C9E1873}"/>
          </ac:picMkLst>
        </pc:picChg>
      </pc:sldChg>
      <pc:sldChg chg="delSp add setBg delDesignElem">
        <pc:chgData name="Rogerio Aguiar" userId="86fef4cc378c3954" providerId="LiveId" clId="{3CC96AC6-7582-4A62-9D6B-626F86399818}" dt="2022-09-04T14:42:09.744" v="2027"/>
        <pc:sldMkLst>
          <pc:docMk/>
          <pc:sldMk cId="154059765" sldId="2520"/>
        </pc:sldMkLst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154059765" sldId="2520"/>
            <ac:spMk id="8" creationId="{42A4FC2C-047E-45A5-965D-8E1E3BF09BC6}"/>
          </ac:spMkLst>
        </pc:spChg>
      </pc:sldChg>
      <pc:sldChg chg="addSp delSp modSp new del mod setBg">
        <pc:chgData name="Rogerio Aguiar" userId="86fef4cc378c3954" providerId="LiveId" clId="{3CC96AC6-7582-4A62-9D6B-626F86399818}" dt="2022-09-04T14:42:06.002" v="2020" actId="2696"/>
        <pc:sldMkLst>
          <pc:docMk/>
          <pc:sldMk cId="297432398" sldId="2520"/>
        </pc:sldMkLst>
        <pc:spChg chg="add">
          <ac:chgData name="Rogerio Aguiar" userId="86fef4cc378c3954" providerId="LiveId" clId="{3CC96AC6-7582-4A62-9D6B-626F86399818}" dt="2022-08-30T00:04:29.944" v="1834" actId="26606"/>
          <ac:spMkLst>
            <pc:docMk/>
            <pc:sldMk cId="297432398" sldId="2520"/>
            <ac:spMk id="8" creationId="{42A4FC2C-047E-45A5-965D-8E1E3BF09BC6}"/>
          </ac:spMkLst>
        </pc:spChg>
        <pc:spChg chg="add mod">
          <ac:chgData name="Rogerio Aguiar" userId="86fef4cc378c3954" providerId="LiveId" clId="{3CC96AC6-7582-4A62-9D6B-626F86399818}" dt="2022-08-30T00:18:40.046" v="1880" actId="1076"/>
          <ac:spMkLst>
            <pc:docMk/>
            <pc:sldMk cId="297432398" sldId="2520"/>
            <ac:spMk id="11" creationId="{2EBF6992-AB57-8360-991F-A29C7A3DF3D6}"/>
          </ac:spMkLst>
        </pc:spChg>
        <pc:picChg chg="add del mod">
          <ac:chgData name="Rogerio Aguiar" userId="86fef4cc378c3954" providerId="LiveId" clId="{3CC96AC6-7582-4A62-9D6B-626F86399818}" dt="2022-08-30T00:14:12.312" v="1846" actId="478"/>
          <ac:picMkLst>
            <pc:docMk/>
            <pc:sldMk cId="297432398" sldId="2520"/>
            <ac:picMk id="3" creationId="{86F94C72-7164-6835-4A2D-0CD69FC93252}"/>
          </ac:picMkLst>
        </pc:picChg>
        <pc:picChg chg="add del">
          <ac:chgData name="Rogerio Aguiar" userId="86fef4cc378c3954" providerId="LiveId" clId="{3CC96AC6-7582-4A62-9D6B-626F86399818}" dt="2022-08-30T00:07:45.434" v="1836" actId="21"/>
          <ac:picMkLst>
            <pc:docMk/>
            <pc:sldMk cId="297432398" sldId="2520"/>
            <ac:picMk id="5" creationId="{3A3B9244-B7CF-852E-1F47-62ECAE434C56}"/>
          </ac:picMkLst>
        </pc:picChg>
        <pc:picChg chg="add mod">
          <ac:chgData name="Rogerio Aguiar" userId="86fef4cc378c3954" providerId="LiveId" clId="{3CC96AC6-7582-4A62-9D6B-626F86399818}" dt="2022-08-30T00:18:37.487" v="1879" actId="14100"/>
          <ac:picMkLst>
            <pc:docMk/>
            <pc:sldMk cId="297432398" sldId="2520"/>
            <ac:picMk id="7" creationId="{FE1E427C-FAE2-3112-35B2-15EE7BE4FCD8}"/>
          </ac:picMkLst>
        </pc:picChg>
        <pc:picChg chg="add del">
          <ac:chgData name="Rogerio Aguiar" userId="86fef4cc378c3954" providerId="LiveId" clId="{3CC96AC6-7582-4A62-9D6B-626F86399818}" dt="2022-08-30T00:14:44.572" v="1851" actId="22"/>
          <ac:picMkLst>
            <pc:docMk/>
            <pc:sldMk cId="297432398" sldId="2520"/>
            <ac:picMk id="10" creationId="{28DAD400-625D-0962-6178-8CECBEAD3FED}"/>
          </ac:picMkLst>
        </pc:picChg>
      </pc:sldChg>
      <pc:sldChg chg="addSp delSp modSp new del mod setBg">
        <pc:chgData name="Rogerio Aguiar" userId="86fef4cc378c3954" providerId="LiveId" clId="{3CC96AC6-7582-4A62-9D6B-626F86399818}" dt="2022-08-30T00:14:14.334" v="1847" actId="47"/>
        <pc:sldMkLst>
          <pc:docMk/>
          <pc:sldMk cId="1576401418" sldId="2521"/>
        </pc:sldMkLst>
        <pc:spChg chg="add">
          <ac:chgData name="Rogerio Aguiar" userId="86fef4cc378c3954" providerId="LiveId" clId="{3CC96AC6-7582-4A62-9D6B-626F86399818}" dt="2022-08-30T00:07:55.751" v="1838" actId="26606"/>
          <ac:spMkLst>
            <pc:docMk/>
            <pc:sldMk cId="1576401418" sldId="2521"/>
            <ac:spMk id="7" creationId="{42A4FC2C-047E-45A5-965D-8E1E3BF09BC6}"/>
          </ac:spMkLst>
        </pc:spChg>
        <pc:picChg chg="add mod">
          <ac:chgData name="Rogerio Aguiar" userId="86fef4cc378c3954" providerId="LiveId" clId="{3CC96AC6-7582-4A62-9D6B-626F86399818}" dt="2022-08-30T00:07:55.751" v="1838" actId="26606"/>
          <ac:picMkLst>
            <pc:docMk/>
            <pc:sldMk cId="1576401418" sldId="2521"/>
            <ac:picMk id="2" creationId="{60B9C8ED-2050-8FEC-778F-828D91E8EB79}"/>
          </ac:picMkLst>
        </pc:picChg>
        <pc:picChg chg="add del">
          <ac:chgData name="Rogerio Aguiar" userId="86fef4cc378c3954" providerId="LiveId" clId="{3CC96AC6-7582-4A62-9D6B-626F86399818}" dt="2022-08-30T00:09:20.826" v="1840" actId="21"/>
          <ac:picMkLst>
            <pc:docMk/>
            <pc:sldMk cId="1576401418" sldId="2521"/>
            <ac:picMk id="4" creationId="{0245CA50-F08F-41A5-FF61-1460A0F357F8}"/>
          </ac:picMkLst>
        </pc:picChg>
      </pc:sldChg>
      <pc:sldChg chg="addSp modSp new del">
        <pc:chgData name="Rogerio Aguiar" userId="86fef4cc378c3954" providerId="LiveId" clId="{3CC96AC6-7582-4A62-9D6B-626F86399818}" dt="2022-08-30T00:14:15.421" v="1848" actId="47"/>
        <pc:sldMkLst>
          <pc:docMk/>
          <pc:sldMk cId="3961486616" sldId="2522"/>
        </pc:sldMkLst>
        <pc:picChg chg="add mod">
          <ac:chgData name="Rogerio Aguiar" userId="86fef4cc378c3954" providerId="LiveId" clId="{3CC96AC6-7582-4A62-9D6B-626F86399818}" dt="2022-08-30T00:09:22.548" v="1841"/>
          <ac:picMkLst>
            <pc:docMk/>
            <pc:sldMk cId="3961486616" sldId="2522"/>
            <ac:picMk id="2" creationId="{648570FE-8548-303C-B874-514A2C048120}"/>
          </ac:picMkLst>
        </pc:picChg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540698866" sldId="2523"/>
        </pc:sldMkLst>
        <pc:spChg chg="add mod">
          <ac:chgData name="Rogerio Aguiar" userId="86fef4cc378c3954" providerId="LiveId" clId="{3CC96AC6-7582-4A62-9D6B-626F86399818}" dt="2022-08-30T00:18:55.457" v="1885" actId="1076"/>
          <ac:spMkLst>
            <pc:docMk/>
            <pc:sldMk cId="540698866" sldId="2523"/>
            <ac:spMk id="3" creationId="{5CE42B18-0951-614A-DF13-4BD90D841E36}"/>
          </ac:spMkLst>
        </pc:spChg>
        <pc:picChg chg="add mod">
          <ac:chgData name="Rogerio Aguiar" userId="86fef4cc378c3954" providerId="LiveId" clId="{3CC96AC6-7582-4A62-9D6B-626F86399818}" dt="2022-08-30T00:18:48.332" v="1882" actId="14100"/>
          <ac:picMkLst>
            <pc:docMk/>
            <pc:sldMk cId="540698866" sldId="2523"/>
            <ac:picMk id="2" creationId="{280E12E2-04EB-C20F-72AE-E31856738551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1831133835" sldId="2523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081342651" sldId="2523"/>
        </pc:sldMkLst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1593327627" sldId="2524"/>
        </pc:sldMkLst>
        <pc:picChg chg="add mod">
          <ac:chgData name="Rogerio Aguiar" userId="86fef4cc378c3954" providerId="LiveId" clId="{3CC96AC6-7582-4A62-9D6B-626F86399818}" dt="2022-08-30T00:19:04.459" v="1887" actId="14100"/>
          <ac:picMkLst>
            <pc:docMk/>
            <pc:sldMk cId="1593327627" sldId="2524"/>
            <ac:picMk id="3" creationId="{45A37B94-C7CD-033D-1168-92F6FB172B31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3175375101" sldId="2524"/>
        </pc:sldMkLst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842513129" sldId="2525"/>
        </pc:sldMkLst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959658332" sldId="2525"/>
        </pc:sldMkLst>
        <pc:spChg chg="add mod">
          <ac:chgData name="Rogerio Aguiar" userId="86fef4cc378c3954" providerId="LiveId" clId="{3CC96AC6-7582-4A62-9D6B-626F86399818}" dt="2022-08-30T00:26:46.980" v="1895" actId="1076"/>
          <ac:spMkLst>
            <pc:docMk/>
            <pc:sldMk cId="959658332" sldId="2525"/>
            <ac:spMk id="4" creationId="{E21A84FE-02EA-C738-46F1-73CA2A96A53D}"/>
          </ac:spMkLst>
        </pc:spChg>
        <pc:picChg chg="add mod">
          <ac:chgData name="Rogerio Aguiar" userId="86fef4cc378c3954" providerId="LiveId" clId="{3CC96AC6-7582-4A62-9D6B-626F86399818}" dt="2022-08-30T00:26:44.438" v="1894" actId="14100"/>
          <ac:picMkLst>
            <pc:docMk/>
            <pc:sldMk cId="959658332" sldId="2525"/>
            <ac:picMk id="3" creationId="{54183E1A-2FE8-DCD7-1ECC-302B5D59161B}"/>
          </ac:picMkLst>
        </pc:picChg>
      </pc:sldChg>
      <pc:sldChg chg="modSp mod">
        <pc:chgData name="Rogerio Aguiar" userId="86fef4cc378c3954" providerId="LiveId" clId="{3CC96AC6-7582-4A62-9D6B-626F86399818}" dt="2022-09-08T19:56:47.315" v="20961" actId="20577"/>
        <pc:sldMkLst>
          <pc:docMk/>
          <pc:sldMk cId="2039673337" sldId="2526"/>
        </pc:sldMkLst>
        <pc:spChg chg="mod">
          <ac:chgData name="Rogerio Aguiar" userId="86fef4cc378c3954" providerId="LiveId" clId="{3CC96AC6-7582-4A62-9D6B-626F86399818}" dt="2022-09-08T19:56:47.315" v="20961" actId="20577"/>
          <ac:spMkLst>
            <pc:docMk/>
            <pc:sldMk cId="2039673337" sldId="2526"/>
            <ac:spMk id="139266" creationId="{00000000-0000-0000-0000-000000000000}"/>
          </ac:spMkLst>
        </pc:sp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536248366" sldId="2527"/>
        </pc:sldMkLst>
      </pc:sldChg>
      <pc:sldChg chg="addSp new del mod">
        <pc:chgData name="Rogerio Aguiar" userId="86fef4cc378c3954" providerId="LiveId" clId="{3CC96AC6-7582-4A62-9D6B-626F86399818}" dt="2022-09-04T14:42:06.002" v="2020" actId="2696"/>
        <pc:sldMkLst>
          <pc:docMk/>
          <pc:sldMk cId="2431221531" sldId="2527"/>
        </pc:sldMkLst>
        <pc:picChg chg="add">
          <ac:chgData name="Rogerio Aguiar" userId="86fef4cc378c3954" providerId="LiveId" clId="{3CC96AC6-7582-4A62-9D6B-626F86399818}" dt="2022-08-30T00:27:18.587" v="1897" actId="22"/>
          <ac:picMkLst>
            <pc:docMk/>
            <pc:sldMk cId="2431221531" sldId="2527"/>
            <ac:picMk id="3" creationId="{D4197237-3365-FA7A-955F-691381EF7C25}"/>
          </ac:picMkLst>
        </pc:picChg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415923611" sldId="2528"/>
        </pc:sldMkLst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1915313141" sldId="2528"/>
        </pc:sldMkLst>
      </pc:sldChg>
      <pc:sldChg chg="addSp new del mod">
        <pc:chgData name="Rogerio Aguiar" userId="86fef4cc378c3954" providerId="LiveId" clId="{3CC96AC6-7582-4A62-9D6B-626F86399818}" dt="2022-09-04T14:42:06.002" v="2020" actId="2696"/>
        <pc:sldMkLst>
          <pc:docMk/>
          <pc:sldMk cId="2738593836" sldId="2528"/>
        </pc:sldMkLst>
        <pc:picChg chg="add">
          <ac:chgData name="Rogerio Aguiar" userId="86fef4cc378c3954" providerId="LiveId" clId="{3CC96AC6-7582-4A62-9D6B-626F86399818}" dt="2022-08-30T00:31:18.201" v="1899" actId="22"/>
          <ac:picMkLst>
            <pc:docMk/>
            <pc:sldMk cId="2738593836" sldId="2528"/>
            <ac:picMk id="3" creationId="{B36D12AD-7A8C-9F94-D742-E47AC0CF52AE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84621807" sldId="2529"/>
        </pc:sldMkLst>
      </pc:sldChg>
      <pc:sldChg chg="addSp new del mod">
        <pc:chgData name="Rogerio Aguiar" userId="86fef4cc378c3954" providerId="LiveId" clId="{3CC96AC6-7582-4A62-9D6B-626F86399818}" dt="2022-09-04T14:42:06.002" v="2020" actId="2696"/>
        <pc:sldMkLst>
          <pc:docMk/>
          <pc:sldMk cId="3977461841" sldId="2529"/>
        </pc:sldMkLst>
        <pc:picChg chg="add">
          <ac:chgData name="Rogerio Aguiar" userId="86fef4cc378c3954" providerId="LiveId" clId="{3CC96AC6-7582-4A62-9D6B-626F86399818}" dt="2022-08-30T00:33:05.558" v="1903" actId="22"/>
          <ac:picMkLst>
            <pc:docMk/>
            <pc:sldMk cId="3977461841" sldId="2529"/>
            <ac:picMk id="3" creationId="{4DE26539-4FA0-35D6-44EE-694959B77EC5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731184113" sldId="2530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353923492" sldId="2530"/>
        </pc:sldMkLst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3632781233" sldId="2530"/>
        </pc:sldMkLst>
        <pc:spChg chg="add mod">
          <ac:chgData name="Rogerio Aguiar" userId="86fef4cc378c3954" providerId="LiveId" clId="{3CC96AC6-7582-4A62-9D6B-626F86399818}" dt="2022-08-30T00:35:23.228" v="1918" actId="113"/>
          <ac:spMkLst>
            <pc:docMk/>
            <pc:sldMk cId="3632781233" sldId="2530"/>
            <ac:spMk id="4" creationId="{2B260633-7E95-A4D7-5DC7-92B82B35BC5F}"/>
          </ac:spMkLst>
        </pc:spChg>
        <pc:picChg chg="add mod">
          <ac:chgData name="Rogerio Aguiar" userId="86fef4cc378c3954" providerId="LiveId" clId="{3CC96AC6-7582-4A62-9D6B-626F86399818}" dt="2022-08-30T00:34:52.216" v="1907" actId="14100"/>
          <ac:picMkLst>
            <pc:docMk/>
            <pc:sldMk cId="3632781233" sldId="2530"/>
            <ac:picMk id="3" creationId="{E6440137-70C0-E1E8-B635-388D25D800FC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756247034" sldId="2531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365475312" sldId="2531"/>
        </pc:sldMkLst>
      </pc:sldChg>
      <pc:sldChg chg="addSp new del mod">
        <pc:chgData name="Rogerio Aguiar" userId="86fef4cc378c3954" providerId="LiveId" clId="{3CC96AC6-7582-4A62-9D6B-626F86399818}" dt="2022-09-04T14:42:06.002" v="2020" actId="2696"/>
        <pc:sldMkLst>
          <pc:docMk/>
          <pc:sldMk cId="2579619068" sldId="2531"/>
        </pc:sldMkLst>
        <pc:picChg chg="add">
          <ac:chgData name="Rogerio Aguiar" userId="86fef4cc378c3954" providerId="LiveId" clId="{3CC96AC6-7582-4A62-9D6B-626F86399818}" dt="2022-08-30T00:35:45.871" v="1920" actId="22"/>
          <ac:picMkLst>
            <pc:docMk/>
            <pc:sldMk cId="2579619068" sldId="2531"/>
            <ac:picMk id="3" creationId="{2114A9E9-0E7A-8F52-7A6C-A50D154FCEEE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134335701" sldId="2532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495935232" sldId="2532"/>
        </pc:sldMkLst>
      </pc:sldChg>
      <pc:sldChg chg="addSp new del mod">
        <pc:chgData name="Rogerio Aguiar" userId="86fef4cc378c3954" providerId="LiveId" clId="{3CC96AC6-7582-4A62-9D6B-626F86399818}" dt="2022-09-04T14:42:06.002" v="2020" actId="2696"/>
        <pc:sldMkLst>
          <pc:docMk/>
          <pc:sldMk cId="4247889970" sldId="2532"/>
        </pc:sldMkLst>
        <pc:picChg chg="add">
          <ac:chgData name="Rogerio Aguiar" userId="86fef4cc378c3954" providerId="LiveId" clId="{3CC96AC6-7582-4A62-9D6B-626F86399818}" dt="2022-08-30T00:36:30.747" v="1922" actId="22"/>
          <ac:picMkLst>
            <pc:docMk/>
            <pc:sldMk cId="4247889970" sldId="2532"/>
            <ac:picMk id="3" creationId="{E8D0EF14-242E-2DE3-107A-08F8563C76EE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407095751" sldId="2533"/>
        </pc:sldMkLst>
      </pc:sldChg>
      <pc:sldChg chg="addSp new del mod">
        <pc:chgData name="Rogerio Aguiar" userId="86fef4cc378c3954" providerId="LiveId" clId="{3CC96AC6-7582-4A62-9D6B-626F86399818}" dt="2022-09-04T14:42:06.002" v="2020" actId="2696"/>
        <pc:sldMkLst>
          <pc:docMk/>
          <pc:sldMk cId="2392473196" sldId="2533"/>
        </pc:sldMkLst>
        <pc:picChg chg="add">
          <ac:chgData name="Rogerio Aguiar" userId="86fef4cc378c3954" providerId="LiveId" clId="{3CC96AC6-7582-4A62-9D6B-626F86399818}" dt="2022-08-30T00:37:00.864" v="1924" actId="22"/>
          <ac:picMkLst>
            <pc:docMk/>
            <pc:sldMk cId="2392473196" sldId="2533"/>
            <ac:picMk id="3" creationId="{9282FC66-6186-296D-CA33-D48861BAED59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1246100121" sldId="2534"/>
        </pc:sldMkLst>
      </pc:sldChg>
      <pc:sldChg chg="addSp new del mod">
        <pc:chgData name="Rogerio Aguiar" userId="86fef4cc378c3954" providerId="LiveId" clId="{3CC96AC6-7582-4A62-9D6B-626F86399818}" dt="2022-09-04T14:42:06.002" v="2020" actId="2696"/>
        <pc:sldMkLst>
          <pc:docMk/>
          <pc:sldMk cId="2194242907" sldId="2534"/>
        </pc:sldMkLst>
        <pc:picChg chg="add">
          <ac:chgData name="Rogerio Aguiar" userId="86fef4cc378c3954" providerId="LiveId" clId="{3CC96AC6-7582-4A62-9D6B-626F86399818}" dt="2022-08-30T00:37:27.230" v="1926" actId="22"/>
          <ac:picMkLst>
            <pc:docMk/>
            <pc:sldMk cId="2194242907" sldId="2534"/>
            <ac:picMk id="3" creationId="{2335751D-FF63-1569-D0C6-036E3BFFFF2F}"/>
          </ac:picMkLst>
        </pc:picChg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413650146" sldId="2534"/>
        </pc:sldMkLst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197411265" sldId="2535"/>
        </pc:sldMkLst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1170692884" sldId="2535"/>
        </pc:sldMkLst>
        <pc:picChg chg="add mod">
          <ac:chgData name="Rogerio Aguiar" userId="86fef4cc378c3954" providerId="LiveId" clId="{3CC96AC6-7582-4A62-9D6B-626F86399818}" dt="2022-08-30T12:00:48.816" v="1930" actId="14100"/>
          <ac:picMkLst>
            <pc:docMk/>
            <pc:sldMk cId="1170692884" sldId="2535"/>
            <ac:picMk id="3" creationId="{B944172E-E584-02B0-02D1-8AE7AD6B2A3A}"/>
          </ac:picMkLst>
        </pc:picChg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661716704" sldId="2535"/>
        </pc:sldMkLst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1597820036" sldId="2536"/>
        </pc:sldMkLst>
        <pc:picChg chg="add mod">
          <ac:chgData name="Rogerio Aguiar" userId="86fef4cc378c3954" providerId="LiveId" clId="{3CC96AC6-7582-4A62-9D6B-626F86399818}" dt="2022-08-30T12:01:31.516" v="1934" actId="14100"/>
          <ac:picMkLst>
            <pc:docMk/>
            <pc:sldMk cId="1597820036" sldId="2536"/>
            <ac:picMk id="3" creationId="{AF51DE99-A7D3-970D-4D46-BDEB0E1D5529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1653538183" sldId="2536"/>
        </pc:sldMkLst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1589488148" sldId="2537"/>
        </pc:sldMkLst>
        <pc:picChg chg="add mod">
          <ac:chgData name="Rogerio Aguiar" userId="86fef4cc378c3954" providerId="LiveId" clId="{3CC96AC6-7582-4A62-9D6B-626F86399818}" dt="2022-08-30T12:02:33.434" v="1938" actId="14100"/>
          <ac:picMkLst>
            <pc:docMk/>
            <pc:sldMk cId="1589488148" sldId="2537"/>
            <ac:picMk id="3" creationId="{20A1C811-4FE4-6851-398E-4438F6FA41B2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4243350256" sldId="2537"/>
        </pc:sldMkLst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1267155735" sldId="2538"/>
        </pc:sldMkLst>
        <pc:picChg chg="add mod">
          <ac:chgData name="Rogerio Aguiar" userId="86fef4cc378c3954" providerId="LiveId" clId="{3CC96AC6-7582-4A62-9D6B-626F86399818}" dt="2022-08-30T12:03:25.668" v="1942" actId="14100"/>
          <ac:picMkLst>
            <pc:docMk/>
            <pc:sldMk cId="1267155735" sldId="2538"/>
            <ac:picMk id="3" creationId="{93F5AE37-2DE3-DD8E-AD90-E64C4237845D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1470441852" sldId="2538"/>
        </pc:sldMkLst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3676353320" sldId="2539"/>
        </pc:sldMkLst>
        <pc:picChg chg="add mod">
          <ac:chgData name="Rogerio Aguiar" userId="86fef4cc378c3954" providerId="LiveId" clId="{3CC96AC6-7582-4A62-9D6B-626F86399818}" dt="2022-08-30T12:04:15.965" v="1946" actId="14100"/>
          <ac:picMkLst>
            <pc:docMk/>
            <pc:sldMk cId="3676353320" sldId="2539"/>
            <ac:picMk id="3" creationId="{AFB2DDF6-CBFB-7528-DC1A-F489EAE046F9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4059356084" sldId="2539"/>
        </pc:sldMkLst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180572877" sldId="2540"/>
        </pc:sldMkLst>
        <pc:picChg chg="add">
          <ac:chgData name="Rogerio Aguiar" userId="86fef4cc378c3954" providerId="LiveId" clId="{3CC96AC6-7582-4A62-9D6B-626F86399818}" dt="2022-08-30T12:04:58.771" v="1948" actId="22"/>
          <ac:picMkLst>
            <pc:docMk/>
            <pc:sldMk cId="180572877" sldId="2540"/>
            <ac:picMk id="3" creationId="{0A1AE254-A5F5-6307-7E46-6140432D45EF}"/>
          </ac:picMkLst>
        </pc:picChg>
        <pc:picChg chg="add mod">
          <ac:chgData name="Rogerio Aguiar" userId="86fef4cc378c3954" providerId="LiveId" clId="{3CC96AC6-7582-4A62-9D6B-626F86399818}" dt="2022-08-30T12:05:29.108" v="1951" actId="1076"/>
          <ac:picMkLst>
            <pc:docMk/>
            <pc:sldMk cId="180572877" sldId="2540"/>
            <ac:picMk id="5" creationId="{5AC368B8-A131-B808-893C-687534ACEEAA}"/>
          </ac:picMkLst>
        </pc:picChg>
      </pc:sldChg>
      <pc:sldChg chg="add">
        <pc:chgData name="Rogerio Aguiar" userId="86fef4cc378c3954" providerId="LiveId" clId="{3CC96AC6-7582-4A62-9D6B-626F86399818}" dt="2022-09-04T14:42:09.744" v="2027"/>
        <pc:sldMkLst>
          <pc:docMk/>
          <pc:sldMk cId="3570928502" sldId="2540"/>
        </pc:sldMkLst>
      </pc:sldChg>
      <pc:sldChg chg="addSp modSp new del mod setBg">
        <pc:chgData name="Rogerio Aguiar" userId="86fef4cc378c3954" providerId="LiveId" clId="{3CC96AC6-7582-4A62-9D6B-626F86399818}" dt="2022-09-04T14:42:06.002" v="2020" actId="2696"/>
        <pc:sldMkLst>
          <pc:docMk/>
          <pc:sldMk cId="492568332" sldId="2541"/>
        </pc:sldMkLst>
        <pc:spChg chg="add">
          <ac:chgData name="Rogerio Aguiar" userId="86fef4cc378c3954" providerId="LiveId" clId="{3CC96AC6-7582-4A62-9D6B-626F86399818}" dt="2022-08-30T12:11:51.251" v="1954" actId="26606"/>
          <ac:spMkLst>
            <pc:docMk/>
            <pc:sldMk cId="492568332" sldId="2541"/>
            <ac:spMk id="8" creationId="{42A4FC2C-047E-45A5-965D-8E1E3BF09BC6}"/>
          </ac:spMkLst>
        </pc:spChg>
        <pc:picChg chg="add mod">
          <ac:chgData name="Rogerio Aguiar" userId="86fef4cc378c3954" providerId="LiveId" clId="{3CC96AC6-7582-4A62-9D6B-626F86399818}" dt="2022-08-30T12:12:41.695" v="1955" actId="27614"/>
          <ac:picMkLst>
            <pc:docMk/>
            <pc:sldMk cId="492568332" sldId="2541"/>
            <ac:picMk id="3" creationId="{06145BBC-3ACE-2B0B-BD22-3193E55EA758}"/>
          </ac:picMkLst>
        </pc:picChg>
      </pc:sldChg>
      <pc:sldChg chg="delSp add setBg delDesignElem">
        <pc:chgData name="Rogerio Aguiar" userId="86fef4cc378c3954" providerId="LiveId" clId="{3CC96AC6-7582-4A62-9D6B-626F86399818}" dt="2022-09-04T14:42:09.744" v="2027"/>
        <pc:sldMkLst>
          <pc:docMk/>
          <pc:sldMk cId="2323001508" sldId="2541"/>
        </pc:sldMkLst>
        <pc:spChg chg="del">
          <ac:chgData name="Rogerio Aguiar" userId="86fef4cc378c3954" providerId="LiveId" clId="{3CC96AC6-7582-4A62-9D6B-626F86399818}" dt="2022-09-04T14:42:09.744" v="2027"/>
          <ac:spMkLst>
            <pc:docMk/>
            <pc:sldMk cId="2323001508" sldId="2541"/>
            <ac:spMk id="8" creationId="{42A4FC2C-047E-45A5-965D-8E1E3BF09BC6}"/>
          </ac:spMkLst>
        </pc:spChg>
      </pc:sldChg>
      <pc:sldChg chg="addSp add mod">
        <pc:chgData name="Rogerio Aguiar" userId="86fef4cc378c3954" providerId="LiveId" clId="{3CC96AC6-7582-4A62-9D6B-626F86399818}" dt="2022-09-06T17:50:22.280" v="12253" actId="22"/>
        <pc:sldMkLst>
          <pc:docMk/>
          <pc:sldMk cId="1972477908" sldId="2542"/>
        </pc:sldMkLst>
        <pc:graphicFrameChg chg="add">
          <ac:chgData name="Rogerio Aguiar" userId="86fef4cc378c3954" providerId="LiveId" clId="{3CC96AC6-7582-4A62-9D6B-626F86399818}" dt="2022-09-06T17:50:22.280" v="12253" actId="22"/>
          <ac:graphicFrameMkLst>
            <pc:docMk/>
            <pc:sldMk cId="1972477908" sldId="2542"/>
            <ac:graphicFrameMk id="4" creationId="{5E34A368-577A-8DC1-EF22-D538E046351C}"/>
          </ac:graphicFrameMkLst>
        </pc:graphicFrameChg>
      </pc:sldChg>
      <pc:sldChg chg="addSp modSp new del mod">
        <pc:chgData name="Rogerio Aguiar" userId="86fef4cc378c3954" providerId="LiveId" clId="{3CC96AC6-7582-4A62-9D6B-626F86399818}" dt="2022-09-04T14:42:06.002" v="2020" actId="2696"/>
        <pc:sldMkLst>
          <pc:docMk/>
          <pc:sldMk cId="2525892647" sldId="2542"/>
        </pc:sldMkLst>
        <pc:picChg chg="add mod">
          <ac:chgData name="Rogerio Aguiar" userId="86fef4cc378c3954" providerId="LiveId" clId="{3CC96AC6-7582-4A62-9D6B-626F86399818}" dt="2022-08-30T12:12:49.507" v="1958" actId="1076"/>
          <ac:picMkLst>
            <pc:docMk/>
            <pc:sldMk cId="2525892647" sldId="2542"/>
            <ac:picMk id="3" creationId="{7700D88B-8F21-532E-40E9-1AAA86DDCCE0}"/>
          </ac:picMkLst>
        </pc:picChg>
      </pc:sldChg>
      <pc:sldChg chg="modSp add mod">
        <pc:chgData name="Rogerio Aguiar" userId="86fef4cc378c3954" providerId="LiveId" clId="{3CC96AC6-7582-4A62-9D6B-626F86399818}" dt="2022-09-07T13:28:58.887" v="16733" actId="27636"/>
        <pc:sldMkLst>
          <pc:docMk/>
          <pc:sldMk cId="3063768493" sldId="2543"/>
        </pc:sldMkLst>
        <pc:spChg chg="mod">
          <ac:chgData name="Rogerio Aguiar" userId="86fef4cc378c3954" providerId="LiveId" clId="{3CC96AC6-7582-4A62-9D6B-626F86399818}" dt="2022-09-07T13:28:58.887" v="16733" actId="27636"/>
          <ac:spMkLst>
            <pc:docMk/>
            <pc:sldMk cId="3063768493" sldId="2543"/>
            <ac:spMk id="139266" creationId="{00000000-0000-0000-0000-000000000000}"/>
          </ac:spMkLst>
        </pc:spChg>
      </pc:sldChg>
      <pc:sldChg chg="addSp delSp modSp new mod delAnim modAnim">
        <pc:chgData name="Rogerio Aguiar" userId="86fef4cc378c3954" providerId="LiveId" clId="{3CC96AC6-7582-4A62-9D6B-626F86399818}" dt="2022-09-04T20:41:00.066" v="6046" actId="113"/>
        <pc:sldMkLst>
          <pc:docMk/>
          <pc:sldMk cId="365121776" sldId="2544"/>
        </pc:sldMkLst>
        <pc:spChg chg="add mod">
          <ac:chgData name="Rogerio Aguiar" userId="86fef4cc378c3954" providerId="LiveId" clId="{3CC96AC6-7582-4A62-9D6B-626F86399818}" dt="2022-09-04T14:44:19.311" v="2088" actId="20577"/>
          <ac:spMkLst>
            <pc:docMk/>
            <pc:sldMk cId="365121776" sldId="2544"/>
            <ac:spMk id="3" creationId="{2868AAB7-2EB8-D5D7-B490-08A5543E8CCB}"/>
          </ac:spMkLst>
        </pc:spChg>
        <pc:spChg chg="add mod">
          <ac:chgData name="Rogerio Aguiar" userId="86fef4cc378c3954" providerId="LiveId" clId="{3CC96AC6-7582-4A62-9D6B-626F86399818}" dt="2022-09-04T20:39:25.587" v="5970" actId="1076"/>
          <ac:spMkLst>
            <pc:docMk/>
            <pc:sldMk cId="365121776" sldId="2544"/>
            <ac:spMk id="5" creationId="{074571C1-5001-7A38-B9E7-F191BA220755}"/>
          </ac:spMkLst>
        </pc:spChg>
        <pc:spChg chg="del mod">
          <ac:chgData name="Rogerio Aguiar" userId="86fef4cc378c3954" providerId="LiveId" clId="{3CC96AC6-7582-4A62-9D6B-626F86399818}" dt="2022-09-04T19:17:44.164" v="4475" actId="478"/>
          <ac:spMkLst>
            <pc:docMk/>
            <pc:sldMk cId="365121776" sldId="2544"/>
            <ac:spMk id="8" creationId="{0DFD585F-3CE1-418D-A681-7817BF1BAF46}"/>
          </ac:spMkLst>
        </pc:spChg>
        <pc:spChg chg="del mod topLvl">
          <ac:chgData name="Rogerio Aguiar" userId="86fef4cc378c3954" providerId="LiveId" clId="{3CC96AC6-7582-4A62-9D6B-626F86399818}" dt="2022-09-04T19:17:46.375" v="4476" actId="478"/>
          <ac:spMkLst>
            <pc:docMk/>
            <pc:sldMk cId="365121776" sldId="2544"/>
            <ac:spMk id="9" creationId="{F2AA5EDD-4009-9332-457B-6C551D819E78}"/>
          </ac:spMkLst>
        </pc:spChg>
        <pc:spChg chg="add del mod">
          <ac:chgData name="Rogerio Aguiar" userId="86fef4cc378c3954" providerId="LiveId" clId="{3CC96AC6-7582-4A62-9D6B-626F86399818}" dt="2022-09-04T19:29:43.972" v="4624" actId="478"/>
          <ac:spMkLst>
            <pc:docMk/>
            <pc:sldMk cId="365121776" sldId="2544"/>
            <ac:spMk id="11" creationId="{9D559033-D2C7-5734-36EA-9FAACD7C7E19}"/>
          </ac:spMkLst>
        </pc:spChg>
        <pc:spChg chg="add del mod">
          <ac:chgData name="Rogerio Aguiar" userId="86fef4cc378c3954" providerId="LiveId" clId="{3CC96AC6-7582-4A62-9D6B-626F86399818}" dt="2022-09-04T20:09:12.005" v="5540" actId="478"/>
          <ac:spMkLst>
            <pc:docMk/>
            <pc:sldMk cId="365121776" sldId="2544"/>
            <ac:spMk id="13" creationId="{B338146E-7001-059C-2C00-E6290B69E9F4}"/>
          </ac:spMkLst>
        </pc:spChg>
        <pc:spChg chg="del mod">
          <ac:chgData name="Rogerio Aguiar" userId="86fef4cc378c3954" providerId="LiveId" clId="{3CC96AC6-7582-4A62-9D6B-626F86399818}" dt="2022-09-04T19:19:15.059" v="4512" actId="478"/>
          <ac:spMkLst>
            <pc:docMk/>
            <pc:sldMk cId="365121776" sldId="2544"/>
            <ac:spMk id="19" creationId="{A7DC4A10-BD13-FCE9-4DA2-61EF2AB5B3BB}"/>
          </ac:spMkLst>
        </pc:spChg>
        <pc:spChg chg="del mod topLvl">
          <ac:chgData name="Rogerio Aguiar" userId="86fef4cc378c3954" providerId="LiveId" clId="{3CC96AC6-7582-4A62-9D6B-626F86399818}" dt="2022-09-04T19:19:17.554" v="4513" actId="478"/>
          <ac:spMkLst>
            <pc:docMk/>
            <pc:sldMk cId="365121776" sldId="2544"/>
            <ac:spMk id="20" creationId="{C778D6DF-AB52-33B2-06C8-F7A900C0165A}"/>
          </ac:spMkLst>
        </pc:spChg>
        <pc:spChg chg="add del mod">
          <ac:chgData name="Rogerio Aguiar" userId="86fef4cc378c3954" providerId="LiveId" clId="{3CC96AC6-7582-4A62-9D6B-626F86399818}" dt="2022-09-04T20:08:57.294" v="5532"/>
          <ac:spMkLst>
            <pc:docMk/>
            <pc:sldMk cId="365121776" sldId="2544"/>
            <ac:spMk id="22" creationId="{0AB8063A-D3AB-A541-15E4-7A40C86C7729}"/>
          </ac:spMkLst>
        </pc:spChg>
        <pc:spChg chg="add del mod">
          <ac:chgData name="Rogerio Aguiar" userId="86fef4cc378c3954" providerId="LiveId" clId="{3CC96AC6-7582-4A62-9D6B-626F86399818}" dt="2022-09-04T20:08:57.294" v="5534"/>
          <ac:spMkLst>
            <pc:docMk/>
            <pc:sldMk cId="365121776" sldId="2544"/>
            <ac:spMk id="27" creationId="{4EDCADE3-CF81-0D8B-7FBB-09D3B468B94A}"/>
          </ac:spMkLst>
        </pc:spChg>
        <pc:spChg chg="add del mod">
          <ac:chgData name="Rogerio Aguiar" userId="86fef4cc378c3954" providerId="LiveId" clId="{3CC96AC6-7582-4A62-9D6B-626F86399818}" dt="2022-09-04T20:08:57.296" v="5536"/>
          <ac:spMkLst>
            <pc:docMk/>
            <pc:sldMk cId="365121776" sldId="2544"/>
            <ac:spMk id="31" creationId="{5DC5E9DD-B0BE-34AC-CDD7-902B8B97C896}"/>
          </ac:spMkLst>
        </pc:spChg>
        <pc:spChg chg="add del mod">
          <ac:chgData name="Rogerio Aguiar" userId="86fef4cc378c3954" providerId="LiveId" clId="{3CC96AC6-7582-4A62-9D6B-626F86399818}" dt="2022-09-04T20:08:10.661" v="5515" actId="478"/>
          <ac:spMkLst>
            <pc:docMk/>
            <pc:sldMk cId="365121776" sldId="2544"/>
            <ac:spMk id="37" creationId="{8F4F176F-2825-A7CD-4F60-24F7BA32B4CA}"/>
          </ac:spMkLst>
        </pc:spChg>
        <pc:spChg chg="add del mod">
          <ac:chgData name="Rogerio Aguiar" userId="86fef4cc378c3954" providerId="LiveId" clId="{3CC96AC6-7582-4A62-9D6B-626F86399818}" dt="2022-09-04T20:08:10.661" v="5515" actId="478"/>
          <ac:spMkLst>
            <pc:docMk/>
            <pc:sldMk cId="365121776" sldId="2544"/>
            <ac:spMk id="39" creationId="{41EEAA30-94BD-473E-156D-91BF8054D48C}"/>
          </ac:spMkLst>
        </pc:spChg>
        <pc:spChg chg="add del mod">
          <ac:chgData name="Rogerio Aguiar" userId="86fef4cc378c3954" providerId="LiveId" clId="{3CC96AC6-7582-4A62-9D6B-626F86399818}" dt="2022-09-04T20:08:10.661" v="5515" actId="478"/>
          <ac:spMkLst>
            <pc:docMk/>
            <pc:sldMk cId="365121776" sldId="2544"/>
            <ac:spMk id="45" creationId="{22F32090-3085-95D4-E809-C92B1D546E92}"/>
          </ac:spMkLst>
        </pc:spChg>
        <pc:spChg chg="add del mod">
          <ac:chgData name="Rogerio Aguiar" userId="86fef4cc378c3954" providerId="LiveId" clId="{3CC96AC6-7582-4A62-9D6B-626F86399818}" dt="2022-09-04T20:08:10.661" v="5515" actId="478"/>
          <ac:spMkLst>
            <pc:docMk/>
            <pc:sldMk cId="365121776" sldId="2544"/>
            <ac:spMk id="47" creationId="{287CD1AC-EDCD-02BD-724E-451F5F2840D1}"/>
          </ac:spMkLst>
        </pc:spChg>
        <pc:spChg chg="add del mod">
          <ac:chgData name="Rogerio Aguiar" userId="86fef4cc378c3954" providerId="LiveId" clId="{3CC96AC6-7582-4A62-9D6B-626F86399818}" dt="2022-09-04T20:08:10.661" v="5515" actId="478"/>
          <ac:spMkLst>
            <pc:docMk/>
            <pc:sldMk cId="365121776" sldId="2544"/>
            <ac:spMk id="49" creationId="{6CBDE2E9-6134-E7E8-6B97-CCCED75E256E}"/>
          </ac:spMkLst>
        </pc:spChg>
        <pc:spChg chg="add del mod">
          <ac:chgData name="Rogerio Aguiar" userId="86fef4cc378c3954" providerId="LiveId" clId="{3CC96AC6-7582-4A62-9D6B-626F86399818}" dt="2022-09-04T20:08:10.661" v="5515" actId="478"/>
          <ac:spMkLst>
            <pc:docMk/>
            <pc:sldMk cId="365121776" sldId="2544"/>
            <ac:spMk id="51" creationId="{A8E71431-1610-C91B-C564-99DA3F024067}"/>
          </ac:spMkLst>
        </pc:spChg>
        <pc:spChg chg="add del mod">
          <ac:chgData name="Rogerio Aguiar" userId="86fef4cc378c3954" providerId="LiveId" clId="{3CC96AC6-7582-4A62-9D6B-626F86399818}" dt="2022-09-04T20:32:00.933" v="5665" actId="21"/>
          <ac:spMkLst>
            <pc:docMk/>
            <pc:sldMk cId="365121776" sldId="2544"/>
            <ac:spMk id="53" creationId="{DCB04575-781D-1577-BE37-F997D4D31A31}"/>
          </ac:spMkLst>
        </pc:spChg>
        <pc:spChg chg="add mod">
          <ac:chgData name="Rogerio Aguiar" userId="86fef4cc378c3954" providerId="LiveId" clId="{3CC96AC6-7582-4A62-9D6B-626F86399818}" dt="2022-09-04T20:41:00.066" v="6046" actId="113"/>
          <ac:spMkLst>
            <pc:docMk/>
            <pc:sldMk cId="365121776" sldId="2544"/>
            <ac:spMk id="55" creationId="{48714655-6783-53B0-E948-D705F28078ED}"/>
          </ac:spMkLst>
        </pc:spChg>
        <pc:grpChg chg="add del mod">
          <ac:chgData name="Rogerio Aguiar" userId="86fef4cc378c3954" providerId="LiveId" clId="{3CC96AC6-7582-4A62-9D6B-626F86399818}" dt="2022-09-04T19:17:46.375" v="4476" actId="478"/>
          <ac:grpSpMkLst>
            <pc:docMk/>
            <pc:sldMk cId="365121776" sldId="2544"/>
            <ac:grpSpMk id="6" creationId="{D3E781A9-7EB6-17DC-1F53-0B2C3228E220}"/>
          </ac:grpSpMkLst>
        </pc:grpChg>
        <pc:grpChg chg="add del mod">
          <ac:chgData name="Rogerio Aguiar" userId="86fef4cc378c3954" providerId="LiveId" clId="{3CC96AC6-7582-4A62-9D6B-626F86399818}" dt="2022-09-04T19:19:17.554" v="4513" actId="478"/>
          <ac:grpSpMkLst>
            <pc:docMk/>
            <pc:sldMk cId="365121776" sldId="2544"/>
            <ac:grpSpMk id="17" creationId="{D8FE9028-F63F-3F6F-629E-F52A0C161338}"/>
          </ac:grpSpMkLst>
        </pc:grpChg>
        <pc:picChg chg="del mod topLvl">
          <ac:chgData name="Rogerio Aguiar" userId="86fef4cc378c3954" providerId="LiveId" clId="{3CC96AC6-7582-4A62-9D6B-626F86399818}" dt="2022-09-04T20:07:57.837" v="5506" actId="478"/>
          <ac:picMkLst>
            <pc:docMk/>
            <pc:sldMk cId="365121776" sldId="2544"/>
            <ac:picMk id="7" creationId="{F55D228C-90B8-7A6F-9128-4461ABCC7F2E}"/>
          </ac:picMkLst>
        </pc:picChg>
        <pc:picChg chg="del mod topLvl">
          <ac:chgData name="Rogerio Aguiar" userId="86fef4cc378c3954" providerId="LiveId" clId="{3CC96AC6-7582-4A62-9D6B-626F86399818}" dt="2022-09-04T20:07:58.436" v="5507" actId="478"/>
          <ac:picMkLst>
            <pc:docMk/>
            <pc:sldMk cId="365121776" sldId="2544"/>
            <ac:picMk id="18" creationId="{B96B37D9-93B3-B2FB-5E0B-9CBF15EA4364}"/>
          </ac:picMkLst>
        </pc:picChg>
        <pc:picChg chg="add del mod">
          <ac:chgData name="Rogerio Aguiar" userId="86fef4cc378c3954" providerId="LiveId" clId="{3CC96AC6-7582-4A62-9D6B-626F86399818}" dt="2022-09-04T20:07:59.332" v="5508" actId="478"/>
          <ac:picMkLst>
            <pc:docMk/>
            <pc:sldMk cId="365121776" sldId="2544"/>
            <ac:picMk id="25" creationId="{144D2F45-E7EB-011B-FEBB-B8DDA9F46215}"/>
          </ac:picMkLst>
        </pc:picChg>
        <pc:picChg chg="add del mod">
          <ac:chgData name="Rogerio Aguiar" userId="86fef4cc378c3954" providerId="LiveId" clId="{3CC96AC6-7582-4A62-9D6B-626F86399818}" dt="2022-09-04T20:08:00.283" v="5510" actId="478"/>
          <ac:picMkLst>
            <pc:docMk/>
            <pc:sldMk cId="365121776" sldId="2544"/>
            <ac:picMk id="29" creationId="{CEA8492E-A874-2259-246B-422A5B0B4E3E}"/>
          </ac:picMkLst>
        </pc:picChg>
        <pc:picChg chg="add del mod">
          <ac:chgData name="Rogerio Aguiar" userId="86fef4cc378c3954" providerId="LiveId" clId="{3CC96AC6-7582-4A62-9D6B-626F86399818}" dt="2022-09-04T20:07:59.763" v="5509" actId="478"/>
          <ac:picMkLst>
            <pc:docMk/>
            <pc:sldMk cId="365121776" sldId="2544"/>
            <ac:picMk id="34" creationId="{80D40036-5590-F5ED-018B-1A8044AC7221}"/>
          </ac:picMkLst>
        </pc:picChg>
        <pc:picChg chg="add del mod">
          <ac:chgData name="Rogerio Aguiar" userId="86fef4cc378c3954" providerId="LiveId" clId="{3CC96AC6-7582-4A62-9D6B-626F86399818}" dt="2022-09-04T20:08:01.486" v="5511" actId="478"/>
          <ac:picMkLst>
            <pc:docMk/>
            <pc:sldMk cId="365121776" sldId="2544"/>
            <ac:picMk id="36" creationId="{85208790-DCB0-3734-7B80-1347DF5873D6}"/>
          </ac:picMkLst>
        </pc:picChg>
        <pc:cxnChg chg="add del mod">
          <ac:chgData name="Rogerio Aguiar" userId="86fef4cc378c3954" providerId="LiveId" clId="{3CC96AC6-7582-4A62-9D6B-626F86399818}" dt="2022-09-04T20:08:05.671" v="5514" actId="478"/>
          <ac:cxnSpMkLst>
            <pc:docMk/>
            <pc:sldMk cId="365121776" sldId="2544"/>
            <ac:cxnSpMk id="15" creationId="{59532F2A-64B2-81FA-18BB-4005381A4A4A}"/>
          </ac:cxnSpMkLst>
        </pc:cxnChg>
        <pc:cxnChg chg="add del mod">
          <ac:chgData name="Rogerio Aguiar" userId="86fef4cc378c3954" providerId="LiveId" clId="{3CC96AC6-7582-4A62-9D6B-626F86399818}" dt="2022-09-04T19:46:14.547" v="4930" actId="478"/>
          <ac:cxnSpMkLst>
            <pc:docMk/>
            <pc:sldMk cId="365121776" sldId="2544"/>
            <ac:cxnSpMk id="23" creationId="{5C92D5EA-541B-DA99-5D47-DF3CBFB6E735}"/>
          </ac:cxnSpMkLst>
        </pc:cxnChg>
        <pc:cxnChg chg="add del mod">
          <ac:chgData name="Rogerio Aguiar" userId="86fef4cc378c3954" providerId="LiveId" clId="{3CC96AC6-7582-4A62-9D6B-626F86399818}" dt="2022-09-04T19:46:31.756" v="4935" actId="478"/>
          <ac:cxnSpMkLst>
            <pc:docMk/>
            <pc:sldMk cId="365121776" sldId="2544"/>
            <ac:cxnSpMk id="32" creationId="{9263CC08-A761-0083-F3A3-E71115958EE4}"/>
          </ac:cxnSpMkLst>
        </pc:cxnChg>
        <pc:cxnChg chg="add del mod">
          <ac:chgData name="Rogerio Aguiar" userId="86fef4cc378c3954" providerId="LiveId" clId="{3CC96AC6-7582-4A62-9D6B-626F86399818}" dt="2022-09-04T20:08:04.636" v="5513" actId="478"/>
          <ac:cxnSpMkLst>
            <pc:docMk/>
            <pc:sldMk cId="365121776" sldId="2544"/>
            <ac:cxnSpMk id="42" creationId="{A1F8243C-9505-B552-1DFF-B5F5E18B09C0}"/>
          </ac:cxnSpMkLst>
        </pc:cxnChg>
        <pc:cxnChg chg="add del mod">
          <ac:chgData name="Rogerio Aguiar" userId="86fef4cc378c3954" providerId="LiveId" clId="{3CC96AC6-7582-4A62-9D6B-626F86399818}" dt="2022-09-04T20:08:02.478" v="5512" actId="478"/>
          <ac:cxnSpMkLst>
            <pc:docMk/>
            <pc:sldMk cId="365121776" sldId="2544"/>
            <ac:cxnSpMk id="43" creationId="{24E954E5-A36F-CEA0-B9F2-0901FC4CFC49}"/>
          </ac:cxnSpMkLst>
        </pc:cxnChg>
      </pc:sldChg>
      <pc:sldChg chg="addSp delSp modSp add mod setBg modAnim">
        <pc:chgData name="Rogerio Aguiar" userId="86fef4cc378c3954" providerId="LiveId" clId="{3CC96AC6-7582-4A62-9D6B-626F86399818}" dt="2022-09-06T17:25:37.814" v="12097" actId="20577"/>
        <pc:sldMkLst>
          <pc:docMk/>
          <pc:sldMk cId="413235787" sldId="2545"/>
        </pc:sldMkLst>
        <pc:spChg chg="mod">
          <ac:chgData name="Rogerio Aguiar" userId="86fef4cc378c3954" providerId="LiveId" clId="{3CC96AC6-7582-4A62-9D6B-626F86399818}" dt="2022-09-06T17:25:37.814" v="12097" actId="20577"/>
          <ac:spMkLst>
            <pc:docMk/>
            <pc:sldMk cId="413235787" sldId="2545"/>
            <ac:spMk id="3" creationId="{2868AAB7-2EB8-D5D7-B490-08A5543E8CCB}"/>
          </ac:spMkLst>
        </pc:spChg>
        <pc:spChg chg="del mod">
          <ac:chgData name="Rogerio Aguiar" userId="86fef4cc378c3954" providerId="LiveId" clId="{3CC96AC6-7582-4A62-9D6B-626F86399818}" dt="2022-09-04T15:01:06.816" v="2475" actId="478"/>
          <ac:spMkLst>
            <pc:docMk/>
            <pc:sldMk cId="413235787" sldId="2545"/>
            <ac:spMk id="5" creationId="{074571C1-5001-7A38-B9E7-F191BA220755}"/>
          </ac:spMkLst>
        </pc:spChg>
        <pc:spChg chg="add mod">
          <ac:chgData name="Rogerio Aguiar" userId="86fef4cc378c3954" providerId="LiveId" clId="{3CC96AC6-7582-4A62-9D6B-626F86399818}" dt="2022-09-04T15:08:14.022" v="2526" actId="208"/>
          <ac:spMkLst>
            <pc:docMk/>
            <pc:sldMk cId="413235787" sldId="2545"/>
            <ac:spMk id="13" creationId="{41A400D8-DCEC-D69A-69D1-2B9105247869}"/>
          </ac:spMkLst>
        </pc:spChg>
        <pc:spChg chg="add mod">
          <ac:chgData name="Rogerio Aguiar" userId="86fef4cc378c3954" providerId="LiveId" clId="{3CC96AC6-7582-4A62-9D6B-626F86399818}" dt="2022-09-04T15:09:41.097" v="2551" actId="164"/>
          <ac:spMkLst>
            <pc:docMk/>
            <pc:sldMk cId="413235787" sldId="2545"/>
            <ac:spMk id="18" creationId="{F4720423-3806-3A34-A5DA-28709C65499A}"/>
          </ac:spMkLst>
        </pc:spChg>
        <pc:spChg chg="add del mod">
          <ac:chgData name="Rogerio Aguiar" userId="86fef4cc378c3954" providerId="LiveId" clId="{3CC96AC6-7582-4A62-9D6B-626F86399818}" dt="2022-09-04T18:01:23.850" v="3117" actId="478"/>
          <ac:spMkLst>
            <pc:docMk/>
            <pc:sldMk cId="413235787" sldId="2545"/>
            <ac:spMk id="21" creationId="{37357691-B09D-B8C1-9B07-69550D530C65}"/>
          </ac:spMkLst>
        </pc:spChg>
        <pc:spChg chg="mod">
          <ac:chgData name="Rogerio Aguiar" userId="86fef4cc378c3954" providerId="LiveId" clId="{3CC96AC6-7582-4A62-9D6B-626F86399818}" dt="2022-09-04T18:07:17.151" v="3212" actId="1076"/>
          <ac:spMkLst>
            <pc:docMk/>
            <pc:sldMk cId="413235787" sldId="2545"/>
            <ac:spMk id="23" creationId="{8826964E-2890-6E2E-DA17-7C9C08FDF97C}"/>
          </ac:spMkLst>
        </pc:spChg>
        <pc:spChg chg="mod">
          <ac:chgData name="Rogerio Aguiar" userId="86fef4cc378c3954" providerId="LiveId" clId="{3CC96AC6-7582-4A62-9D6B-626F86399818}" dt="2022-09-04T18:06:58.577" v="3205" actId="14100"/>
          <ac:spMkLst>
            <pc:docMk/>
            <pc:sldMk cId="413235787" sldId="2545"/>
            <ac:spMk id="26" creationId="{4B6D69C2-6C61-25DE-4EA1-EBCB62358260}"/>
          </ac:spMkLst>
        </pc:spChg>
        <pc:spChg chg="add del mod">
          <ac:chgData name="Rogerio Aguiar" userId="86fef4cc378c3954" providerId="LiveId" clId="{3CC96AC6-7582-4A62-9D6B-626F86399818}" dt="2022-09-04T20:48:22.576" v="6101" actId="478"/>
          <ac:spMkLst>
            <pc:docMk/>
            <pc:sldMk cId="413235787" sldId="2545"/>
            <ac:spMk id="29" creationId="{48100408-3CCB-898C-EF6E-CF4D0A6736A6}"/>
          </ac:spMkLst>
        </pc:spChg>
        <pc:spChg chg="add mod">
          <ac:chgData name="Rogerio Aguiar" userId="86fef4cc378c3954" providerId="LiveId" clId="{3CC96AC6-7582-4A62-9D6B-626F86399818}" dt="2022-09-04T20:56:52.053" v="6220" actId="14100"/>
          <ac:spMkLst>
            <pc:docMk/>
            <pc:sldMk cId="413235787" sldId="2545"/>
            <ac:spMk id="30" creationId="{F251CA4C-B27A-B296-ABCC-3860F8CA425C}"/>
          </ac:spMkLst>
        </pc:spChg>
        <pc:spChg chg="add mod">
          <ac:chgData name="Rogerio Aguiar" userId="86fef4cc378c3954" providerId="LiveId" clId="{3CC96AC6-7582-4A62-9D6B-626F86399818}" dt="2022-09-04T20:58:39.365" v="6233" actId="14100"/>
          <ac:spMkLst>
            <pc:docMk/>
            <pc:sldMk cId="413235787" sldId="2545"/>
            <ac:spMk id="32" creationId="{731CF190-813A-5493-DDE9-4B45CC1F6703}"/>
          </ac:spMkLst>
        </pc:spChg>
        <pc:spChg chg="add mod">
          <ac:chgData name="Rogerio Aguiar" userId="86fef4cc378c3954" providerId="LiveId" clId="{3CC96AC6-7582-4A62-9D6B-626F86399818}" dt="2022-09-04T20:58:36.161" v="6232" actId="1076"/>
          <ac:spMkLst>
            <pc:docMk/>
            <pc:sldMk cId="413235787" sldId="2545"/>
            <ac:spMk id="34" creationId="{82081212-078A-0BBC-E0EA-170EC1DC78E9}"/>
          </ac:spMkLst>
        </pc:spChg>
        <pc:spChg chg="add mod">
          <ac:chgData name="Rogerio Aguiar" userId="86fef4cc378c3954" providerId="LiveId" clId="{3CC96AC6-7582-4A62-9D6B-626F86399818}" dt="2022-09-04T20:57:01.103" v="6222" actId="1076"/>
          <ac:spMkLst>
            <pc:docMk/>
            <pc:sldMk cId="413235787" sldId="2545"/>
            <ac:spMk id="36" creationId="{F9F6B291-5306-75CF-494B-29C249BA0784}"/>
          </ac:spMkLst>
        </pc:spChg>
        <pc:spChg chg="add del mod">
          <ac:chgData name="Rogerio Aguiar" userId="86fef4cc378c3954" providerId="LiveId" clId="{3CC96AC6-7582-4A62-9D6B-626F86399818}" dt="2022-09-04T20:48:47.142" v="6105" actId="478"/>
          <ac:spMkLst>
            <pc:docMk/>
            <pc:sldMk cId="413235787" sldId="2545"/>
            <ac:spMk id="37" creationId="{B83E7A02-6095-2550-E8E1-1621137238BF}"/>
          </ac:spMkLst>
        </pc:spChg>
        <pc:spChg chg="add mod">
          <ac:chgData name="Rogerio Aguiar" userId="86fef4cc378c3954" providerId="LiveId" clId="{3CC96AC6-7582-4A62-9D6B-626F86399818}" dt="2022-09-04T20:48:35.334" v="6104" actId="1076"/>
          <ac:spMkLst>
            <pc:docMk/>
            <pc:sldMk cId="413235787" sldId="2545"/>
            <ac:spMk id="39" creationId="{D71326D5-BB3E-2B7F-22F5-5D138B5586A2}"/>
          </ac:spMkLst>
        </pc:spChg>
        <pc:spChg chg="mod">
          <ac:chgData name="Rogerio Aguiar" userId="86fef4cc378c3954" providerId="LiveId" clId="{3CC96AC6-7582-4A62-9D6B-626F86399818}" dt="2022-09-04T20:48:25.184" v="6103"/>
          <ac:spMkLst>
            <pc:docMk/>
            <pc:sldMk cId="413235787" sldId="2545"/>
            <ac:spMk id="41" creationId="{4F2E2260-22AB-C698-2E4B-B992A6B72F9A}"/>
          </ac:spMkLst>
        </pc:spChg>
        <pc:spChg chg="mod">
          <ac:chgData name="Rogerio Aguiar" userId="86fef4cc378c3954" providerId="LiveId" clId="{3CC96AC6-7582-4A62-9D6B-626F86399818}" dt="2022-09-04T20:48:25.184" v="6103"/>
          <ac:spMkLst>
            <pc:docMk/>
            <pc:sldMk cId="413235787" sldId="2545"/>
            <ac:spMk id="44" creationId="{FFED0567-1BAD-677E-4F10-05CE9C23F47D}"/>
          </ac:spMkLst>
        </pc:spChg>
        <pc:spChg chg="add mod">
          <ac:chgData name="Rogerio Aguiar" userId="86fef4cc378c3954" providerId="LiveId" clId="{3CC96AC6-7582-4A62-9D6B-626F86399818}" dt="2022-09-04T20:56:57.614" v="6221" actId="1076"/>
          <ac:spMkLst>
            <pc:docMk/>
            <pc:sldMk cId="413235787" sldId="2545"/>
            <ac:spMk id="48" creationId="{B57634EF-7F62-AB31-DF59-208C987F6E1D}"/>
          </ac:spMkLst>
        </pc:spChg>
        <pc:spChg chg="add mod">
          <ac:chgData name="Rogerio Aguiar" userId="86fef4cc378c3954" providerId="LiveId" clId="{3CC96AC6-7582-4A62-9D6B-626F86399818}" dt="2022-09-04T20:56:08.135" v="6217" actId="1076"/>
          <ac:spMkLst>
            <pc:docMk/>
            <pc:sldMk cId="413235787" sldId="2545"/>
            <ac:spMk id="49" creationId="{92B9786B-826B-48E7-30C0-335ABC363CA2}"/>
          </ac:spMkLst>
        </pc:spChg>
        <pc:spChg chg="add mod">
          <ac:chgData name="Rogerio Aguiar" userId="86fef4cc378c3954" providerId="LiveId" clId="{3CC96AC6-7582-4A62-9D6B-626F86399818}" dt="2022-09-04T20:56:15.527" v="6218" actId="1076"/>
          <ac:spMkLst>
            <pc:docMk/>
            <pc:sldMk cId="413235787" sldId="2545"/>
            <ac:spMk id="52" creationId="{6627EB35-02B5-7724-954A-97D2600D302D}"/>
          </ac:spMkLst>
        </pc:spChg>
        <pc:spChg chg="add mod">
          <ac:chgData name="Rogerio Aguiar" userId="86fef4cc378c3954" providerId="LiveId" clId="{3CC96AC6-7582-4A62-9D6B-626F86399818}" dt="2022-09-04T21:01:21.612" v="6300" actId="1076"/>
          <ac:spMkLst>
            <pc:docMk/>
            <pc:sldMk cId="413235787" sldId="2545"/>
            <ac:spMk id="54" creationId="{153192F3-EF0B-BC93-EB04-FE364A13758B}"/>
          </ac:spMkLst>
        </pc:spChg>
        <pc:grpChg chg="add del mod">
          <ac:chgData name="Rogerio Aguiar" userId="86fef4cc378c3954" providerId="LiveId" clId="{3CC96AC6-7582-4A62-9D6B-626F86399818}" dt="2022-09-04T18:01:30.898" v="3119" actId="478"/>
          <ac:grpSpMkLst>
            <pc:docMk/>
            <pc:sldMk cId="413235787" sldId="2545"/>
            <ac:grpSpMk id="14" creationId="{02447C8D-94E3-EDCF-709C-1790DA3CA07B}"/>
          </ac:grpSpMkLst>
        </pc:grpChg>
        <pc:grpChg chg="add del mod">
          <ac:chgData name="Rogerio Aguiar" userId="86fef4cc378c3954" providerId="LiveId" clId="{3CC96AC6-7582-4A62-9D6B-626F86399818}" dt="2022-09-04T18:01:30.898" v="3119" actId="478"/>
          <ac:grpSpMkLst>
            <pc:docMk/>
            <pc:sldMk cId="413235787" sldId="2545"/>
            <ac:grpSpMk id="19" creationId="{97B5B32E-E4EC-4BA7-B694-9576731EAFE9}"/>
          </ac:grpSpMkLst>
        </pc:grpChg>
        <pc:grpChg chg="add del mod">
          <ac:chgData name="Rogerio Aguiar" userId="86fef4cc378c3954" providerId="LiveId" clId="{3CC96AC6-7582-4A62-9D6B-626F86399818}" dt="2022-09-04T20:48:05.810" v="6100" actId="478"/>
          <ac:grpSpMkLst>
            <pc:docMk/>
            <pc:sldMk cId="413235787" sldId="2545"/>
            <ac:grpSpMk id="22" creationId="{80B10AFE-C117-953C-BDFB-F40F725CF07A}"/>
          </ac:grpSpMkLst>
        </pc:grpChg>
        <pc:grpChg chg="add del mod">
          <ac:chgData name="Rogerio Aguiar" userId="86fef4cc378c3954" providerId="LiveId" clId="{3CC96AC6-7582-4A62-9D6B-626F86399818}" dt="2022-09-04T20:48:05.810" v="6100" actId="478"/>
          <ac:grpSpMkLst>
            <pc:docMk/>
            <pc:sldMk cId="413235787" sldId="2545"/>
            <ac:grpSpMk id="25" creationId="{9526FD7A-20E4-7BA2-D44A-0A2A9B4C140C}"/>
          </ac:grpSpMkLst>
        </pc:grpChg>
        <pc:grpChg chg="add mod">
          <ac:chgData name="Rogerio Aguiar" userId="86fef4cc378c3954" providerId="LiveId" clId="{3CC96AC6-7582-4A62-9D6B-626F86399818}" dt="2022-09-04T20:59:54.581" v="6241" actId="1076"/>
          <ac:grpSpMkLst>
            <pc:docMk/>
            <pc:sldMk cId="413235787" sldId="2545"/>
            <ac:grpSpMk id="35" creationId="{5972282D-592E-5DD3-6755-1E40CAB229F0}"/>
          </ac:grpSpMkLst>
        </pc:grpChg>
        <pc:grpChg chg="add mod">
          <ac:chgData name="Rogerio Aguiar" userId="86fef4cc378c3954" providerId="LiveId" clId="{3CC96AC6-7582-4A62-9D6B-626F86399818}" dt="2022-09-04T20:48:35.334" v="6104" actId="1076"/>
          <ac:grpSpMkLst>
            <pc:docMk/>
            <pc:sldMk cId="413235787" sldId="2545"/>
            <ac:grpSpMk id="40" creationId="{D4D5844E-E88D-42E7-21BF-7C236E458988}"/>
          </ac:grpSpMkLst>
        </pc:grpChg>
        <pc:grpChg chg="add mod">
          <ac:chgData name="Rogerio Aguiar" userId="86fef4cc378c3954" providerId="LiveId" clId="{3CC96AC6-7582-4A62-9D6B-626F86399818}" dt="2022-09-04T20:48:35.334" v="6104" actId="1076"/>
          <ac:grpSpMkLst>
            <pc:docMk/>
            <pc:sldMk cId="413235787" sldId="2545"/>
            <ac:grpSpMk id="43" creationId="{8CF336C4-798A-3766-E60D-24F63B8C4965}"/>
          </ac:grpSpMkLst>
        </pc:grpChg>
        <pc:picChg chg="add del mod">
          <ac:chgData name="Rogerio Aguiar" userId="86fef4cc378c3954" providerId="LiveId" clId="{3CC96AC6-7582-4A62-9D6B-626F86399818}" dt="2022-09-04T15:04:47.717" v="2502" actId="478"/>
          <ac:picMkLst>
            <pc:docMk/>
            <pc:sldMk cId="413235787" sldId="2545"/>
            <ac:picMk id="4" creationId="{F7360C42-9361-27B0-F182-9C304A81A699}"/>
          </ac:picMkLst>
        </pc:picChg>
        <pc:picChg chg="add mod">
          <ac:chgData name="Rogerio Aguiar" userId="86fef4cc378c3954" providerId="LiveId" clId="{3CC96AC6-7582-4A62-9D6B-626F86399818}" dt="2022-09-04T18:03:57.298" v="3140" actId="164"/>
          <ac:picMkLst>
            <pc:docMk/>
            <pc:sldMk cId="413235787" sldId="2545"/>
            <ac:picMk id="7" creationId="{0BAB659E-3909-0D23-FD74-BC7177B8F7A0}"/>
          </ac:picMkLst>
        </pc:picChg>
        <pc:picChg chg="add del mod">
          <ac:chgData name="Rogerio Aguiar" userId="86fef4cc378c3954" providerId="LiveId" clId="{3CC96AC6-7582-4A62-9D6B-626F86399818}" dt="2022-09-04T15:07:16.797" v="2508" actId="478"/>
          <ac:picMkLst>
            <pc:docMk/>
            <pc:sldMk cId="413235787" sldId="2545"/>
            <ac:picMk id="9" creationId="{91742D5B-DCFD-CC88-509D-7BC6B13F2BF0}"/>
          </ac:picMkLst>
        </pc:picChg>
        <pc:picChg chg="add mod">
          <ac:chgData name="Rogerio Aguiar" userId="86fef4cc378c3954" providerId="LiveId" clId="{3CC96AC6-7582-4A62-9D6B-626F86399818}" dt="2022-09-04T15:08:22.726" v="2528" actId="208"/>
          <ac:picMkLst>
            <pc:docMk/>
            <pc:sldMk cId="413235787" sldId="2545"/>
            <ac:picMk id="11" creationId="{8645568F-8E2F-F34B-ACFC-6B01573AF515}"/>
          </ac:picMkLst>
        </pc:picChg>
        <pc:picChg chg="add mod">
          <ac:chgData name="Rogerio Aguiar" userId="86fef4cc378c3954" providerId="LiveId" clId="{3CC96AC6-7582-4A62-9D6B-626F86399818}" dt="2022-09-04T15:09:41.097" v="2551" actId="164"/>
          <ac:picMkLst>
            <pc:docMk/>
            <pc:sldMk cId="413235787" sldId="2545"/>
            <ac:picMk id="16" creationId="{3C81A1AA-AA26-C3F9-0D18-BE6417A3F6A8}"/>
          </ac:picMkLst>
        </pc:picChg>
        <pc:picChg chg="mod">
          <ac:chgData name="Rogerio Aguiar" userId="86fef4cc378c3954" providerId="LiveId" clId="{3CC96AC6-7582-4A62-9D6B-626F86399818}" dt="2022-09-04T18:02:56.562" v="3130"/>
          <ac:picMkLst>
            <pc:docMk/>
            <pc:sldMk cId="413235787" sldId="2545"/>
            <ac:picMk id="24" creationId="{E34C7566-98A6-5076-587C-C273CD9072D6}"/>
          </ac:picMkLst>
        </pc:picChg>
        <pc:picChg chg="mod">
          <ac:chgData name="Rogerio Aguiar" userId="86fef4cc378c3954" providerId="LiveId" clId="{3CC96AC6-7582-4A62-9D6B-626F86399818}" dt="2022-09-04T18:02:56.562" v="3130"/>
          <ac:picMkLst>
            <pc:docMk/>
            <pc:sldMk cId="413235787" sldId="2545"/>
            <ac:picMk id="27" creationId="{35844CB9-1CF8-238F-9A35-F190E1718F61}"/>
          </ac:picMkLst>
        </pc:picChg>
        <pc:picChg chg="mod">
          <ac:chgData name="Rogerio Aguiar" userId="86fef4cc378c3954" providerId="LiveId" clId="{3CC96AC6-7582-4A62-9D6B-626F86399818}" dt="2022-09-04T20:48:25.184" v="6103"/>
          <ac:picMkLst>
            <pc:docMk/>
            <pc:sldMk cId="413235787" sldId="2545"/>
            <ac:picMk id="42" creationId="{21F59C7F-F9FA-12D6-532F-41F9D4A62ECB}"/>
          </ac:picMkLst>
        </pc:picChg>
        <pc:picChg chg="mod">
          <ac:chgData name="Rogerio Aguiar" userId="86fef4cc378c3954" providerId="LiveId" clId="{3CC96AC6-7582-4A62-9D6B-626F86399818}" dt="2022-09-04T20:48:25.184" v="6103"/>
          <ac:picMkLst>
            <pc:docMk/>
            <pc:sldMk cId="413235787" sldId="2545"/>
            <ac:picMk id="45" creationId="{32F6A88C-5EEC-C116-0657-E7D444474784}"/>
          </ac:picMkLst>
        </pc:picChg>
        <pc:picChg chg="add mod">
          <ac:chgData name="Rogerio Aguiar" userId="86fef4cc378c3954" providerId="LiveId" clId="{3CC96AC6-7582-4A62-9D6B-626F86399818}" dt="2022-09-04T20:59:00.809" v="6237" actId="1076"/>
          <ac:picMkLst>
            <pc:docMk/>
            <pc:sldMk cId="413235787" sldId="2545"/>
            <ac:picMk id="47" creationId="{C918BD6C-C57D-FEFD-F52E-824AE523D7CC}"/>
          </ac:picMkLst>
        </pc:picChg>
        <pc:picChg chg="add del mod">
          <ac:chgData name="Rogerio Aguiar" userId="86fef4cc378c3954" providerId="LiveId" clId="{3CC96AC6-7582-4A62-9D6B-626F86399818}" dt="2022-09-04T20:55:13.293" v="6207" actId="478"/>
          <ac:picMkLst>
            <pc:docMk/>
            <pc:sldMk cId="413235787" sldId="2545"/>
            <ac:picMk id="51" creationId="{20160FB0-E582-CA05-7A76-50100B5145D2}"/>
          </ac:picMkLst>
        </pc:picChg>
        <pc:cxnChg chg="add del mod">
          <ac:chgData name="Rogerio Aguiar" userId="86fef4cc378c3954" providerId="LiveId" clId="{3CC96AC6-7582-4A62-9D6B-626F86399818}" dt="2022-09-04T20:48:23.680" v="6102" actId="478"/>
          <ac:cxnSpMkLst>
            <pc:docMk/>
            <pc:sldMk cId="413235787" sldId="2545"/>
            <ac:cxnSpMk id="28" creationId="{98CA4427-89EA-C189-7674-DC01AEDCAE20}"/>
          </ac:cxnSpMkLst>
        </pc:cxnChg>
        <pc:cxnChg chg="add mod">
          <ac:chgData name="Rogerio Aguiar" userId="86fef4cc378c3954" providerId="LiveId" clId="{3CC96AC6-7582-4A62-9D6B-626F86399818}" dt="2022-09-04T20:48:35.334" v="6104" actId="1076"/>
          <ac:cxnSpMkLst>
            <pc:docMk/>
            <pc:sldMk cId="413235787" sldId="2545"/>
            <ac:cxnSpMk id="38" creationId="{3F5660B7-6C92-380C-274C-E5EBA392CC24}"/>
          </ac:cxnSpMkLst>
        </pc:cxnChg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716745893" sldId="2545"/>
        </pc:sldMkLst>
      </pc:sldChg>
      <pc:sldChg chg="new">
        <pc:chgData name="Rogerio Aguiar" userId="86fef4cc378c3954" providerId="LiveId" clId="{3CC96AC6-7582-4A62-9D6B-626F86399818}" dt="2022-09-04T17:11:05.447" v="2621" actId="680"/>
        <pc:sldMkLst>
          <pc:docMk/>
          <pc:sldMk cId="2625063093" sldId="2546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656392507" sldId="2546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066726201" sldId="2547"/>
        </pc:sldMkLst>
      </pc:sldChg>
      <pc:sldChg chg="addSp delSp modSp add mod ord delAnim modAnim">
        <pc:chgData name="Rogerio Aguiar" userId="86fef4cc378c3954" providerId="LiveId" clId="{3CC96AC6-7582-4A62-9D6B-626F86399818}" dt="2022-09-04T20:43:37.775" v="6091" actId="1076"/>
        <pc:sldMkLst>
          <pc:docMk/>
          <pc:sldMk cId="3944997625" sldId="2547"/>
        </pc:sldMkLst>
        <pc:spChg chg="mod">
          <ac:chgData name="Rogerio Aguiar" userId="86fef4cc378c3954" providerId="LiveId" clId="{3CC96AC6-7582-4A62-9D6B-626F86399818}" dt="2022-09-04T19:57:40.029" v="5229" actId="20577"/>
          <ac:spMkLst>
            <pc:docMk/>
            <pc:sldMk cId="3944997625" sldId="2547"/>
            <ac:spMk id="3" creationId="{2868AAB7-2EB8-D5D7-B490-08A5543E8CCB}"/>
          </ac:spMkLst>
        </pc:spChg>
        <pc:spChg chg="add del mod">
          <ac:chgData name="Rogerio Aguiar" userId="86fef4cc378c3954" providerId="LiveId" clId="{3CC96AC6-7582-4A62-9D6B-626F86399818}" dt="2022-09-04T19:56:12.080" v="5160" actId="478"/>
          <ac:spMkLst>
            <pc:docMk/>
            <pc:sldMk cId="3944997625" sldId="2547"/>
            <ac:spMk id="4" creationId="{6CBC21DC-D185-0D9F-DD59-F053A6321515}"/>
          </ac:spMkLst>
        </pc:spChg>
        <pc:spChg chg="add del mod">
          <ac:chgData name="Rogerio Aguiar" userId="86fef4cc378c3954" providerId="LiveId" clId="{3CC96AC6-7582-4A62-9D6B-626F86399818}" dt="2022-09-04T19:56:15.649" v="5163" actId="478"/>
          <ac:spMkLst>
            <pc:docMk/>
            <pc:sldMk cId="3944997625" sldId="2547"/>
            <ac:spMk id="6" creationId="{F1D58021-9792-6AD9-C301-09C6AB7935C0}"/>
          </ac:spMkLst>
        </pc:spChg>
        <pc:spChg chg="mod ord topLvl">
          <ac:chgData name="Rogerio Aguiar" userId="86fef4cc378c3954" providerId="LiveId" clId="{3CC96AC6-7582-4A62-9D6B-626F86399818}" dt="2022-09-04T20:01:01.375" v="5378" actId="403"/>
          <ac:spMkLst>
            <pc:docMk/>
            <pc:sldMk cId="3944997625" sldId="2547"/>
            <ac:spMk id="13" creationId="{41A400D8-DCEC-D69A-69D1-2B9105247869}"/>
          </ac:spMkLst>
        </pc:spChg>
        <pc:spChg chg="add mod">
          <ac:chgData name="Rogerio Aguiar" userId="86fef4cc378c3954" providerId="LiveId" clId="{3CC96AC6-7582-4A62-9D6B-626F86399818}" dt="2022-09-04T19:59:19.180" v="5265" actId="6549"/>
          <ac:spMkLst>
            <pc:docMk/>
            <pc:sldMk cId="3944997625" sldId="2547"/>
            <ac:spMk id="15" creationId="{51C8F7AF-76FF-C45D-2255-F9ADADB48662}"/>
          </ac:spMkLst>
        </pc:spChg>
        <pc:spChg chg="mod ord topLvl">
          <ac:chgData name="Rogerio Aguiar" userId="86fef4cc378c3954" providerId="LiveId" clId="{3CC96AC6-7582-4A62-9D6B-626F86399818}" dt="2022-09-04T20:00:57.635" v="5376" actId="14100"/>
          <ac:spMkLst>
            <pc:docMk/>
            <pc:sldMk cId="3944997625" sldId="2547"/>
            <ac:spMk id="18" creationId="{F4720423-3806-3A34-A5DA-28709C65499A}"/>
          </ac:spMkLst>
        </pc:spChg>
        <pc:spChg chg="add del mod">
          <ac:chgData name="Rogerio Aguiar" userId="86fef4cc378c3954" providerId="LiveId" clId="{3CC96AC6-7582-4A62-9D6B-626F86399818}" dt="2022-09-04T17:53:07.777" v="3026" actId="478"/>
          <ac:spMkLst>
            <pc:docMk/>
            <pc:sldMk cId="3944997625" sldId="2547"/>
            <ac:spMk id="20" creationId="{55E57B43-CD33-1EE5-6C78-A4806ADC1A1B}"/>
          </ac:spMkLst>
        </pc:spChg>
        <pc:spChg chg="mod">
          <ac:chgData name="Rogerio Aguiar" userId="86fef4cc378c3954" providerId="LiveId" clId="{3CC96AC6-7582-4A62-9D6B-626F86399818}" dt="2022-09-04T20:42:33.793" v="6047"/>
          <ac:spMkLst>
            <pc:docMk/>
            <pc:sldMk cId="3944997625" sldId="2547"/>
            <ac:spMk id="21" creationId="{37357691-B09D-B8C1-9B07-69550D530C65}"/>
          </ac:spMkLst>
        </pc:spChg>
        <pc:spChg chg="add mod">
          <ac:chgData name="Rogerio Aguiar" userId="86fef4cc378c3954" providerId="LiveId" clId="{3CC96AC6-7582-4A62-9D6B-626F86399818}" dt="2022-09-04T17:59:56.116" v="3114" actId="164"/>
          <ac:spMkLst>
            <pc:docMk/>
            <pc:sldMk cId="3944997625" sldId="2547"/>
            <ac:spMk id="33" creationId="{C8351982-9126-1501-6A9B-A592F4B635FF}"/>
          </ac:spMkLst>
        </pc:spChg>
        <pc:spChg chg="add mod">
          <ac:chgData name="Rogerio Aguiar" userId="86fef4cc378c3954" providerId="LiveId" clId="{3CC96AC6-7582-4A62-9D6B-626F86399818}" dt="2022-09-04T17:59:56.116" v="3114" actId="164"/>
          <ac:spMkLst>
            <pc:docMk/>
            <pc:sldMk cId="3944997625" sldId="2547"/>
            <ac:spMk id="35" creationId="{FC4539AA-6EB1-BE5F-87B4-0E2AC102F4D0}"/>
          </ac:spMkLst>
        </pc:spChg>
        <pc:spChg chg="add del mod">
          <ac:chgData name="Rogerio Aguiar" userId="86fef4cc378c3954" providerId="LiveId" clId="{3CC96AC6-7582-4A62-9D6B-626F86399818}" dt="2022-09-04T19:56:14.399" v="5162" actId="478"/>
          <ac:spMkLst>
            <pc:docMk/>
            <pc:sldMk cId="3944997625" sldId="2547"/>
            <ac:spMk id="37" creationId="{400A8B6B-6B0B-D033-46F8-857BFC408837}"/>
          </ac:spMkLst>
        </pc:spChg>
        <pc:spChg chg="add del mod">
          <ac:chgData name="Rogerio Aguiar" userId="86fef4cc378c3954" providerId="LiveId" clId="{3CC96AC6-7582-4A62-9D6B-626F86399818}" dt="2022-09-04T19:00:49.675" v="3710" actId="478"/>
          <ac:spMkLst>
            <pc:docMk/>
            <pc:sldMk cId="3944997625" sldId="2547"/>
            <ac:spMk id="39" creationId="{3B20AB0F-9A8D-38A0-AA84-57AAE17021A1}"/>
          </ac:spMkLst>
        </pc:spChg>
        <pc:spChg chg="add del mod">
          <ac:chgData name="Rogerio Aguiar" userId="86fef4cc378c3954" providerId="LiveId" clId="{3CC96AC6-7582-4A62-9D6B-626F86399818}" dt="2022-09-04T18:49:52.411" v="3618" actId="478"/>
          <ac:spMkLst>
            <pc:docMk/>
            <pc:sldMk cId="3944997625" sldId="2547"/>
            <ac:spMk id="50" creationId="{8E704C2C-9F8B-421B-B574-BEBB2E3DF786}"/>
          </ac:spMkLst>
        </pc:spChg>
        <pc:spChg chg="add del mod">
          <ac:chgData name="Rogerio Aguiar" userId="86fef4cc378c3954" providerId="LiveId" clId="{3CC96AC6-7582-4A62-9D6B-626F86399818}" dt="2022-09-04T19:56:18.437" v="5164" actId="478"/>
          <ac:spMkLst>
            <pc:docMk/>
            <pc:sldMk cId="3944997625" sldId="2547"/>
            <ac:spMk id="62" creationId="{21A9254B-D419-807E-C3E9-13572BD1456B}"/>
          </ac:spMkLst>
        </pc:spChg>
        <pc:spChg chg="add del mod">
          <ac:chgData name="Rogerio Aguiar" userId="86fef4cc378c3954" providerId="LiveId" clId="{3CC96AC6-7582-4A62-9D6B-626F86399818}" dt="2022-09-04T19:56:21.353" v="5165" actId="478"/>
          <ac:spMkLst>
            <pc:docMk/>
            <pc:sldMk cId="3944997625" sldId="2547"/>
            <ac:spMk id="64" creationId="{E4F342A8-8212-6927-6FF6-5941647B4A12}"/>
          </ac:spMkLst>
        </pc:spChg>
        <pc:spChg chg="add mod">
          <ac:chgData name="Rogerio Aguiar" userId="86fef4cc378c3954" providerId="LiveId" clId="{3CC96AC6-7582-4A62-9D6B-626F86399818}" dt="2022-09-04T20:43:37.775" v="6091" actId="1076"/>
          <ac:spMkLst>
            <pc:docMk/>
            <pc:sldMk cId="3944997625" sldId="2547"/>
            <ac:spMk id="66" creationId="{2BEE52D0-E8F3-7ED0-6521-E66BD6B20A04}"/>
          </ac:spMkLst>
        </pc:spChg>
        <pc:grpChg chg="del mod">
          <ac:chgData name="Rogerio Aguiar" userId="86fef4cc378c3954" providerId="LiveId" clId="{3CC96AC6-7582-4A62-9D6B-626F86399818}" dt="2022-09-04T18:28:09.402" v="3535" actId="478"/>
          <ac:grpSpMkLst>
            <pc:docMk/>
            <pc:sldMk cId="3944997625" sldId="2547"/>
            <ac:grpSpMk id="14" creationId="{02447C8D-94E3-EDCF-709C-1790DA3CA07B}"/>
          </ac:grpSpMkLst>
        </pc:grpChg>
        <pc:grpChg chg="del mod">
          <ac:chgData name="Rogerio Aguiar" userId="86fef4cc378c3954" providerId="LiveId" clId="{3CC96AC6-7582-4A62-9D6B-626F86399818}" dt="2022-09-04T18:27:13.876" v="3524" actId="478"/>
          <ac:grpSpMkLst>
            <pc:docMk/>
            <pc:sldMk cId="3944997625" sldId="2547"/>
            <ac:grpSpMk id="19" creationId="{97B5B32E-E4EC-4BA7-B694-9576731EAFE9}"/>
          </ac:grpSpMkLst>
        </pc:grpChg>
        <pc:grpChg chg="add del mod ord">
          <ac:chgData name="Rogerio Aguiar" userId="86fef4cc378c3954" providerId="LiveId" clId="{3CC96AC6-7582-4A62-9D6B-626F86399818}" dt="2022-09-04T19:56:23.577" v="5166" actId="478"/>
          <ac:grpSpMkLst>
            <pc:docMk/>
            <pc:sldMk cId="3944997625" sldId="2547"/>
            <ac:grpSpMk id="36" creationId="{891C4160-19F0-F346-3696-071AC9F462BC}"/>
          </ac:grpSpMkLst>
        </pc:grpChg>
        <pc:grpChg chg="add del mod">
          <ac:chgData name="Rogerio Aguiar" userId="86fef4cc378c3954" providerId="LiveId" clId="{3CC96AC6-7582-4A62-9D6B-626F86399818}" dt="2022-09-04T18:49:46.538" v="3616" actId="478"/>
          <ac:grpSpMkLst>
            <pc:docMk/>
            <pc:sldMk cId="3944997625" sldId="2547"/>
            <ac:grpSpMk id="44" creationId="{10187519-79F0-7B55-C50B-94D9D49BAFC2}"/>
          </ac:grpSpMkLst>
        </pc:grpChg>
        <pc:grpChg chg="add del mod">
          <ac:chgData name="Rogerio Aguiar" userId="86fef4cc378c3954" providerId="LiveId" clId="{3CC96AC6-7582-4A62-9D6B-626F86399818}" dt="2022-09-04T18:51:19.146" v="3628" actId="478"/>
          <ac:grpSpMkLst>
            <pc:docMk/>
            <pc:sldMk cId="3944997625" sldId="2547"/>
            <ac:grpSpMk id="47" creationId="{9AD89797-2201-AEDD-65A3-375AA6B6448A}"/>
          </ac:grpSpMkLst>
        </pc:grpChg>
        <pc:grpChg chg="add mod">
          <ac:chgData name="Rogerio Aguiar" userId="86fef4cc378c3954" providerId="LiveId" clId="{3CC96AC6-7582-4A62-9D6B-626F86399818}" dt="2022-09-04T19:59:10.560" v="5261" actId="1035"/>
          <ac:grpSpMkLst>
            <pc:docMk/>
            <pc:sldMk cId="3944997625" sldId="2547"/>
            <ac:grpSpMk id="55" creationId="{EE733809-21AB-5760-DFC1-43FAC7F785D9}"/>
          </ac:grpSpMkLst>
        </pc:grpChg>
        <pc:grpChg chg="add del mod">
          <ac:chgData name="Rogerio Aguiar" userId="86fef4cc378c3954" providerId="LiveId" clId="{3CC96AC6-7582-4A62-9D6B-626F86399818}" dt="2022-09-04T19:58:11.947" v="5234" actId="165"/>
          <ac:grpSpMkLst>
            <pc:docMk/>
            <pc:sldMk cId="3944997625" sldId="2547"/>
            <ac:grpSpMk id="61" creationId="{5F4E338F-67FF-FD10-7FC3-088AC23CB0CA}"/>
          </ac:grpSpMkLst>
        </pc:grpChg>
        <pc:picChg chg="del">
          <ac:chgData name="Rogerio Aguiar" userId="86fef4cc378c3954" providerId="LiveId" clId="{3CC96AC6-7582-4A62-9D6B-626F86399818}" dt="2022-09-04T17:12:44.504" v="2630" actId="478"/>
          <ac:picMkLst>
            <pc:docMk/>
            <pc:sldMk cId="3944997625" sldId="2547"/>
            <ac:picMk id="7" creationId="{0BAB659E-3909-0D23-FD74-BC7177B8F7A0}"/>
          </ac:picMkLst>
        </pc:picChg>
        <pc:picChg chg="add del mod">
          <ac:chgData name="Rogerio Aguiar" userId="86fef4cc378c3954" providerId="LiveId" clId="{3CC96AC6-7582-4A62-9D6B-626F86399818}" dt="2022-09-04T19:56:26.953" v="5167" actId="478"/>
          <ac:picMkLst>
            <pc:docMk/>
            <pc:sldMk cId="3944997625" sldId="2547"/>
            <ac:picMk id="9" creationId="{9560A402-03ED-9204-8E3F-20EDF9E7F41B}"/>
          </ac:picMkLst>
        </pc:picChg>
        <pc:picChg chg="del mod topLvl">
          <ac:chgData name="Rogerio Aguiar" userId="86fef4cc378c3954" providerId="LiveId" clId="{3CC96AC6-7582-4A62-9D6B-626F86399818}" dt="2022-09-04T18:28:09.402" v="3535" actId="478"/>
          <ac:picMkLst>
            <pc:docMk/>
            <pc:sldMk cId="3944997625" sldId="2547"/>
            <ac:picMk id="11" creationId="{8645568F-8E2F-F34B-ACFC-6B01573AF515}"/>
          </ac:picMkLst>
        </pc:picChg>
        <pc:picChg chg="del mod topLvl">
          <ac:chgData name="Rogerio Aguiar" userId="86fef4cc378c3954" providerId="LiveId" clId="{3CC96AC6-7582-4A62-9D6B-626F86399818}" dt="2022-09-04T18:27:13.876" v="3524" actId="478"/>
          <ac:picMkLst>
            <pc:docMk/>
            <pc:sldMk cId="3944997625" sldId="2547"/>
            <ac:picMk id="16" creationId="{3C81A1AA-AA26-C3F9-0D18-BE6417A3F6A8}"/>
          </ac:picMkLst>
        </pc:picChg>
        <pc:picChg chg="add mod">
          <ac:chgData name="Rogerio Aguiar" userId="86fef4cc378c3954" providerId="LiveId" clId="{3CC96AC6-7582-4A62-9D6B-626F86399818}" dt="2022-09-04T17:59:56.116" v="3114" actId="164"/>
          <ac:picMkLst>
            <pc:docMk/>
            <pc:sldMk cId="3944997625" sldId="2547"/>
            <ac:picMk id="23" creationId="{BABAB387-3546-F86C-2929-7627EEE6B7F5}"/>
          </ac:picMkLst>
        </pc:picChg>
        <pc:picChg chg="add del mod">
          <ac:chgData name="Rogerio Aguiar" userId="86fef4cc378c3954" providerId="LiveId" clId="{3CC96AC6-7582-4A62-9D6B-626F86399818}" dt="2022-09-04T18:26:51.608" v="3523" actId="478"/>
          <ac:picMkLst>
            <pc:docMk/>
            <pc:sldMk cId="3944997625" sldId="2547"/>
            <ac:picMk id="41" creationId="{538E7A7A-F0AB-72A7-1C9D-A15D81054A02}"/>
          </ac:picMkLst>
        </pc:picChg>
        <pc:picChg chg="add del mod topLvl">
          <ac:chgData name="Rogerio Aguiar" userId="86fef4cc378c3954" providerId="LiveId" clId="{3CC96AC6-7582-4A62-9D6B-626F86399818}" dt="2022-09-04T18:49:46.538" v="3616" actId="478"/>
          <ac:picMkLst>
            <pc:docMk/>
            <pc:sldMk cId="3944997625" sldId="2547"/>
            <ac:picMk id="43" creationId="{6A5F6D04-B3F8-03DA-4744-A37A15ABCC67}"/>
          </ac:picMkLst>
        </pc:picChg>
        <pc:picChg chg="add del mod topLvl">
          <ac:chgData name="Rogerio Aguiar" userId="86fef4cc378c3954" providerId="LiveId" clId="{3CC96AC6-7582-4A62-9D6B-626F86399818}" dt="2022-09-04T18:51:19.146" v="3628" actId="478"/>
          <ac:picMkLst>
            <pc:docMk/>
            <pc:sldMk cId="3944997625" sldId="2547"/>
            <ac:picMk id="46" creationId="{61E2F067-D9FB-E440-85C3-68E20B760A0E}"/>
          </ac:picMkLst>
        </pc:picChg>
        <pc:picChg chg="add del mod">
          <ac:chgData name="Rogerio Aguiar" userId="86fef4cc378c3954" providerId="LiveId" clId="{3CC96AC6-7582-4A62-9D6B-626F86399818}" dt="2022-09-04T18:49:17.651" v="3606" actId="478"/>
          <ac:picMkLst>
            <pc:docMk/>
            <pc:sldMk cId="3944997625" sldId="2547"/>
            <ac:picMk id="52" creationId="{21E19E0E-729E-DF66-E745-AC402C32E0AD}"/>
          </ac:picMkLst>
        </pc:picChg>
        <pc:picChg chg="add mod">
          <ac:chgData name="Rogerio Aguiar" userId="86fef4cc378c3954" providerId="LiveId" clId="{3CC96AC6-7582-4A62-9D6B-626F86399818}" dt="2022-09-04T18:50:19.567" v="3622" actId="164"/>
          <ac:picMkLst>
            <pc:docMk/>
            <pc:sldMk cId="3944997625" sldId="2547"/>
            <ac:picMk id="54" creationId="{931CEBDF-13FF-2CB2-ED78-7D24A1C92319}"/>
          </ac:picMkLst>
        </pc:picChg>
        <pc:picChg chg="add mod topLvl">
          <ac:chgData name="Rogerio Aguiar" userId="86fef4cc378c3954" providerId="LiveId" clId="{3CC96AC6-7582-4A62-9D6B-626F86399818}" dt="2022-09-04T19:59:10.560" v="5261" actId="1035"/>
          <ac:picMkLst>
            <pc:docMk/>
            <pc:sldMk cId="3944997625" sldId="2547"/>
            <ac:picMk id="57" creationId="{3788667D-B094-0CE7-65BA-236A425990FE}"/>
          </ac:picMkLst>
        </pc:picChg>
        <pc:cxnChg chg="add mod">
          <ac:chgData name="Rogerio Aguiar" userId="86fef4cc378c3954" providerId="LiveId" clId="{3CC96AC6-7582-4A62-9D6B-626F86399818}" dt="2022-09-04T19:59:10.560" v="5261" actId="1035"/>
          <ac:cxnSpMkLst>
            <pc:docMk/>
            <pc:sldMk cId="3944997625" sldId="2547"/>
            <ac:cxnSpMk id="12" creationId="{B35FF8C3-5104-4854-1774-C18F515DB484}"/>
          </ac:cxnSpMkLst>
        </pc:cxnChg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986419129" sldId="2548"/>
        </pc:sldMkLst>
      </pc:sldChg>
      <pc:sldChg chg="delSp modSp add mod modAnim">
        <pc:chgData name="Rogerio Aguiar" userId="86fef4cc378c3954" providerId="LiveId" clId="{3CC96AC6-7582-4A62-9D6B-626F86399818}" dt="2022-09-04T20:46:07.928" v="6099"/>
        <pc:sldMkLst>
          <pc:docMk/>
          <pc:sldMk cId="3987411419" sldId="2548"/>
        </pc:sldMkLst>
        <pc:spChg chg="mod">
          <ac:chgData name="Rogerio Aguiar" userId="86fef4cc378c3954" providerId="LiveId" clId="{3CC96AC6-7582-4A62-9D6B-626F86399818}" dt="2022-09-04T20:30:10.561" v="5646" actId="20577"/>
          <ac:spMkLst>
            <pc:docMk/>
            <pc:sldMk cId="3987411419" sldId="2548"/>
            <ac:spMk id="4" creationId="{6CBC21DC-D185-0D9F-DD59-F053A6321515}"/>
          </ac:spMkLst>
        </pc:spChg>
        <pc:spChg chg="mod">
          <ac:chgData name="Rogerio Aguiar" userId="86fef4cc378c3954" providerId="LiveId" clId="{3CC96AC6-7582-4A62-9D6B-626F86399818}" dt="2022-09-04T20:26:45.305" v="5586" actId="1035"/>
          <ac:spMkLst>
            <pc:docMk/>
            <pc:sldMk cId="3987411419" sldId="2548"/>
            <ac:spMk id="6" creationId="{F1D58021-9792-6AD9-C301-09C6AB7935C0}"/>
          </ac:spMkLst>
        </pc:spChg>
        <pc:spChg chg="mod">
          <ac:chgData name="Rogerio Aguiar" userId="86fef4cc378c3954" providerId="LiveId" clId="{3CC96AC6-7582-4A62-9D6B-626F86399818}" dt="2022-09-04T20:27:22.806" v="5589" actId="1076"/>
          <ac:spMkLst>
            <pc:docMk/>
            <pc:sldMk cId="3987411419" sldId="2548"/>
            <ac:spMk id="15" creationId="{51C8F7AF-76FF-C45D-2255-F9ADADB48662}"/>
          </ac:spMkLst>
        </pc:spChg>
        <pc:spChg chg="del">
          <ac:chgData name="Rogerio Aguiar" userId="86fef4cc378c3954" providerId="LiveId" clId="{3CC96AC6-7582-4A62-9D6B-626F86399818}" dt="2022-09-04T20:18:39.138" v="5554" actId="478"/>
          <ac:spMkLst>
            <pc:docMk/>
            <pc:sldMk cId="3987411419" sldId="2548"/>
            <ac:spMk id="21" creationId="{37357691-B09D-B8C1-9B07-69550D530C65}"/>
          </ac:spMkLst>
        </pc:spChg>
        <pc:spChg chg="mod">
          <ac:chgData name="Rogerio Aguiar" userId="86fef4cc378c3954" providerId="LiveId" clId="{3CC96AC6-7582-4A62-9D6B-626F86399818}" dt="2022-09-04T20:26:45.305" v="5586" actId="1035"/>
          <ac:spMkLst>
            <pc:docMk/>
            <pc:sldMk cId="3987411419" sldId="2548"/>
            <ac:spMk id="37" creationId="{400A8B6B-6B0B-D033-46F8-857BFC408837}"/>
          </ac:spMkLst>
        </pc:spChg>
        <pc:spChg chg="mod">
          <ac:chgData name="Rogerio Aguiar" userId="86fef4cc378c3954" providerId="LiveId" clId="{3CC96AC6-7582-4A62-9D6B-626F86399818}" dt="2022-09-04T20:26:45.305" v="5586" actId="1035"/>
          <ac:spMkLst>
            <pc:docMk/>
            <pc:sldMk cId="3987411419" sldId="2548"/>
            <ac:spMk id="62" creationId="{21A9254B-D419-807E-C3E9-13572BD1456B}"/>
          </ac:spMkLst>
        </pc:spChg>
        <pc:spChg chg="mod">
          <ac:chgData name="Rogerio Aguiar" userId="86fef4cc378c3954" providerId="LiveId" clId="{3CC96AC6-7582-4A62-9D6B-626F86399818}" dt="2022-09-04T20:26:45.305" v="5586" actId="1035"/>
          <ac:spMkLst>
            <pc:docMk/>
            <pc:sldMk cId="3987411419" sldId="2548"/>
            <ac:spMk id="64" creationId="{E4F342A8-8212-6927-6FF6-5941647B4A12}"/>
          </ac:spMkLst>
        </pc:spChg>
        <pc:grpChg chg="mod">
          <ac:chgData name="Rogerio Aguiar" userId="86fef4cc378c3954" providerId="LiveId" clId="{3CC96AC6-7582-4A62-9D6B-626F86399818}" dt="2022-09-04T20:26:45.305" v="5586" actId="1035"/>
          <ac:grpSpMkLst>
            <pc:docMk/>
            <pc:sldMk cId="3987411419" sldId="2548"/>
            <ac:grpSpMk id="36" creationId="{891C4160-19F0-F346-3696-071AC9F462BC}"/>
          </ac:grpSpMkLst>
        </pc:grpChg>
        <pc:grpChg chg="mod">
          <ac:chgData name="Rogerio Aguiar" userId="86fef4cc378c3954" providerId="LiveId" clId="{3CC96AC6-7582-4A62-9D6B-626F86399818}" dt="2022-09-04T20:27:22.806" v="5589" actId="1076"/>
          <ac:grpSpMkLst>
            <pc:docMk/>
            <pc:sldMk cId="3987411419" sldId="2548"/>
            <ac:grpSpMk id="55" creationId="{EE733809-21AB-5760-DFC1-43FAC7F785D9}"/>
          </ac:grpSpMkLst>
        </pc:grpChg>
        <pc:grpChg chg="mod">
          <ac:chgData name="Rogerio Aguiar" userId="86fef4cc378c3954" providerId="LiveId" clId="{3CC96AC6-7582-4A62-9D6B-626F86399818}" dt="2022-09-04T20:27:22.806" v="5589" actId="1076"/>
          <ac:grpSpMkLst>
            <pc:docMk/>
            <pc:sldMk cId="3987411419" sldId="2548"/>
            <ac:grpSpMk id="61" creationId="{5F4E338F-67FF-FD10-7FC3-088AC23CB0CA}"/>
          </ac:grpSpMkLst>
        </pc:grpChg>
        <pc:cxnChg chg="mod">
          <ac:chgData name="Rogerio Aguiar" userId="86fef4cc378c3954" providerId="LiveId" clId="{3CC96AC6-7582-4A62-9D6B-626F86399818}" dt="2022-09-04T20:27:22.806" v="5589" actId="1076"/>
          <ac:cxnSpMkLst>
            <pc:docMk/>
            <pc:sldMk cId="3987411419" sldId="2548"/>
            <ac:cxnSpMk id="12" creationId="{B35FF8C3-5104-4854-1774-C18F515DB484}"/>
          </ac:cxnSpMkLst>
        </pc:cxnChg>
      </pc:sldChg>
      <pc:sldChg chg="addSp delSp modSp add mod ord">
        <pc:chgData name="Rogerio Aguiar" userId="86fef4cc378c3954" providerId="LiveId" clId="{3CC96AC6-7582-4A62-9D6B-626F86399818}" dt="2022-09-04T22:09:15.217" v="7383" actId="1076"/>
        <pc:sldMkLst>
          <pc:docMk/>
          <pc:sldMk cId="510033559" sldId="2549"/>
        </pc:sldMkLst>
        <pc:spChg chg="mod">
          <ac:chgData name="Rogerio Aguiar" userId="86fef4cc378c3954" providerId="LiveId" clId="{3CC96AC6-7582-4A62-9D6B-626F86399818}" dt="2022-09-04T20:02:07.163" v="5403" actId="20577"/>
          <ac:spMkLst>
            <pc:docMk/>
            <pc:sldMk cId="510033559" sldId="2549"/>
            <ac:spMk id="3" creationId="{2868AAB7-2EB8-D5D7-B490-08A5543E8CCB}"/>
          </ac:spMkLst>
        </pc:spChg>
        <pc:spChg chg="del">
          <ac:chgData name="Rogerio Aguiar" userId="86fef4cc378c3954" providerId="LiveId" clId="{3CC96AC6-7582-4A62-9D6B-626F86399818}" dt="2022-09-04T20:02:20.437" v="5404" actId="478"/>
          <ac:spMkLst>
            <pc:docMk/>
            <pc:sldMk cId="510033559" sldId="2549"/>
            <ac:spMk id="5" creationId="{074571C1-5001-7A38-B9E7-F191BA220755}"/>
          </ac:spMkLst>
        </pc:spChg>
        <pc:spChg chg="mod">
          <ac:chgData name="Rogerio Aguiar" userId="86fef4cc378c3954" providerId="LiveId" clId="{3CC96AC6-7582-4A62-9D6B-626F86399818}" dt="2022-09-04T21:38:30.884" v="6871" actId="1076"/>
          <ac:spMkLst>
            <pc:docMk/>
            <pc:sldMk cId="510033559" sldId="2549"/>
            <ac:spMk id="13" creationId="{B338146E-7001-059C-2C00-E6290B69E9F4}"/>
          </ac:spMkLst>
        </pc:spChg>
        <pc:spChg chg="mod">
          <ac:chgData name="Rogerio Aguiar" userId="86fef4cc378c3954" providerId="LiveId" clId="{3CC96AC6-7582-4A62-9D6B-626F86399818}" dt="2022-09-04T21:38:26.363" v="6870" actId="1076"/>
          <ac:spMkLst>
            <pc:docMk/>
            <pc:sldMk cId="510033559" sldId="2549"/>
            <ac:spMk id="22" creationId="{0AB8063A-D3AB-A541-15E4-7A40C86C7729}"/>
          </ac:spMkLst>
        </pc:spChg>
        <pc:spChg chg="mod">
          <ac:chgData name="Rogerio Aguiar" userId="86fef4cc378c3954" providerId="LiveId" clId="{3CC96AC6-7582-4A62-9D6B-626F86399818}" dt="2022-09-04T22:09:15.217" v="7383" actId="1076"/>
          <ac:spMkLst>
            <pc:docMk/>
            <pc:sldMk cId="510033559" sldId="2549"/>
            <ac:spMk id="27" creationId="{4EDCADE3-CF81-0D8B-7FBB-09D3B468B94A}"/>
          </ac:spMkLst>
        </pc:spChg>
        <pc:spChg chg="mod">
          <ac:chgData name="Rogerio Aguiar" userId="86fef4cc378c3954" providerId="LiveId" clId="{3CC96AC6-7582-4A62-9D6B-626F86399818}" dt="2022-09-04T20:03:49.032" v="5429" actId="1076"/>
          <ac:spMkLst>
            <pc:docMk/>
            <pc:sldMk cId="510033559" sldId="2549"/>
            <ac:spMk id="31" creationId="{5DC5E9DD-B0BE-34AC-CDD7-902B8B97C896}"/>
          </ac:spMkLst>
        </pc:spChg>
        <pc:spChg chg="mod">
          <ac:chgData name="Rogerio Aguiar" userId="86fef4cc378c3954" providerId="LiveId" clId="{3CC96AC6-7582-4A62-9D6B-626F86399818}" dt="2022-09-04T21:38:17.661" v="6867" actId="1076"/>
          <ac:spMkLst>
            <pc:docMk/>
            <pc:sldMk cId="510033559" sldId="2549"/>
            <ac:spMk id="37" creationId="{8F4F176F-2825-A7CD-4F60-24F7BA32B4CA}"/>
          </ac:spMkLst>
        </pc:spChg>
        <pc:spChg chg="mod">
          <ac:chgData name="Rogerio Aguiar" userId="86fef4cc378c3954" providerId="LiveId" clId="{3CC96AC6-7582-4A62-9D6B-626F86399818}" dt="2022-09-04T21:38:10.277" v="6864" actId="1076"/>
          <ac:spMkLst>
            <pc:docMk/>
            <pc:sldMk cId="510033559" sldId="2549"/>
            <ac:spMk id="39" creationId="{41EEAA30-94BD-473E-156D-91BF8054D48C}"/>
          </ac:spMkLst>
        </pc:spChg>
        <pc:spChg chg="mod">
          <ac:chgData name="Rogerio Aguiar" userId="86fef4cc378c3954" providerId="LiveId" clId="{3CC96AC6-7582-4A62-9D6B-626F86399818}" dt="2022-09-04T21:37:49.352" v="6856" actId="1076"/>
          <ac:spMkLst>
            <pc:docMk/>
            <pc:sldMk cId="510033559" sldId="2549"/>
            <ac:spMk id="45" creationId="{22F32090-3085-95D4-E809-C92B1D546E92}"/>
          </ac:spMkLst>
        </pc:spChg>
        <pc:spChg chg="del mod">
          <ac:chgData name="Rogerio Aguiar" userId="86fef4cc378c3954" providerId="LiveId" clId="{3CC96AC6-7582-4A62-9D6B-626F86399818}" dt="2022-09-04T21:37:14.868" v="6846" actId="478"/>
          <ac:spMkLst>
            <pc:docMk/>
            <pc:sldMk cId="510033559" sldId="2549"/>
            <ac:spMk id="47" creationId="{287CD1AC-EDCD-02BD-724E-451F5F2840D1}"/>
          </ac:spMkLst>
        </pc:spChg>
        <pc:spChg chg="mod">
          <ac:chgData name="Rogerio Aguiar" userId="86fef4cc378c3954" providerId="LiveId" clId="{3CC96AC6-7582-4A62-9D6B-626F86399818}" dt="2022-09-04T21:37:42.018" v="6854" actId="1076"/>
          <ac:spMkLst>
            <pc:docMk/>
            <pc:sldMk cId="510033559" sldId="2549"/>
            <ac:spMk id="49" creationId="{6CBDE2E9-6134-E7E8-6B97-CCCED75E256E}"/>
          </ac:spMkLst>
        </pc:spChg>
        <pc:spChg chg="del mod">
          <ac:chgData name="Rogerio Aguiar" userId="86fef4cc378c3954" providerId="LiveId" clId="{3CC96AC6-7582-4A62-9D6B-626F86399818}" dt="2022-09-04T21:37:23.414" v="6849" actId="478"/>
          <ac:spMkLst>
            <pc:docMk/>
            <pc:sldMk cId="510033559" sldId="2549"/>
            <ac:spMk id="51" creationId="{A8E71431-1610-C91B-C564-99DA3F024067}"/>
          </ac:spMkLst>
        </pc:spChg>
        <pc:picChg chg="mod">
          <ac:chgData name="Rogerio Aguiar" userId="86fef4cc378c3954" providerId="LiveId" clId="{3CC96AC6-7582-4A62-9D6B-626F86399818}" dt="2022-09-04T21:38:20.170" v="6868" actId="14100"/>
          <ac:picMkLst>
            <pc:docMk/>
            <pc:sldMk cId="510033559" sldId="2549"/>
            <ac:picMk id="7" creationId="{F55D228C-90B8-7A6F-9128-4461ABCC7F2E}"/>
          </ac:picMkLst>
        </pc:picChg>
        <pc:picChg chg="mod">
          <ac:chgData name="Rogerio Aguiar" userId="86fef4cc378c3954" providerId="LiveId" clId="{3CC96AC6-7582-4A62-9D6B-626F86399818}" dt="2022-09-04T21:38:07.486" v="6863" actId="1076"/>
          <ac:picMkLst>
            <pc:docMk/>
            <pc:sldMk cId="510033559" sldId="2549"/>
            <ac:picMk id="18" creationId="{B96B37D9-93B3-B2FB-5E0B-9CBF15EA4364}"/>
          </ac:picMkLst>
        </pc:picChg>
        <pc:picChg chg="mod">
          <ac:chgData name="Rogerio Aguiar" userId="86fef4cc378c3954" providerId="LiveId" clId="{3CC96AC6-7582-4A62-9D6B-626F86399818}" dt="2022-09-04T21:37:52.124" v="6858" actId="14100"/>
          <ac:picMkLst>
            <pc:docMk/>
            <pc:sldMk cId="510033559" sldId="2549"/>
            <ac:picMk id="25" creationId="{144D2F45-E7EB-011B-FEBB-B8DDA9F46215}"/>
          </ac:picMkLst>
        </pc:picChg>
        <pc:picChg chg="mod">
          <ac:chgData name="Rogerio Aguiar" userId="86fef4cc378c3954" providerId="LiveId" clId="{3CC96AC6-7582-4A62-9D6B-626F86399818}" dt="2022-09-04T21:37:39.132" v="6853" actId="14100"/>
          <ac:picMkLst>
            <pc:docMk/>
            <pc:sldMk cId="510033559" sldId="2549"/>
            <ac:picMk id="29" creationId="{CEA8492E-A874-2259-246B-422A5B0B4E3E}"/>
          </ac:picMkLst>
        </pc:picChg>
        <pc:picChg chg="del mod">
          <ac:chgData name="Rogerio Aguiar" userId="86fef4cc378c3954" providerId="LiveId" clId="{3CC96AC6-7582-4A62-9D6B-626F86399818}" dt="2022-09-04T21:37:12.779" v="6845" actId="478"/>
          <ac:picMkLst>
            <pc:docMk/>
            <pc:sldMk cId="510033559" sldId="2549"/>
            <ac:picMk id="34" creationId="{80D40036-5590-F5ED-018B-1A8044AC7221}"/>
          </ac:picMkLst>
        </pc:picChg>
        <pc:picChg chg="del mod">
          <ac:chgData name="Rogerio Aguiar" userId="86fef4cc378c3954" providerId="LiveId" clId="{3CC96AC6-7582-4A62-9D6B-626F86399818}" dt="2022-09-04T21:37:21.874" v="6847" actId="478"/>
          <ac:picMkLst>
            <pc:docMk/>
            <pc:sldMk cId="510033559" sldId="2549"/>
            <ac:picMk id="36" creationId="{85208790-DCB0-3734-7B80-1347DF5873D6}"/>
          </ac:picMkLst>
        </pc:picChg>
        <pc:cxnChg chg="add del mod">
          <ac:chgData name="Rogerio Aguiar" userId="86fef4cc378c3954" providerId="LiveId" clId="{3CC96AC6-7582-4A62-9D6B-626F86399818}" dt="2022-09-04T21:36:52.378" v="6840" actId="478"/>
          <ac:cxnSpMkLst>
            <pc:docMk/>
            <pc:sldMk cId="510033559" sldId="2549"/>
            <ac:cxnSpMk id="4" creationId="{42551715-84EE-49B3-44B0-D1BB3CD6FB22}"/>
          </ac:cxnSpMkLst>
        </pc:cxnChg>
        <pc:cxnChg chg="add mod">
          <ac:chgData name="Rogerio Aguiar" userId="86fef4cc378c3954" providerId="LiveId" clId="{3CC96AC6-7582-4A62-9D6B-626F86399818}" dt="2022-09-04T21:38:23.549" v="6869" actId="1076"/>
          <ac:cxnSpMkLst>
            <pc:docMk/>
            <pc:sldMk cId="510033559" sldId="2549"/>
            <ac:cxnSpMk id="6" creationId="{ECA06D46-3E7B-24C7-CBEF-E0090F34260A}"/>
          </ac:cxnSpMkLst>
        </pc:cxnChg>
        <pc:cxnChg chg="add mod">
          <ac:chgData name="Rogerio Aguiar" userId="86fef4cc378c3954" providerId="LiveId" clId="{3CC96AC6-7582-4A62-9D6B-626F86399818}" dt="2022-09-04T21:37:56.574" v="6859" actId="1076"/>
          <ac:cxnSpMkLst>
            <pc:docMk/>
            <pc:sldMk cId="510033559" sldId="2549"/>
            <ac:cxnSpMk id="10" creationId="{79C3F985-889F-DD2B-B1E9-987773364871}"/>
          </ac:cxnSpMkLst>
        </pc:cxnChg>
        <pc:cxnChg chg="add mod">
          <ac:chgData name="Rogerio Aguiar" userId="86fef4cc378c3954" providerId="LiveId" clId="{3CC96AC6-7582-4A62-9D6B-626F86399818}" dt="2022-09-04T21:37:45.302" v="6855" actId="1076"/>
          <ac:cxnSpMkLst>
            <pc:docMk/>
            <pc:sldMk cId="510033559" sldId="2549"/>
            <ac:cxnSpMk id="11" creationId="{D63C2A05-B7E7-8B0F-3374-31B7FFFF1D58}"/>
          </ac:cxnSpMkLst>
        </pc:cxnChg>
        <pc:cxnChg chg="del">
          <ac:chgData name="Rogerio Aguiar" userId="86fef4cc378c3954" providerId="LiveId" clId="{3CC96AC6-7582-4A62-9D6B-626F86399818}" dt="2022-09-04T20:04:45.820" v="5450" actId="478"/>
          <ac:cxnSpMkLst>
            <pc:docMk/>
            <pc:sldMk cId="510033559" sldId="2549"/>
            <ac:cxnSpMk id="15" creationId="{59532F2A-64B2-81FA-18BB-4005381A4A4A}"/>
          </ac:cxnSpMkLst>
        </pc:cxnChg>
        <pc:cxnChg chg="del">
          <ac:chgData name="Rogerio Aguiar" userId="86fef4cc378c3954" providerId="LiveId" clId="{3CC96AC6-7582-4A62-9D6B-626F86399818}" dt="2022-09-04T20:04:44.379" v="5449" actId="478"/>
          <ac:cxnSpMkLst>
            <pc:docMk/>
            <pc:sldMk cId="510033559" sldId="2549"/>
            <ac:cxnSpMk id="42" creationId="{A1F8243C-9505-B552-1DFF-B5F5E18B09C0}"/>
          </ac:cxnSpMkLst>
        </pc:cxnChg>
        <pc:cxnChg chg="del mod">
          <ac:chgData name="Rogerio Aguiar" userId="86fef4cc378c3954" providerId="LiveId" clId="{3CC96AC6-7582-4A62-9D6B-626F86399818}" dt="2022-09-04T21:36:53.922" v="6841" actId="478"/>
          <ac:cxnSpMkLst>
            <pc:docMk/>
            <pc:sldMk cId="510033559" sldId="2549"/>
            <ac:cxnSpMk id="43" creationId="{24E954E5-A36F-CEA0-B9F2-0901FC4CFC49}"/>
          </ac:cxnSpMkLst>
        </pc:cxnChg>
      </pc:sldChg>
      <pc:sldChg chg="addSp delSp modSp add mod delAnim modAnim">
        <pc:chgData name="Rogerio Aguiar" userId="86fef4cc378c3954" providerId="LiveId" clId="{3CC96AC6-7582-4A62-9D6B-626F86399818}" dt="2022-09-04T21:23:54.070" v="6684" actId="1076"/>
        <pc:sldMkLst>
          <pc:docMk/>
          <pc:sldMk cId="2638312313" sldId="2550"/>
        </pc:sldMkLst>
        <pc:spChg chg="mod">
          <ac:chgData name="Rogerio Aguiar" userId="86fef4cc378c3954" providerId="LiveId" clId="{3CC96AC6-7582-4A62-9D6B-626F86399818}" dt="2022-09-04T21:05:47.499" v="6476" actId="6549"/>
          <ac:spMkLst>
            <pc:docMk/>
            <pc:sldMk cId="2638312313" sldId="2550"/>
            <ac:spMk id="3" creationId="{2868AAB7-2EB8-D5D7-B490-08A5543E8CCB}"/>
          </ac:spMkLst>
        </pc:spChg>
        <pc:spChg chg="add mod">
          <ac:chgData name="Rogerio Aguiar" userId="86fef4cc378c3954" providerId="LiveId" clId="{3CC96AC6-7582-4A62-9D6B-626F86399818}" dt="2022-09-04T21:23:50.888" v="6683" actId="1076"/>
          <ac:spMkLst>
            <pc:docMk/>
            <pc:sldMk cId="2638312313" sldId="2550"/>
            <ac:spMk id="10" creationId="{D88A5FF7-C7FA-A8AD-6BFC-7EAE80026FC7}"/>
          </ac:spMkLst>
        </pc:spChg>
        <pc:spChg chg="add mod">
          <ac:chgData name="Rogerio Aguiar" userId="86fef4cc378c3954" providerId="LiveId" clId="{3CC96AC6-7582-4A62-9D6B-626F86399818}" dt="2022-09-04T21:23:54.070" v="6684" actId="1076"/>
          <ac:spMkLst>
            <pc:docMk/>
            <pc:sldMk cId="2638312313" sldId="2550"/>
            <ac:spMk id="12" creationId="{EDB382E4-08C1-3360-EF16-A0805996861A}"/>
          </ac:spMkLst>
        </pc:spChg>
        <pc:spChg chg="mod">
          <ac:chgData name="Rogerio Aguiar" userId="86fef4cc378c3954" providerId="LiveId" clId="{3CC96AC6-7582-4A62-9D6B-626F86399818}" dt="2022-09-04T21:12:22.104" v="6655" actId="1038"/>
          <ac:spMkLst>
            <pc:docMk/>
            <pc:sldMk cId="2638312313" sldId="2550"/>
            <ac:spMk id="30" creationId="{F251CA4C-B27A-B296-ABCC-3860F8CA425C}"/>
          </ac:spMkLst>
        </pc:spChg>
        <pc:spChg chg="mod">
          <ac:chgData name="Rogerio Aguiar" userId="86fef4cc378c3954" providerId="LiveId" clId="{3CC96AC6-7582-4A62-9D6B-626F86399818}" dt="2022-09-04T21:11:31.269" v="6637" actId="404"/>
          <ac:spMkLst>
            <pc:docMk/>
            <pc:sldMk cId="2638312313" sldId="2550"/>
            <ac:spMk id="32" creationId="{731CF190-813A-5493-DDE9-4B45CC1F6703}"/>
          </ac:spMkLst>
        </pc:spChg>
        <pc:spChg chg="mod">
          <ac:chgData name="Rogerio Aguiar" userId="86fef4cc378c3954" providerId="LiveId" clId="{3CC96AC6-7582-4A62-9D6B-626F86399818}" dt="2022-09-04T21:11:36.333" v="6639" actId="404"/>
          <ac:spMkLst>
            <pc:docMk/>
            <pc:sldMk cId="2638312313" sldId="2550"/>
            <ac:spMk id="34" creationId="{82081212-078A-0BBC-E0EA-170EC1DC78E9}"/>
          </ac:spMkLst>
        </pc:spChg>
        <pc:spChg chg="mod">
          <ac:chgData name="Rogerio Aguiar" userId="86fef4cc378c3954" providerId="LiveId" clId="{3CC96AC6-7582-4A62-9D6B-626F86399818}" dt="2022-09-04T21:12:22.104" v="6655" actId="1038"/>
          <ac:spMkLst>
            <pc:docMk/>
            <pc:sldMk cId="2638312313" sldId="2550"/>
            <ac:spMk id="36" creationId="{F9F6B291-5306-75CF-494B-29C249BA0784}"/>
          </ac:spMkLst>
        </pc:spChg>
        <pc:spChg chg="mod">
          <ac:chgData name="Rogerio Aguiar" userId="86fef4cc378c3954" providerId="LiveId" clId="{3CC96AC6-7582-4A62-9D6B-626F86399818}" dt="2022-09-04T21:12:53.842" v="6659" actId="164"/>
          <ac:spMkLst>
            <pc:docMk/>
            <pc:sldMk cId="2638312313" sldId="2550"/>
            <ac:spMk id="39" creationId="{D71326D5-BB3E-2B7F-22F5-5D138B5586A2}"/>
          </ac:spMkLst>
        </pc:spChg>
        <pc:spChg chg="mod">
          <ac:chgData name="Rogerio Aguiar" userId="86fef4cc378c3954" providerId="LiveId" clId="{3CC96AC6-7582-4A62-9D6B-626F86399818}" dt="2022-09-04T21:12:31.175" v="6656" actId="14100"/>
          <ac:spMkLst>
            <pc:docMk/>
            <pc:sldMk cId="2638312313" sldId="2550"/>
            <ac:spMk id="48" creationId="{B57634EF-7F62-AB31-DF59-208C987F6E1D}"/>
          </ac:spMkLst>
        </pc:spChg>
        <pc:spChg chg="mod">
          <ac:chgData name="Rogerio Aguiar" userId="86fef4cc378c3954" providerId="LiveId" clId="{3CC96AC6-7582-4A62-9D6B-626F86399818}" dt="2022-09-04T21:12:22.104" v="6655" actId="1038"/>
          <ac:spMkLst>
            <pc:docMk/>
            <pc:sldMk cId="2638312313" sldId="2550"/>
            <ac:spMk id="49" creationId="{92B9786B-826B-48E7-30C0-335ABC363CA2}"/>
          </ac:spMkLst>
        </pc:spChg>
        <pc:spChg chg="mod">
          <ac:chgData name="Rogerio Aguiar" userId="86fef4cc378c3954" providerId="LiveId" clId="{3CC96AC6-7582-4A62-9D6B-626F86399818}" dt="2022-09-04T21:14:22.176" v="6670" actId="1076"/>
          <ac:spMkLst>
            <pc:docMk/>
            <pc:sldMk cId="2638312313" sldId="2550"/>
            <ac:spMk id="52" creationId="{6627EB35-02B5-7724-954A-97D2600D302D}"/>
          </ac:spMkLst>
        </pc:spChg>
        <pc:spChg chg="mod">
          <ac:chgData name="Rogerio Aguiar" userId="86fef4cc378c3954" providerId="LiveId" clId="{3CC96AC6-7582-4A62-9D6B-626F86399818}" dt="2022-09-04T21:19:35.963" v="6672" actId="403"/>
          <ac:spMkLst>
            <pc:docMk/>
            <pc:sldMk cId="2638312313" sldId="2550"/>
            <ac:spMk id="54" creationId="{153192F3-EF0B-BC93-EB04-FE364A13758B}"/>
          </ac:spMkLst>
        </pc:spChg>
        <pc:grpChg chg="add mod">
          <ac:chgData name="Rogerio Aguiar" userId="86fef4cc378c3954" providerId="LiveId" clId="{3CC96AC6-7582-4A62-9D6B-626F86399818}" dt="2022-09-04T21:13:57.084" v="6666" actId="1076"/>
          <ac:grpSpMkLst>
            <pc:docMk/>
            <pc:sldMk cId="2638312313" sldId="2550"/>
            <ac:grpSpMk id="5" creationId="{6A69172B-D252-5286-ADA5-9B420D674557}"/>
          </ac:grpSpMkLst>
        </pc:grpChg>
        <pc:grpChg chg="del mod">
          <ac:chgData name="Rogerio Aguiar" userId="86fef4cc378c3954" providerId="LiveId" clId="{3CC96AC6-7582-4A62-9D6B-626F86399818}" dt="2022-09-04T21:22:54.018" v="6673" actId="478"/>
          <ac:grpSpMkLst>
            <pc:docMk/>
            <pc:sldMk cId="2638312313" sldId="2550"/>
            <ac:grpSpMk id="35" creationId="{5972282D-592E-5DD3-6755-1E40CAB229F0}"/>
          </ac:grpSpMkLst>
        </pc:grpChg>
        <pc:grpChg chg="mod">
          <ac:chgData name="Rogerio Aguiar" userId="86fef4cc378c3954" providerId="LiveId" clId="{3CC96AC6-7582-4A62-9D6B-626F86399818}" dt="2022-09-04T21:12:53.842" v="6659" actId="164"/>
          <ac:grpSpMkLst>
            <pc:docMk/>
            <pc:sldMk cId="2638312313" sldId="2550"/>
            <ac:grpSpMk id="40" creationId="{D4D5844E-E88D-42E7-21BF-7C236E458988}"/>
          </ac:grpSpMkLst>
        </pc:grpChg>
        <pc:grpChg chg="mod">
          <ac:chgData name="Rogerio Aguiar" userId="86fef4cc378c3954" providerId="LiveId" clId="{3CC96AC6-7582-4A62-9D6B-626F86399818}" dt="2022-09-04T21:12:53.842" v="6659" actId="164"/>
          <ac:grpSpMkLst>
            <pc:docMk/>
            <pc:sldMk cId="2638312313" sldId="2550"/>
            <ac:grpSpMk id="43" creationId="{8CF336C4-798A-3766-E60D-24F63B8C4965}"/>
          </ac:grpSpMkLst>
        </pc:grpChg>
        <pc:picChg chg="add mod">
          <ac:chgData name="Rogerio Aguiar" userId="86fef4cc378c3954" providerId="LiveId" clId="{3CC96AC6-7582-4A62-9D6B-626F86399818}" dt="2022-09-04T21:14:07.852" v="6669" actId="1076"/>
          <ac:picMkLst>
            <pc:docMk/>
            <pc:sldMk cId="2638312313" sldId="2550"/>
            <ac:picMk id="4" creationId="{93D4F2AF-B8F6-5966-C8B6-039D3C9B8741}"/>
          </ac:picMkLst>
        </pc:picChg>
        <pc:picChg chg="add mod">
          <ac:chgData name="Rogerio Aguiar" userId="86fef4cc378c3954" providerId="LiveId" clId="{3CC96AC6-7582-4A62-9D6B-626F86399818}" dt="2022-09-04T21:23:43.547" v="6681" actId="1076"/>
          <ac:picMkLst>
            <pc:docMk/>
            <pc:sldMk cId="2638312313" sldId="2550"/>
            <ac:picMk id="8" creationId="{65DB336A-B5B2-BD26-0CE2-B5582CE8CD93}"/>
          </ac:picMkLst>
        </pc:picChg>
        <pc:picChg chg="del">
          <ac:chgData name="Rogerio Aguiar" userId="86fef4cc378c3954" providerId="LiveId" clId="{3CC96AC6-7582-4A62-9D6B-626F86399818}" dt="2022-09-04T21:03:59.732" v="6314" actId="478"/>
          <ac:picMkLst>
            <pc:docMk/>
            <pc:sldMk cId="2638312313" sldId="2550"/>
            <ac:picMk id="47" creationId="{C918BD6C-C57D-FEFD-F52E-824AE523D7CC}"/>
          </ac:picMkLst>
        </pc:picChg>
        <pc:cxnChg chg="mod">
          <ac:chgData name="Rogerio Aguiar" userId="86fef4cc378c3954" providerId="LiveId" clId="{3CC96AC6-7582-4A62-9D6B-626F86399818}" dt="2022-09-04T21:12:53.842" v="6659" actId="164"/>
          <ac:cxnSpMkLst>
            <pc:docMk/>
            <pc:sldMk cId="2638312313" sldId="2550"/>
            <ac:cxnSpMk id="38" creationId="{3F5660B7-6C92-380C-274C-E5EBA392CC24}"/>
          </ac:cxnSpMkLst>
        </pc:cxn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4123437104" sldId="2550"/>
        </pc:sldMkLst>
      </pc:sldChg>
      <pc:sldChg chg="addSp delSp modSp add mod delAnim modAnim">
        <pc:chgData name="Rogerio Aguiar" userId="86fef4cc378c3954" providerId="LiveId" clId="{3CC96AC6-7582-4A62-9D6B-626F86399818}" dt="2022-09-04T22:08:42.211" v="7382" actId="1076"/>
        <pc:sldMkLst>
          <pc:docMk/>
          <pc:sldMk cId="2157170726" sldId="2551"/>
        </pc:sldMkLst>
        <pc:spChg chg="mod">
          <ac:chgData name="Rogerio Aguiar" userId="86fef4cc378c3954" providerId="LiveId" clId="{3CC96AC6-7582-4A62-9D6B-626F86399818}" dt="2022-09-04T21:39:39.255" v="6887" actId="20577"/>
          <ac:spMkLst>
            <pc:docMk/>
            <pc:sldMk cId="2157170726" sldId="2551"/>
            <ac:spMk id="3" creationId="{2868AAB7-2EB8-D5D7-B490-08A5543E8CCB}"/>
          </ac:spMkLst>
        </pc:spChg>
        <pc:spChg chg="mod">
          <ac:chgData name="Rogerio Aguiar" userId="86fef4cc378c3954" providerId="LiveId" clId="{3CC96AC6-7582-4A62-9D6B-626F86399818}" dt="2022-09-04T21:42:53.880" v="6948" actId="1076"/>
          <ac:spMkLst>
            <pc:docMk/>
            <pc:sldMk cId="2157170726" sldId="2551"/>
            <ac:spMk id="10" creationId="{D88A5FF7-C7FA-A8AD-6BFC-7EAE80026FC7}"/>
          </ac:spMkLst>
        </pc:spChg>
        <pc:spChg chg="add del mod">
          <ac:chgData name="Rogerio Aguiar" userId="86fef4cc378c3954" providerId="LiveId" clId="{3CC96AC6-7582-4A62-9D6B-626F86399818}" dt="2022-09-04T22:02:25.063" v="7305" actId="1076"/>
          <ac:spMkLst>
            <pc:docMk/>
            <pc:sldMk cId="2157170726" sldId="2551"/>
            <ac:spMk id="19" creationId="{5ADAFD12-5869-1FCD-0677-6C4C26FFC5D6}"/>
          </ac:spMkLst>
        </pc:spChg>
        <pc:spChg chg="add mod">
          <ac:chgData name="Rogerio Aguiar" userId="86fef4cc378c3954" providerId="LiveId" clId="{3CC96AC6-7582-4A62-9D6B-626F86399818}" dt="2022-09-04T22:06:11.728" v="7370" actId="113"/>
          <ac:spMkLst>
            <pc:docMk/>
            <pc:sldMk cId="2157170726" sldId="2551"/>
            <ac:spMk id="20" creationId="{1E36D50C-4376-75C6-FBEB-1294289F1C9D}"/>
          </ac:spMkLst>
        </pc:spChg>
        <pc:spChg chg="add mod">
          <ac:chgData name="Rogerio Aguiar" userId="86fef4cc378c3954" providerId="LiveId" clId="{3CC96AC6-7582-4A62-9D6B-626F86399818}" dt="2022-09-04T22:07:12.348" v="7379" actId="113"/>
          <ac:spMkLst>
            <pc:docMk/>
            <pc:sldMk cId="2157170726" sldId="2551"/>
            <ac:spMk id="21" creationId="{08F6260F-2EAF-A0E1-BF9D-49FAE964590D}"/>
          </ac:spMkLst>
        </pc:spChg>
        <pc:spChg chg="mod">
          <ac:chgData name="Rogerio Aguiar" userId="86fef4cc378c3954" providerId="LiveId" clId="{3CC96AC6-7582-4A62-9D6B-626F86399818}" dt="2022-09-04T21:41:22.158" v="6934" actId="20577"/>
          <ac:spMkLst>
            <pc:docMk/>
            <pc:sldMk cId="2157170726" sldId="2551"/>
            <ac:spMk id="30" creationId="{F251CA4C-B27A-B296-ABCC-3860F8CA425C}"/>
          </ac:spMkLst>
        </pc:spChg>
        <pc:spChg chg="mod">
          <ac:chgData name="Rogerio Aguiar" userId="86fef4cc378c3954" providerId="LiveId" clId="{3CC96AC6-7582-4A62-9D6B-626F86399818}" dt="2022-09-04T21:44:04.234" v="6956" actId="1076"/>
          <ac:spMkLst>
            <pc:docMk/>
            <pc:sldMk cId="2157170726" sldId="2551"/>
            <ac:spMk id="36" creationId="{F9F6B291-5306-75CF-494B-29C249BA0784}"/>
          </ac:spMkLst>
        </pc:spChg>
        <pc:spChg chg="del mod">
          <ac:chgData name="Rogerio Aguiar" userId="86fef4cc378c3954" providerId="LiveId" clId="{3CC96AC6-7582-4A62-9D6B-626F86399818}" dt="2022-09-04T21:59:34.067" v="7200" actId="478"/>
          <ac:spMkLst>
            <pc:docMk/>
            <pc:sldMk cId="2157170726" sldId="2551"/>
            <ac:spMk id="48" creationId="{B57634EF-7F62-AB31-DF59-208C987F6E1D}"/>
          </ac:spMkLst>
        </pc:spChg>
        <pc:spChg chg="del mod">
          <ac:chgData name="Rogerio Aguiar" userId="86fef4cc378c3954" providerId="LiveId" clId="{3CC96AC6-7582-4A62-9D6B-626F86399818}" dt="2022-09-04T21:43:48.615" v="6952" actId="478"/>
          <ac:spMkLst>
            <pc:docMk/>
            <pc:sldMk cId="2157170726" sldId="2551"/>
            <ac:spMk id="49" creationId="{92B9786B-826B-48E7-30C0-335ABC363CA2}"/>
          </ac:spMkLst>
        </pc:spChg>
        <pc:spChg chg="del mod">
          <ac:chgData name="Rogerio Aguiar" userId="86fef4cc378c3954" providerId="LiveId" clId="{3CC96AC6-7582-4A62-9D6B-626F86399818}" dt="2022-09-04T21:59:36.713" v="7201" actId="478"/>
          <ac:spMkLst>
            <pc:docMk/>
            <pc:sldMk cId="2157170726" sldId="2551"/>
            <ac:spMk id="52" creationId="{6627EB35-02B5-7724-954A-97D2600D302D}"/>
          </ac:spMkLst>
        </pc:spChg>
        <pc:spChg chg="mod">
          <ac:chgData name="Rogerio Aguiar" userId="86fef4cc378c3954" providerId="LiveId" clId="{3CC96AC6-7582-4A62-9D6B-626F86399818}" dt="2022-09-04T22:00:12.070" v="7204" actId="20577"/>
          <ac:spMkLst>
            <pc:docMk/>
            <pc:sldMk cId="2157170726" sldId="2551"/>
            <ac:spMk id="54" creationId="{153192F3-EF0B-BC93-EB04-FE364A13758B}"/>
          </ac:spMkLst>
        </pc:spChg>
        <pc:picChg chg="del">
          <ac:chgData name="Rogerio Aguiar" userId="86fef4cc378c3954" providerId="LiveId" clId="{3CC96AC6-7582-4A62-9D6B-626F86399818}" dt="2022-09-04T21:33:56.114" v="6825" actId="478"/>
          <ac:picMkLst>
            <pc:docMk/>
            <pc:sldMk cId="2157170726" sldId="2551"/>
            <ac:picMk id="4" creationId="{93D4F2AF-B8F6-5966-C8B6-039D3C9B8741}"/>
          </ac:picMkLst>
        </pc:picChg>
        <pc:picChg chg="add del mod ord">
          <ac:chgData name="Rogerio Aguiar" userId="86fef4cc378c3954" providerId="LiveId" clId="{3CC96AC6-7582-4A62-9D6B-626F86399818}" dt="2022-09-04T21:39:41.759" v="6888" actId="478"/>
          <ac:picMkLst>
            <pc:docMk/>
            <pc:sldMk cId="2157170726" sldId="2551"/>
            <ac:picMk id="6" creationId="{59AF663E-0756-53F5-4908-0B7ACF47DFDA}"/>
          </ac:picMkLst>
        </pc:picChg>
        <pc:picChg chg="del">
          <ac:chgData name="Rogerio Aguiar" userId="86fef4cc378c3954" providerId="LiveId" clId="{3CC96AC6-7582-4A62-9D6B-626F86399818}" dt="2022-09-04T21:31:17.086" v="6799" actId="478"/>
          <ac:picMkLst>
            <pc:docMk/>
            <pc:sldMk cId="2157170726" sldId="2551"/>
            <ac:picMk id="8" creationId="{65DB336A-B5B2-BD26-0CE2-B5582CE8CD93}"/>
          </ac:picMkLst>
        </pc:picChg>
        <pc:picChg chg="add del mod">
          <ac:chgData name="Rogerio Aguiar" userId="86fef4cc378c3954" providerId="LiveId" clId="{3CC96AC6-7582-4A62-9D6B-626F86399818}" dt="2022-09-04T21:39:59.611" v="6894" actId="478"/>
          <ac:picMkLst>
            <pc:docMk/>
            <pc:sldMk cId="2157170726" sldId="2551"/>
            <ac:picMk id="9" creationId="{05D3F384-7689-2CED-6248-0500F069D9D0}"/>
          </ac:picMkLst>
        </pc:picChg>
        <pc:picChg chg="add del mod">
          <ac:chgData name="Rogerio Aguiar" userId="86fef4cc378c3954" providerId="LiveId" clId="{3CC96AC6-7582-4A62-9D6B-626F86399818}" dt="2022-09-04T21:40:02.397" v="6895" actId="478"/>
          <ac:picMkLst>
            <pc:docMk/>
            <pc:sldMk cId="2157170726" sldId="2551"/>
            <ac:picMk id="13" creationId="{64EDB8A4-D6C7-75D1-66D6-8150321344A3}"/>
          </ac:picMkLst>
        </pc:picChg>
        <pc:picChg chg="add mod">
          <ac:chgData name="Rogerio Aguiar" userId="86fef4cc378c3954" providerId="LiveId" clId="{3CC96AC6-7582-4A62-9D6B-626F86399818}" dt="2022-09-04T21:39:57.963" v="6893" actId="1076"/>
          <ac:picMkLst>
            <pc:docMk/>
            <pc:sldMk cId="2157170726" sldId="2551"/>
            <ac:picMk id="15" creationId="{2B5462DA-B445-AB3E-BDA1-9F6170DC7BE1}"/>
          </ac:picMkLst>
        </pc:picChg>
        <pc:picChg chg="add mod">
          <ac:chgData name="Rogerio Aguiar" userId="86fef4cc378c3954" providerId="LiveId" clId="{3CC96AC6-7582-4A62-9D6B-626F86399818}" dt="2022-09-04T22:02:04.160" v="7304" actId="1076"/>
          <ac:picMkLst>
            <pc:docMk/>
            <pc:sldMk cId="2157170726" sldId="2551"/>
            <ac:picMk id="17" creationId="{2C336044-4CA5-52B9-1A1F-55899F3ED7FF}"/>
          </ac:picMkLst>
        </pc:picChg>
        <pc:picChg chg="add mod">
          <ac:chgData name="Rogerio Aguiar" userId="86fef4cc378c3954" providerId="LiveId" clId="{3CC96AC6-7582-4A62-9D6B-626F86399818}" dt="2022-09-04T22:06:33.813" v="7372" actId="1076"/>
          <ac:picMkLst>
            <pc:docMk/>
            <pc:sldMk cId="2157170726" sldId="2551"/>
            <ac:picMk id="23" creationId="{EC010A60-82B7-5444-E519-2A5A7865129C}"/>
          </ac:picMkLst>
        </pc:picChg>
        <pc:picChg chg="add mod">
          <ac:chgData name="Rogerio Aguiar" userId="86fef4cc378c3954" providerId="LiveId" clId="{3CC96AC6-7582-4A62-9D6B-626F86399818}" dt="2022-09-04T22:08:42.211" v="7382" actId="1076"/>
          <ac:picMkLst>
            <pc:docMk/>
            <pc:sldMk cId="2157170726" sldId="2551"/>
            <ac:picMk id="25" creationId="{9CC60F0B-22FB-6C5B-264C-F135C94A6247}"/>
          </ac:picMkLst>
        </pc:picChg>
      </pc:sldChg>
      <pc:sldChg chg="modSp add mod ord">
        <pc:chgData name="Rogerio Aguiar" userId="86fef4cc378c3954" providerId="LiveId" clId="{3CC96AC6-7582-4A62-9D6B-626F86399818}" dt="2022-09-07T13:29:47.983" v="16740" actId="403"/>
        <pc:sldMkLst>
          <pc:docMk/>
          <pc:sldMk cId="133985952" sldId="2552"/>
        </pc:sldMkLst>
        <pc:spChg chg="mod">
          <ac:chgData name="Rogerio Aguiar" userId="86fef4cc378c3954" providerId="LiveId" clId="{3CC96AC6-7582-4A62-9D6B-626F86399818}" dt="2022-09-07T13:29:47.983" v="16740" actId="403"/>
          <ac:spMkLst>
            <pc:docMk/>
            <pc:sldMk cId="133985952" sldId="2552"/>
            <ac:spMk id="139266" creationId="{00000000-0000-0000-0000-000000000000}"/>
          </ac:spMkLst>
        </pc:sp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839604142" sldId="2552"/>
        </pc:sldMkLst>
      </pc:sldChg>
      <pc:sldChg chg="addSp delSp modSp add mod modAnim">
        <pc:chgData name="Rogerio Aguiar" userId="86fef4cc378c3954" providerId="LiveId" clId="{3CC96AC6-7582-4A62-9D6B-626F86399818}" dt="2022-09-08T00:08:12.940" v="20747" actId="20577"/>
        <pc:sldMkLst>
          <pc:docMk/>
          <pc:sldMk cId="3146303695" sldId="2553"/>
        </pc:sldMkLst>
        <pc:spChg chg="mod">
          <ac:chgData name="Rogerio Aguiar" userId="86fef4cc378c3954" providerId="LiveId" clId="{3CC96AC6-7582-4A62-9D6B-626F86399818}" dt="2022-09-08T00:05:50.246" v="20725" actId="1076"/>
          <ac:spMkLst>
            <pc:docMk/>
            <pc:sldMk cId="3146303695" sldId="2553"/>
            <ac:spMk id="3" creationId="{2868AAB7-2EB8-D5D7-B490-08A5543E8CCB}"/>
          </ac:spMkLst>
        </pc:spChg>
        <pc:spChg chg="add mod">
          <ac:chgData name="Rogerio Aguiar" userId="86fef4cc378c3954" providerId="LiveId" clId="{3CC96AC6-7582-4A62-9D6B-626F86399818}" dt="2022-09-08T00:08:12.940" v="20747" actId="20577"/>
          <ac:spMkLst>
            <pc:docMk/>
            <pc:sldMk cId="3146303695" sldId="2553"/>
            <ac:spMk id="4" creationId="{E23CAD15-BF00-2B72-BB24-21DCE95C5E65}"/>
          </ac:spMkLst>
        </pc:spChg>
        <pc:spChg chg="del mod">
          <ac:chgData name="Rogerio Aguiar" userId="86fef4cc378c3954" providerId="LiveId" clId="{3CC96AC6-7582-4A62-9D6B-626F86399818}" dt="2022-09-06T19:19:04.704" v="13596"/>
          <ac:spMkLst>
            <pc:docMk/>
            <pc:sldMk cId="3146303695" sldId="2553"/>
            <ac:spMk id="5" creationId="{074571C1-5001-7A38-B9E7-F191BA220755}"/>
          </ac:spMkLst>
        </pc:spChg>
        <pc:spChg chg="add mod">
          <ac:chgData name="Rogerio Aguiar" userId="86fef4cc378c3954" providerId="LiveId" clId="{3CC96AC6-7582-4A62-9D6B-626F86399818}" dt="2022-09-07T13:29:35.954" v="16738" actId="1076"/>
          <ac:spMkLst>
            <pc:docMk/>
            <pc:sldMk cId="3146303695" sldId="2553"/>
            <ac:spMk id="7" creationId="{BFEE9158-1782-EB1F-91FF-2BD6BF1D5DA8}"/>
          </ac:spMkLst>
        </pc:spChg>
        <pc:spChg chg="add mod">
          <ac:chgData name="Rogerio Aguiar" userId="86fef4cc378c3954" providerId="LiveId" clId="{3CC96AC6-7582-4A62-9D6B-626F86399818}" dt="2022-09-08T00:06:59.730" v="20734" actId="21"/>
          <ac:spMkLst>
            <pc:docMk/>
            <pc:sldMk cId="3146303695" sldId="2553"/>
            <ac:spMk id="11" creationId="{F290FA04-98CA-523F-6568-9E0B248A1AD1}"/>
          </ac:spMkLst>
        </pc:spChg>
        <pc:spChg chg="add mod">
          <ac:chgData name="Rogerio Aguiar" userId="86fef4cc378c3954" providerId="LiveId" clId="{3CC96AC6-7582-4A62-9D6B-626F86399818}" dt="2022-09-08T00:07:19.900" v="20739" actId="164"/>
          <ac:spMkLst>
            <pc:docMk/>
            <pc:sldMk cId="3146303695" sldId="2553"/>
            <ac:spMk id="14" creationId="{EAF39B00-8097-BBB5-1E9C-E3D7E01AE284}"/>
          </ac:spMkLst>
        </pc:spChg>
        <pc:spChg chg="del">
          <ac:chgData name="Rogerio Aguiar" userId="86fef4cc378c3954" providerId="LiveId" clId="{3CC96AC6-7582-4A62-9D6B-626F86399818}" dt="2022-09-05T12:53:52.674" v="9532" actId="478"/>
          <ac:spMkLst>
            <pc:docMk/>
            <pc:sldMk cId="3146303695" sldId="2553"/>
            <ac:spMk id="55" creationId="{48714655-6783-53B0-E948-D705F28078ED}"/>
          </ac:spMkLst>
        </pc:spChg>
        <pc:grpChg chg="add mod">
          <ac:chgData name="Rogerio Aguiar" userId="86fef4cc378c3954" providerId="LiveId" clId="{3CC96AC6-7582-4A62-9D6B-626F86399818}" dt="2022-09-08T00:07:19.900" v="20739" actId="164"/>
          <ac:grpSpMkLst>
            <pc:docMk/>
            <pc:sldMk cId="3146303695" sldId="2553"/>
            <ac:grpSpMk id="15" creationId="{B73F4450-7837-0219-2D7D-DC273B1D3ACE}"/>
          </ac:grpSpMkLst>
        </pc:grpChg>
        <pc:picChg chg="add mod ord">
          <ac:chgData name="Rogerio Aguiar" userId="86fef4cc378c3954" providerId="LiveId" clId="{3CC96AC6-7582-4A62-9D6B-626F86399818}" dt="2022-09-08T00:07:32.598" v="20741" actId="1076"/>
          <ac:picMkLst>
            <pc:docMk/>
            <pc:sldMk cId="3146303695" sldId="2553"/>
            <ac:picMk id="9" creationId="{EE849DC8-6696-73D9-5670-42BFACA582E5}"/>
          </ac:picMkLst>
        </pc:picChg>
        <pc:picChg chg="add mod">
          <ac:chgData name="Rogerio Aguiar" userId="86fef4cc378c3954" providerId="LiveId" clId="{3CC96AC6-7582-4A62-9D6B-626F86399818}" dt="2022-09-08T00:07:19.900" v="20739" actId="164"/>
          <ac:picMkLst>
            <pc:docMk/>
            <pc:sldMk cId="3146303695" sldId="2553"/>
            <ac:picMk id="12" creationId="{B245EBA6-6836-1463-F8A3-1F747949433B}"/>
          </ac:picMkLst>
        </pc:picChg>
      </pc:sldChg>
      <pc:sldChg chg="addSp delSp modSp add mod ord">
        <pc:chgData name="Rogerio Aguiar" userId="86fef4cc378c3954" providerId="LiveId" clId="{3CC96AC6-7582-4A62-9D6B-626F86399818}" dt="2022-09-05T23:18:35.095" v="11465" actId="1076"/>
        <pc:sldMkLst>
          <pc:docMk/>
          <pc:sldMk cId="43069441" sldId="2554"/>
        </pc:sldMkLst>
        <pc:spChg chg="mod">
          <ac:chgData name="Rogerio Aguiar" userId="86fef4cc378c3954" providerId="LiveId" clId="{3CC96AC6-7582-4A62-9D6B-626F86399818}" dt="2022-09-04T22:34:57.761" v="7914" actId="6549"/>
          <ac:spMkLst>
            <pc:docMk/>
            <pc:sldMk cId="43069441" sldId="2554"/>
            <ac:spMk id="3" creationId="{2868AAB7-2EB8-D5D7-B490-08A5543E8CCB}"/>
          </ac:spMkLst>
        </pc:spChg>
        <pc:spChg chg="del mod">
          <ac:chgData name="Rogerio Aguiar" userId="86fef4cc378c3954" providerId="LiveId" clId="{3CC96AC6-7582-4A62-9D6B-626F86399818}" dt="2022-09-04T22:21:05.929" v="7632" actId="478"/>
          <ac:spMkLst>
            <pc:docMk/>
            <pc:sldMk cId="43069441" sldId="2554"/>
            <ac:spMk id="5" creationId="{074571C1-5001-7A38-B9E7-F191BA220755}"/>
          </ac:spMkLst>
        </pc:spChg>
        <pc:spChg chg="del">
          <ac:chgData name="Rogerio Aguiar" userId="86fef4cc378c3954" providerId="LiveId" clId="{3CC96AC6-7582-4A62-9D6B-626F86399818}" dt="2022-09-04T22:21:08.084" v="7633" actId="478"/>
          <ac:spMkLst>
            <pc:docMk/>
            <pc:sldMk cId="43069441" sldId="2554"/>
            <ac:spMk id="55" creationId="{48714655-6783-53B0-E948-D705F28078ED}"/>
          </ac:spMkLst>
        </pc:spChg>
        <pc:graphicFrameChg chg="add mod modGraphic">
          <ac:chgData name="Rogerio Aguiar" userId="86fef4cc378c3954" providerId="LiveId" clId="{3CC96AC6-7582-4A62-9D6B-626F86399818}" dt="2022-09-05T23:18:35.095" v="11465" actId="1076"/>
          <ac:graphicFrameMkLst>
            <pc:docMk/>
            <pc:sldMk cId="43069441" sldId="2554"/>
            <ac:graphicFrameMk id="2" creationId="{FE702758-B6DA-E488-366A-645181E5E7A5}"/>
          </ac:graphicFrameMkLst>
        </pc:graphicFrame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389787580" sldId="2554"/>
        </pc:sldMkLst>
      </pc:sldChg>
      <pc:sldChg chg="modSp add del mod ord">
        <pc:chgData name="Rogerio Aguiar" userId="86fef4cc378c3954" providerId="LiveId" clId="{3CC96AC6-7582-4A62-9D6B-626F86399818}" dt="2022-09-05T23:27:34.267" v="11496" actId="2696"/>
        <pc:sldMkLst>
          <pc:docMk/>
          <pc:sldMk cId="4236720090" sldId="2555"/>
        </pc:sldMkLst>
        <pc:spChg chg="mod">
          <ac:chgData name="Rogerio Aguiar" userId="86fef4cc378c3954" providerId="LiveId" clId="{3CC96AC6-7582-4A62-9D6B-626F86399818}" dt="2022-09-04T22:36:07.705" v="7950" actId="20577"/>
          <ac:spMkLst>
            <pc:docMk/>
            <pc:sldMk cId="4236720090" sldId="2555"/>
            <ac:spMk id="3" creationId="{2868AAB7-2EB8-D5D7-B490-08A5543E8CCB}"/>
          </ac:spMkLst>
        </pc:spChg>
        <pc:graphicFrameChg chg="mod modGraphic">
          <ac:chgData name="Rogerio Aguiar" userId="86fef4cc378c3954" providerId="LiveId" clId="{3CC96AC6-7582-4A62-9D6B-626F86399818}" dt="2022-09-05T14:48:13.030" v="11158" actId="14734"/>
          <ac:graphicFrameMkLst>
            <pc:docMk/>
            <pc:sldMk cId="4236720090" sldId="2555"/>
            <ac:graphicFrameMk id="2" creationId="{FE702758-B6DA-E488-366A-645181E5E7A5}"/>
          </ac:graphicFrameMkLst>
        </pc:graphicFrame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565672522" sldId="2556"/>
        </pc:sldMkLst>
      </pc:sldChg>
      <pc:sldChg chg="addSp delSp modSp new add del mod modAnim">
        <pc:chgData name="Rogerio Aguiar" userId="86fef4cc378c3954" providerId="LiveId" clId="{3CC96AC6-7582-4A62-9D6B-626F86399818}" dt="2022-09-04T23:50:20.203" v="9192" actId="47"/>
        <pc:sldMkLst>
          <pc:docMk/>
          <pc:sldMk cId="3758368385" sldId="2556"/>
        </pc:sldMkLst>
        <pc:spChg chg="add mod">
          <ac:chgData name="Rogerio Aguiar" userId="86fef4cc378c3954" providerId="LiveId" clId="{3CC96AC6-7582-4A62-9D6B-626F86399818}" dt="2022-09-04T23:17:05.844" v="8451" actId="404"/>
          <ac:spMkLst>
            <pc:docMk/>
            <pc:sldMk cId="3758368385" sldId="2556"/>
            <ac:spMk id="3" creationId="{DD2E304A-503B-9E2A-F84C-78A0AFDE9370}"/>
          </ac:spMkLst>
        </pc:spChg>
        <pc:spChg chg="add mod">
          <ac:chgData name="Rogerio Aguiar" userId="86fef4cc378c3954" providerId="LiveId" clId="{3CC96AC6-7582-4A62-9D6B-626F86399818}" dt="2022-09-04T23:08:05.233" v="8297" actId="1076"/>
          <ac:spMkLst>
            <pc:docMk/>
            <pc:sldMk cId="3758368385" sldId="2556"/>
            <ac:spMk id="5" creationId="{6812DB42-EA20-6612-6CF7-87F23941293D}"/>
          </ac:spMkLst>
        </pc:spChg>
        <pc:spChg chg="add mod">
          <ac:chgData name="Rogerio Aguiar" userId="86fef4cc378c3954" providerId="LiveId" clId="{3CC96AC6-7582-4A62-9D6B-626F86399818}" dt="2022-09-04T23:14:52.011" v="8424" actId="164"/>
          <ac:spMkLst>
            <pc:docMk/>
            <pc:sldMk cId="3758368385" sldId="2556"/>
            <ac:spMk id="10" creationId="{717AC02F-5254-1F8F-3D20-E37333284919}"/>
          </ac:spMkLst>
        </pc:spChg>
        <pc:spChg chg="add mod">
          <ac:chgData name="Rogerio Aguiar" userId="86fef4cc378c3954" providerId="LiveId" clId="{3CC96AC6-7582-4A62-9D6B-626F86399818}" dt="2022-09-04T23:15:26.902" v="8429" actId="1076"/>
          <ac:spMkLst>
            <pc:docMk/>
            <pc:sldMk cId="3758368385" sldId="2556"/>
            <ac:spMk id="14" creationId="{506994ED-22BE-168B-E06C-419FC94D91B5}"/>
          </ac:spMkLst>
        </pc:spChg>
        <pc:spChg chg="add mod">
          <ac:chgData name="Rogerio Aguiar" userId="86fef4cc378c3954" providerId="LiveId" clId="{3CC96AC6-7582-4A62-9D6B-626F86399818}" dt="2022-09-04T23:15:29.832" v="8430" actId="1076"/>
          <ac:spMkLst>
            <pc:docMk/>
            <pc:sldMk cId="3758368385" sldId="2556"/>
            <ac:spMk id="15" creationId="{CF0E98B0-8BF9-392F-21E5-712A61E5791A}"/>
          </ac:spMkLst>
        </pc:spChg>
        <pc:spChg chg="add mod">
          <ac:chgData name="Rogerio Aguiar" userId="86fef4cc378c3954" providerId="LiveId" clId="{3CC96AC6-7582-4A62-9D6B-626F86399818}" dt="2022-09-04T23:15:47.789" v="8434" actId="14100"/>
          <ac:spMkLst>
            <pc:docMk/>
            <pc:sldMk cId="3758368385" sldId="2556"/>
            <ac:spMk id="17" creationId="{0B3E80D1-1BC8-B62D-E82E-71B1EFB0537F}"/>
          </ac:spMkLst>
        </pc:spChg>
        <pc:spChg chg="add mod">
          <ac:chgData name="Rogerio Aguiar" userId="86fef4cc378c3954" providerId="LiveId" clId="{3CC96AC6-7582-4A62-9D6B-626F86399818}" dt="2022-09-04T23:14:52.011" v="8424" actId="164"/>
          <ac:spMkLst>
            <pc:docMk/>
            <pc:sldMk cId="3758368385" sldId="2556"/>
            <ac:spMk id="19" creationId="{104BC0F9-BAA9-96D5-99CC-369E7160163B}"/>
          </ac:spMkLst>
        </pc:spChg>
        <pc:spChg chg="add mod">
          <ac:chgData name="Rogerio Aguiar" userId="86fef4cc378c3954" providerId="LiveId" clId="{3CC96AC6-7582-4A62-9D6B-626F86399818}" dt="2022-09-04T23:19:49.359" v="8499" actId="164"/>
          <ac:spMkLst>
            <pc:docMk/>
            <pc:sldMk cId="3758368385" sldId="2556"/>
            <ac:spMk id="25" creationId="{0E9FD6D5-CA4B-DCBE-981A-2BCE6BD12635}"/>
          </ac:spMkLst>
        </pc:spChg>
        <pc:spChg chg="add mod">
          <ac:chgData name="Rogerio Aguiar" userId="86fef4cc378c3954" providerId="LiveId" clId="{3CC96AC6-7582-4A62-9D6B-626F86399818}" dt="2022-09-04T23:17:56.088" v="8497" actId="14100"/>
          <ac:spMkLst>
            <pc:docMk/>
            <pc:sldMk cId="3758368385" sldId="2556"/>
            <ac:spMk id="27" creationId="{2099DA7C-5754-77DD-A6BE-7176BE3BBEA9}"/>
          </ac:spMkLst>
        </pc:spChg>
        <pc:grpChg chg="add mod ord">
          <ac:chgData name="Rogerio Aguiar" userId="86fef4cc378c3954" providerId="LiveId" clId="{3CC96AC6-7582-4A62-9D6B-626F86399818}" dt="2022-09-04T23:15:01.373" v="8425" actId="167"/>
          <ac:grpSpMkLst>
            <pc:docMk/>
            <pc:sldMk cId="3758368385" sldId="2556"/>
            <ac:grpSpMk id="20" creationId="{C375CCF3-49D2-06C9-3BE5-41CA78EF310B}"/>
          </ac:grpSpMkLst>
        </pc:grpChg>
        <pc:grpChg chg="add mod">
          <ac:chgData name="Rogerio Aguiar" userId="86fef4cc378c3954" providerId="LiveId" clId="{3CC96AC6-7582-4A62-9D6B-626F86399818}" dt="2022-09-04T23:15:24.356" v="8428" actId="1076"/>
          <ac:grpSpMkLst>
            <pc:docMk/>
            <pc:sldMk cId="3758368385" sldId="2556"/>
            <ac:grpSpMk id="21" creationId="{06A36920-61A6-E922-127F-BE11E7832493}"/>
          </ac:grpSpMkLst>
        </pc:grpChg>
        <pc:grpChg chg="add mod">
          <ac:chgData name="Rogerio Aguiar" userId="86fef4cc378c3954" providerId="LiveId" clId="{3CC96AC6-7582-4A62-9D6B-626F86399818}" dt="2022-09-04T23:19:49.359" v="8499" actId="164"/>
          <ac:grpSpMkLst>
            <pc:docMk/>
            <pc:sldMk cId="3758368385" sldId="2556"/>
            <ac:grpSpMk id="28" creationId="{452C95D4-0B1D-194D-E9FE-8EF233F3B581}"/>
          </ac:grpSpMkLst>
        </pc:grpChg>
        <pc:picChg chg="add del mod">
          <ac:chgData name="Rogerio Aguiar" userId="86fef4cc378c3954" providerId="LiveId" clId="{3CC96AC6-7582-4A62-9D6B-626F86399818}" dt="2022-09-04T22:59:22.667" v="8162" actId="478"/>
          <ac:picMkLst>
            <pc:docMk/>
            <pc:sldMk cId="3758368385" sldId="2556"/>
            <ac:picMk id="7" creationId="{C7A0B05A-80C7-99F4-F4FC-375CA5926F80}"/>
          </ac:picMkLst>
        </pc:picChg>
        <pc:picChg chg="add mod">
          <ac:chgData name="Rogerio Aguiar" userId="86fef4cc378c3954" providerId="LiveId" clId="{3CC96AC6-7582-4A62-9D6B-626F86399818}" dt="2022-09-04T23:14:52.011" v="8424" actId="164"/>
          <ac:picMkLst>
            <pc:docMk/>
            <pc:sldMk cId="3758368385" sldId="2556"/>
            <ac:picMk id="9" creationId="{575A86E8-2000-DE77-3562-DCFAAF5DF5ED}"/>
          </ac:picMkLst>
        </pc:picChg>
        <pc:picChg chg="add mod">
          <ac:chgData name="Rogerio Aguiar" userId="86fef4cc378c3954" providerId="LiveId" clId="{3CC96AC6-7582-4A62-9D6B-626F86399818}" dt="2022-09-04T23:15:37.072" v="8431" actId="1076"/>
          <ac:picMkLst>
            <pc:docMk/>
            <pc:sldMk cId="3758368385" sldId="2556"/>
            <ac:picMk id="12" creationId="{65C20327-4524-4CAE-A56F-B47F23F31D7E}"/>
          </ac:picMkLst>
        </pc:picChg>
        <pc:picChg chg="add mod">
          <ac:chgData name="Rogerio Aguiar" userId="86fef4cc378c3954" providerId="LiveId" clId="{3CC96AC6-7582-4A62-9D6B-626F86399818}" dt="2022-09-04T23:19:49.359" v="8499" actId="164"/>
          <ac:picMkLst>
            <pc:docMk/>
            <pc:sldMk cId="3758368385" sldId="2556"/>
            <ac:picMk id="23" creationId="{F7C01FEF-3D5F-7645-0FE2-343A406E2723}"/>
          </ac:picMkLst>
        </pc:pic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491110166" sldId="2557"/>
        </pc:sldMkLst>
      </pc:sldChg>
      <pc:sldChg chg="addSp delSp modSp add mod ord delAnim modAnim">
        <pc:chgData name="Rogerio Aguiar" userId="86fef4cc378c3954" providerId="LiveId" clId="{3CC96AC6-7582-4A62-9D6B-626F86399818}" dt="2022-09-09T19:46:07.708" v="21565" actId="20577"/>
        <pc:sldMkLst>
          <pc:docMk/>
          <pc:sldMk cId="2445309118" sldId="2557"/>
        </pc:sldMkLst>
        <pc:spChg chg="del mod">
          <ac:chgData name="Rogerio Aguiar" userId="86fef4cc378c3954" providerId="LiveId" clId="{3CC96AC6-7582-4A62-9D6B-626F86399818}" dt="2022-09-07T16:24:55.159" v="18711" actId="478"/>
          <ac:spMkLst>
            <pc:docMk/>
            <pc:sldMk cId="2445309118" sldId="2557"/>
            <ac:spMk id="3" creationId="{DD2E304A-503B-9E2A-F84C-78A0AFDE9370}"/>
          </ac:spMkLst>
        </pc:spChg>
        <pc:spChg chg="del mod">
          <ac:chgData name="Rogerio Aguiar" userId="86fef4cc378c3954" providerId="LiveId" clId="{3CC96AC6-7582-4A62-9D6B-626F86399818}" dt="2022-09-05T13:11:42.723" v="9575" actId="478"/>
          <ac:spMkLst>
            <pc:docMk/>
            <pc:sldMk cId="2445309118" sldId="2557"/>
            <ac:spMk id="5" creationId="{6812DB42-EA20-6612-6CF7-87F23941293D}"/>
          </ac:spMkLst>
        </pc:spChg>
        <pc:spChg chg="add del mod">
          <ac:chgData name="Rogerio Aguiar" userId="86fef4cc378c3954" providerId="LiveId" clId="{3CC96AC6-7582-4A62-9D6B-626F86399818}" dt="2022-09-07T16:25:00.495" v="18713" actId="478"/>
          <ac:spMkLst>
            <pc:docMk/>
            <pc:sldMk cId="2445309118" sldId="2557"/>
            <ac:spMk id="7" creationId="{6ACF4E1C-636C-2148-4E9C-B1BA8558F3BA}"/>
          </ac:spMkLst>
        </pc:spChg>
        <pc:spChg chg="add del mod">
          <ac:chgData name="Rogerio Aguiar" userId="86fef4cc378c3954" providerId="LiveId" clId="{3CC96AC6-7582-4A62-9D6B-626F86399818}" dt="2022-09-07T16:25:06.743" v="18715" actId="478"/>
          <ac:spMkLst>
            <pc:docMk/>
            <pc:sldMk cId="2445309118" sldId="2557"/>
            <ac:spMk id="8" creationId="{9D65230E-9B99-32E4-A616-DF387C17FEBB}"/>
          </ac:spMkLst>
        </pc:spChg>
        <pc:spChg chg="add del mod">
          <ac:chgData name="Rogerio Aguiar" userId="86fef4cc378c3954" providerId="LiveId" clId="{3CC96AC6-7582-4A62-9D6B-626F86399818}" dt="2022-09-07T16:24:58.235" v="18712" actId="478"/>
          <ac:spMkLst>
            <pc:docMk/>
            <pc:sldMk cId="2445309118" sldId="2557"/>
            <ac:spMk id="10" creationId="{98EBA321-55DB-47BB-EF55-048744959C5A}"/>
          </ac:spMkLst>
        </pc:spChg>
        <pc:spChg chg="add mod">
          <ac:chgData name="Rogerio Aguiar" userId="86fef4cc378c3954" providerId="LiveId" clId="{3CC96AC6-7582-4A62-9D6B-626F86399818}" dt="2022-09-09T19:46:07.708" v="21565" actId="20577"/>
          <ac:spMkLst>
            <pc:docMk/>
            <pc:sldMk cId="2445309118" sldId="2557"/>
            <ac:spMk id="11" creationId="{AC65A4D5-016C-6E70-240B-E80FD69AD04F}"/>
          </ac:spMkLst>
        </pc:spChg>
        <pc:spChg chg="add del mod">
          <ac:chgData name="Rogerio Aguiar" userId="86fef4cc378c3954" providerId="LiveId" clId="{3CC96AC6-7582-4A62-9D6B-626F86399818}" dt="2022-09-07T16:25:02.033" v="18714" actId="478"/>
          <ac:spMkLst>
            <pc:docMk/>
            <pc:sldMk cId="2445309118" sldId="2557"/>
            <ac:spMk id="12" creationId="{8520F17E-9E6B-034F-63A3-7B7EDC0A23F5}"/>
          </ac:spMkLst>
        </pc:spChg>
        <pc:spChg chg="add del mod">
          <ac:chgData name="Rogerio Aguiar" userId="86fef4cc378c3954" providerId="LiveId" clId="{3CC96AC6-7582-4A62-9D6B-626F86399818}" dt="2022-09-05T13:47:18.796" v="10152"/>
          <ac:spMkLst>
            <pc:docMk/>
            <pc:sldMk cId="2445309118" sldId="2557"/>
            <ac:spMk id="13" creationId="{577F7459-E8D6-121C-EDC2-6A91F80ECDB1}"/>
          </ac:spMkLst>
        </pc:spChg>
        <pc:spChg chg="mod">
          <ac:chgData name="Rogerio Aguiar" userId="86fef4cc378c3954" providerId="LiveId" clId="{3CC96AC6-7582-4A62-9D6B-626F86399818}" dt="2022-09-05T14:02:12.250" v="10565" actId="20577"/>
          <ac:spMkLst>
            <pc:docMk/>
            <pc:sldMk cId="2445309118" sldId="2557"/>
            <ac:spMk id="16" creationId="{8D069712-18C4-33C8-D21D-B12A86AE1699}"/>
          </ac:spMkLst>
        </pc:spChg>
        <pc:spChg chg="add del mod">
          <ac:chgData name="Rogerio Aguiar" userId="86fef4cc378c3954" providerId="LiveId" clId="{3CC96AC6-7582-4A62-9D6B-626F86399818}" dt="2022-09-07T16:25:10.104" v="18717" actId="478"/>
          <ac:spMkLst>
            <pc:docMk/>
            <pc:sldMk cId="2445309118" sldId="2557"/>
            <ac:spMk id="18" creationId="{3A5DB811-1F29-0A30-DF04-F6D0BC3A262A}"/>
          </ac:spMkLst>
        </pc:spChg>
        <pc:spChg chg="add del mod">
          <ac:chgData name="Rogerio Aguiar" userId="86fef4cc378c3954" providerId="LiveId" clId="{3CC96AC6-7582-4A62-9D6B-626F86399818}" dt="2022-09-07T16:47:12.539" v="18744" actId="478"/>
          <ac:spMkLst>
            <pc:docMk/>
            <pc:sldMk cId="2445309118" sldId="2557"/>
            <ac:spMk id="20" creationId="{BF4EDE8C-E4F3-60F7-6F3D-F8907ED36258}"/>
          </ac:spMkLst>
        </pc:spChg>
        <pc:spChg chg="add del mod">
          <ac:chgData name="Rogerio Aguiar" userId="86fef4cc378c3954" providerId="LiveId" clId="{3CC96AC6-7582-4A62-9D6B-626F86399818}" dt="2022-09-04T23:30:28.463" v="8601" actId="478"/>
          <ac:spMkLst>
            <pc:docMk/>
            <pc:sldMk cId="2445309118" sldId="2557"/>
            <ac:spMk id="22" creationId="{7A34AEF7-D5F6-A19E-7256-BBEF7C8F0D02}"/>
          </ac:spMkLst>
        </pc:spChg>
        <pc:spChg chg="del">
          <ac:chgData name="Rogerio Aguiar" userId="86fef4cc378c3954" providerId="LiveId" clId="{3CC96AC6-7582-4A62-9D6B-626F86399818}" dt="2022-09-04T23:23:27.669" v="8588" actId="478"/>
          <ac:spMkLst>
            <pc:docMk/>
            <pc:sldMk cId="2445309118" sldId="2557"/>
            <ac:spMk id="27" creationId="{2099DA7C-5754-77DD-A6BE-7176BE3BBEA9}"/>
          </ac:spMkLst>
        </pc:spChg>
        <pc:grpChg chg="add del mod">
          <ac:chgData name="Rogerio Aguiar" userId="86fef4cc378c3954" providerId="LiveId" clId="{3CC96AC6-7582-4A62-9D6B-626F86399818}" dt="2022-09-07T16:25:07.899" v="18716" actId="478"/>
          <ac:grpSpMkLst>
            <pc:docMk/>
            <pc:sldMk cId="2445309118" sldId="2557"/>
            <ac:grpSpMk id="14" creationId="{408ACD8F-6AA9-3326-6FC0-E379163758F7}"/>
          </ac:grpSpMkLst>
        </pc:grpChg>
        <pc:grpChg chg="del">
          <ac:chgData name="Rogerio Aguiar" userId="86fef4cc378c3954" providerId="LiveId" clId="{3CC96AC6-7582-4A62-9D6B-626F86399818}" dt="2022-09-04T23:21:03.318" v="8505" actId="478"/>
          <ac:grpSpMkLst>
            <pc:docMk/>
            <pc:sldMk cId="2445309118" sldId="2557"/>
            <ac:grpSpMk id="20" creationId="{C375CCF3-49D2-06C9-3BE5-41CA78EF310B}"/>
          </ac:grpSpMkLst>
        </pc:grpChg>
        <pc:grpChg chg="del">
          <ac:chgData name="Rogerio Aguiar" userId="86fef4cc378c3954" providerId="LiveId" clId="{3CC96AC6-7582-4A62-9D6B-626F86399818}" dt="2022-09-04T23:21:02.580" v="8504" actId="478"/>
          <ac:grpSpMkLst>
            <pc:docMk/>
            <pc:sldMk cId="2445309118" sldId="2557"/>
            <ac:grpSpMk id="21" creationId="{06A36920-61A6-E922-127F-BE11E7832493}"/>
          </ac:grpSpMkLst>
        </pc:grpChg>
        <pc:grpChg chg="del">
          <ac:chgData name="Rogerio Aguiar" userId="86fef4cc378c3954" providerId="LiveId" clId="{3CC96AC6-7582-4A62-9D6B-626F86399818}" dt="2022-09-04T23:21:04.038" v="8506" actId="478"/>
          <ac:grpSpMkLst>
            <pc:docMk/>
            <pc:sldMk cId="2445309118" sldId="2557"/>
            <ac:grpSpMk id="28" creationId="{452C95D4-0B1D-194D-E9FE-8EF233F3B581}"/>
          </ac:grpSpMkLst>
        </pc:grpChg>
        <pc:picChg chg="add del mod">
          <ac:chgData name="Rogerio Aguiar" userId="86fef4cc378c3954" providerId="LiveId" clId="{3CC96AC6-7582-4A62-9D6B-626F86399818}" dt="2022-09-04T23:30:20.226" v="8599" actId="478"/>
          <ac:picMkLst>
            <pc:docMk/>
            <pc:sldMk cId="2445309118" sldId="2557"/>
            <ac:picMk id="4" creationId="{29AA757A-9072-6A3E-E3EC-9F2E567695E9}"/>
          </ac:picMkLst>
        </pc:picChg>
        <pc:picChg chg="add del">
          <ac:chgData name="Rogerio Aguiar" userId="86fef4cc378c3954" providerId="LiveId" clId="{3CC96AC6-7582-4A62-9D6B-626F86399818}" dt="2022-09-07T16:25:15.102" v="18719" actId="478"/>
          <ac:picMkLst>
            <pc:docMk/>
            <pc:sldMk cId="2445309118" sldId="2557"/>
            <ac:picMk id="4" creationId="{343855AB-10B5-771E-2800-B4CBEF2DDB8C}"/>
          </ac:picMkLst>
        </pc:picChg>
        <pc:picChg chg="add del mod">
          <ac:chgData name="Rogerio Aguiar" userId="86fef4cc378c3954" providerId="LiveId" clId="{3CC96AC6-7582-4A62-9D6B-626F86399818}" dt="2022-09-05T13:46:04.112" v="10141" actId="478"/>
          <ac:picMkLst>
            <pc:docMk/>
            <pc:sldMk cId="2445309118" sldId="2557"/>
            <ac:picMk id="4" creationId="{EFB788C3-BB4E-09FB-8FC2-E838FD6ADA81}"/>
          </ac:picMkLst>
        </pc:picChg>
        <pc:picChg chg="add mod">
          <ac:chgData name="Rogerio Aguiar" userId="86fef4cc378c3954" providerId="LiveId" clId="{3CC96AC6-7582-4A62-9D6B-626F86399818}" dt="2022-09-07T16:47:05.267" v="18742" actId="1076"/>
          <ac:picMkLst>
            <pc:docMk/>
            <pc:sldMk cId="2445309118" sldId="2557"/>
            <ac:picMk id="6" creationId="{0FA20AEF-FAC8-3312-B00B-9A747AB2381E}"/>
          </ac:picMkLst>
        </pc:picChg>
        <pc:picChg chg="add del mod">
          <ac:chgData name="Rogerio Aguiar" userId="86fef4cc378c3954" providerId="LiveId" clId="{3CC96AC6-7582-4A62-9D6B-626F86399818}" dt="2022-09-04T23:30:21.628" v="8600" actId="478"/>
          <ac:picMkLst>
            <pc:docMk/>
            <pc:sldMk cId="2445309118" sldId="2557"/>
            <ac:picMk id="11" creationId="{8D03F8CB-A1FD-0FE6-72EC-93209BE33E2A}"/>
          </ac:picMkLst>
        </pc:picChg>
        <pc:picChg chg="mod">
          <ac:chgData name="Rogerio Aguiar" userId="86fef4cc378c3954" providerId="LiveId" clId="{3CC96AC6-7582-4A62-9D6B-626F86399818}" dt="2022-09-05T13:56:46.402" v="10505" actId="1076"/>
          <ac:picMkLst>
            <pc:docMk/>
            <pc:sldMk cId="2445309118" sldId="2557"/>
            <ac:picMk id="15" creationId="{F7D22B46-6B6B-1464-D604-48DC883DFF33}"/>
          </ac:picMkLst>
        </pc:picChg>
        <pc:picChg chg="add del">
          <ac:chgData name="Rogerio Aguiar" userId="86fef4cc378c3954" providerId="LiveId" clId="{3CC96AC6-7582-4A62-9D6B-626F86399818}" dt="2022-09-04T23:24:43.970" v="8596" actId="22"/>
          <ac:picMkLst>
            <pc:docMk/>
            <pc:sldMk cId="2445309118" sldId="2557"/>
            <ac:picMk id="16" creationId="{3344409B-D23C-5867-A1B2-3EA966813692}"/>
          </ac:picMkLst>
        </pc:picChg>
        <pc:picChg chg="add mod">
          <ac:chgData name="Rogerio Aguiar" userId="86fef4cc378c3954" providerId="LiveId" clId="{3CC96AC6-7582-4A62-9D6B-626F86399818}" dt="2022-09-07T16:59:06.869" v="18812" actId="1076"/>
          <ac:picMkLst>
            <pc:docMk/>
            <pc:sldMk cId="2445309118" sldId="2557"/>
            <ac:picMk id="17" creationId="{12C086F2-7EE1-3AC9-D39B-4901743DE1A2}"/>
          </ac:picMkLst>
        </pc:picChg>
        <pc:picChg chg="add del mod">
          <ac:chgData name="Rogerio Aguiar" userId="86fef4cc378c3954" providerId="LiveId" clId="{3CC96AC6-7582-4A62-9D6B-626F86399818}" dt="2022-09-04T23:44:43.982" v="9180" actId="478"/>
          <ac:picMkLst>
            <pc:docMk/>
            <pc:sldMk cId="2445309118" sldId="2557"/>
            <ac:picMk id="26" creationId="{90750DE2-98BA-FE87-2EF1-007095265E6E}"/>
          </ac:picMkLst>
        </pc:picChg>
        <pc:picChg chg="add del mod">
          <ac:chgData name="Rogerio Aguiar" userId="86fef4cc378c3954" providerId="LiveId" clId="{3CC96AC6-7582-4A62-9D6B-626F86399818}" dt="2022-09-04T23:53:23.207" v="9377" actId="478"/>
          <ac:picMkLst>
            <pc:docMk/>
            <pc:sldMk cId="2445309118" sldId="2557"/>
            <ac:picMk id="30" creationId="{8E256334-56AC-6C8C-569E-C5F8E0DB4427}"/>
          </ac:picMkLst>
        </pc:picChg>
        <pc:picChg chg="add del mod">
          <ac:chgData name="Rogerio Aguiar" userId="86fef4cc378c3954" providerId="LiveId" clId="{3CC96AC6-7582-4A62-9D6B-626F86399818}" dt="2022-09-04T23:41:21.052" v="9058" actId="478"/>
          <ac:picMkLst>
            <pc:docMk/>
            <pc:sldMk cId="2445309118" sldId="2557"/>
            <ac:picMk id="32" creationId="{C26F786E-6B42-97CC-89D8-0A681899D1D7}"/>
          </ac:picMkLst>
        </pc:picChg>
        <pc:picChg chg="add del mod">
          <ac:chgData name="Rogerio Aguiar" userId="86fef4cc378c3954" providerId="LiveId" clId="{3CC96AC6-7582-4A62-9D6B-626F86399818}" dt="2022-09-04T23:53:35.815" v="9390" actId="478"/>
          <ac:picMkLst>
            <pc:docMk/>
            <pc:sldMk cId="2445309118" sldId="2557"/>
            <ac:picMk id="34" creationId="{72372A96-9E05-B29F-2BA1-9FCA5D79C991}"/>
          </ac:picMkLst>
        </pc:picChg>
        <pc:picChg chg="add del mod">
          <ac:chgData name="Rogerio Aguiar" userId="86fef4cc378c3954" providerId="LiveId" clId="{3CC96AC6-7582-4A62-9D6B-626F86399818}" dt="2022-09-05T13:11:52.620" v="9581" actId="478"/>
          <ac:picMkLst>
            <pc:docMk/>
            <pc:sldMk cId="2445309118" sldId="2557"/>
            <ac:picMk id="36" creationId="{A1723E05-4F1E-720B-0831-B3C748E72D68}"/>
          </ac:picMkLst>
        </pc:picChg>
      </pc:sldChg>
      <pc:sldChg chg="addSp delSp modSp add del mod">
        <pc:chgData name="Rogerio Aguiar" userId="86fef4cc378c3954" providerId="LiveId" clId="{3CC96AC6-7582-4A62-9D6B-626F86399818}" dt="2022-09-05T14:00:26.237" v="10538" actId="47"/>
        <pc:sldMkLst>
          <pc:docMk/>
          <pc:sldMk cId="1443246018" sldId="2558"/>
        </pc:sldMkLst>
        <pc:spChg chg="mod">
          <ac:chgData name="Rogerio Aguiar" userId="86fef4cc378c3954" providerId="LiveId" clId="{3CC96AC6-7582-4A62-9D6B-626F86399818}" dt="2022-09-05T13:20:16.071" v="9681" actId="20577"/>
          <ac:spMkLst>
            <pc:docMk/>
            <pc:sldMk cId="1443246018" sldId="2558"/>
            <ac:spMk id="3" creationId="{DD2E304A-503B-9E2A-F84C-78A0AFDE9370}"/>
          </ac:spMkLst>
        </pc:spChg>
        <pc:spChg chg="mod">
          <ac:chgData name="Rogerio Aguiar" userId="86fef4cc378c3954" providerId="LiveId" clId="{3CC96AC6-7582-4A62-9D6B-626F86399818}" dt="2022-09-05T14:00:03.662" v="10537" actId="20577"/>
          <ac:spMkLst>
            <pc:docMk/>
            <pc:sldMk cId="1443246018" sldId="2558"/>
            <ac:spMk id="5" creationId="{6812DB42-EA20-6612-6CF7-87F23941293D}"/>
          </ac:spMkLst>
        </pc:spChg>
        <pc:spChg chg="add del mod ord">
          <ac:chgData name="Rogerio Aguiar" userId="86fef4cc378c3954" providerId="LiveId" clId="{3CC96AC6-7582-4A62-9D6B-626F86399818}" dt="2022-09-05T13:33:09.096" v="9861" actId="478"/>
          <ac:spMkLst>
            <pc:docMk/>
            <pc:sldMk cId="1443246018" sldId="2558"/>
            <ac:spMk id="6" creationId="{EEAE79BC-BAD5-FBCA-598A-6C8A716C1FC7}"/>
          </ac:spMkLst>
        </pc:spChg>
        <pc:spChg chg="del">
          <ac:chgData name="Rogerio Aguiar" userId="86fef4cc378c3954" providerId="LiveId" clId="{3CC96AC6-7582-4A62-9D6B-626F86399818}" dt="2022-09-05T13:19:49.301" v="9621" actId="478"/>
          <ac:spMkLst>
            <pc:docMk/>
            <pc:sldMk cId="1443246018" sldId="2558"/>
            <ac:spMk id="7" creationId="{6ACF4E1C-636C-2148-4E9C-B1BA8558F3BA}"/>
          </ac:spMkLst>
        </pc:spChg>
        <pc:picChg chg="add del mod">
          <ac:chgData name="Rogerio Aguiar" userId="86fef4cc378c3954" providerId="LiveId" clId="{3CC96AC6-7582-4A62-9D6B-626F86399818}" dt="2022-09-05T13:26:19.277" v="9733" actId="478"/>
          <ac:picMkLst>
            <pc:docMk/>
            <pc:sldMk cId="1443246018" sldId="2558"/>
            <ac:picMk id="4" creationId="{4ABFDD7D-6CF6-C65B-E1D2-F71C29570394}"/>
          </ac:picMkLst>
        </pc:picChg>
        <pc:picChg chg="del mod">
          <ac:chgData name="Rogerio Aguiar" userId="86fef4cc378c3954" providerId="LiveId" clId="{3CC96AC6-7582-4A62-9D6B-626F86399818}" dt="2022-09-05T13:23:03.566" v="9700" actId="478"/>
          <ac:picMkLst>
            <pc:docMk/>
            <pc:sldMk cId="1443246018" sldId="2558"/>
            <ac:picMk id="36" creationId="{A1723E05-4F1E-720B-0831-B3C748E72D68}"/>
          </ac:picMkLst>
        </pc:picChg>
      </pc:sldChg>
      <pc:sldChg chg="addSp delSp modSp add mod ord delAnim modAnim">
        <pc:chgData name="Rogerio Aguiar" userId="86fef4cc378c3954" providerId="LiveId" clId="{3CC96AC6-7582-4A62-9D6B-626F86399818}" dt="2022-09-10T00:41:29.569" v="23021" actId="6549"/>
        <pc:sldMkLst>
          <pc:docMk/>
          <pc:sldMk cId="3246695481" sldId="2559"/>
        </pc:sldMkLst>
        <pc:spChg chg="mod">
          <ac:chgData name="Rogerio Aguiar" userId="86fef4cc378c3954" providerId="LiveId" clId="{3CC96AC6-7582-4A62-9D6B-626F86399818}" dt="2022-09-06T19:09:30.969" v="13420" actId="20577"/>
          <ac:spMkLst>
            <pc:docMk/>
            <pc:sldMk cId="3246695481" sldId="2559"/>
            <ac:spMk id="3" creationId="{DD2E304A-503B-9E2A-F84C-78A0AFDE9370}"/>
          </ac:spMkLst>
        </pc:spChg>
        <pc:spChg chg="add del mod">
          <ac:chgData name="Rogerio Aguiar" userId="86fef4cc378c3954" providerId="LiveId" clId="{3CC96AC6-7582-4A62-9D6B-626F86399818}" dt="2022-09-05T23:14:48.651" v="11423" actId="478"/>
          <ac:spMkLst>
            <pc:docMk/>
            <pc:sldMk cId="3246695481" sldId="2559"/>
            <ac:spMk id="4" creationId="{D6D10587-FBE9-23DA-B69D-645399BC00BE}"/>
          </ac:spMkLst>
        </pc:spChg>
        <pc:spChg chg="add del mod">
          <ac:chgData name="Rogerio Aguiar" userId="86fef4cc378c3954" providerId="LiveId" clId="{3CC96AC6-7582-4A62-9D6B-626F86399818}" dt="2022-09-05T23:37:22.954" v="11618" actId="478"/>
          <ac:spMkLst>
            <pc:docMk/>
            <pc:sldMk cId="3246695481" sldId="2559"/>
            <ac:spMk id="6" creationId="{9DDF7DFF-057F-665B-C348-B91DCD81C99B}"/>
          </ac:spMkLst>
        </pc:spChg>
        <pc:spChg chg="del mod">
          <ac:chgData name="Rogerio Aguiar" userId="86fef4cc378c3954" providerId="LiveId" clId="{3CC96AC6-7582-4A62-9D6B-626F86399818}" dt="2022-09-05T13:35:54.294" v="9924" actId="478"/>
          <ac:spMkLst>
            <pc:docMk/>
            <pc:sldMk cId="3246695481" sldId="2559"/>
            <ac:spMk id="7" creationId="{6ACF4E1C-636C-2148-4E9C-B1BA8558F3BA}"/>
          </ac:spMkLst>
        </pc:spChg>
        <pc:spChg chg="add del mod">
          <ac:chgData name="Rogerio Aguiar" userId="86fef4cc378c3954" providerId="LiveId" clId="{3CC96AC6-7582-4A62-9D6B-626F86399818}" dt="2022-09-05T23:37:22.954" v="11618" actId="478"/>
          <ac:spMkLst>
            <pc:docMk/>
            <pc:sldMk cId="3246695481" sldId="2559"/>
            <ac:spMk id="8" creationId="{86E31670-E3FD-E34B-890E-6C897DEA23CE}"/>
          </ac:spMkLst>
        </pc:spChg>
        <pc:spChg chg="del">
          <ac:chgData name="Rogerio Aguiar" userId="86fef4cc378c3954" providerId="LiveId" clId="{3CC96AC6-7582-4A62-9D6B-626F86399818}" dt="2022-09-05T13:35:57.817" v="9926" actId="478"/>
          <ac:spMkLst>
            <pc:docMk/>
            <pc:sldMk cId="3246695481" sldId="2559"/>
            <ac:spMk id="8" creationId="{9D65230E-9B99-32E4-A616-DF387C17FEBB}"/>
          </ac:spMkLst>
        </pc:spChg>
        <pc:spChg chg="del mod">
          <ac:chgData name="Rogerio Aguiar" userId="86fef4cc378c3954" providerId="LiveId" clId="{3CC96AC6-7582-4A62-9D6B-626F86399818}" dt="2022-09-05T13:35:50.947" v="9922" actId="478"/>
          <ac:spMkLst>
            <pc:docMk/>
            <pc:sldMk cId="3246695481" sldId="2559"/>
            <ac:spMk id="10" creationId="{98EBA321-55DB-47BB-EF55-048744959C5A}"/>
          </ac:spMkLst>
        </pc:spChg>
        <pc:spChg chg="add mod">
          <ac:chgData name="Rogerio Aguiar" userId="86fef4cc378c3954" providerId="LiveId" clId="{3CC96AC6-7582-4A62-9D6B-626F86399818}" dt="2022-09-06T19:13:41.293" v="13506" actId="1076"/>
          <ac:spMkLst>
            <pc:docMk/>
            <pc:sldMk cId="3246695481" sldId="2559"/>
            <ac:spMk id="10" creationId="{9A643F80-932B-741D-B333-499A6D26F4E2}"/>
          </ac:spMkLst>
        </pc:spChg>
        <pc:spChg chg="add mod">
          <ac:chgData name="Rogerio Aguiar" userId="86fef4cc378c3954" providerId="LiveId" clId="{3CC96AC6-7582-4A62-9D6B-626F86399818}" dt="2022-09-06T19:12:42.448" v="13479" actId="255"/>
          <ac:spMkLst>
            <pc:docMk/>
            <pc:sldMk cId="3246695481" sldId="2559"/>
            <ac:spMk id="12" creationId="{1E8D4647-3589-B4DE-2913-8ECF1B4CA3DE}"/>
          </ac:spMkLst>
        </pc:spChg>
        <pc:spChg chg="del mod">
          <ac:chgData name="Rogerio Aguiar" userId="86fef4cc378c3954" providerId="LiveId" clId="{3CC96AC6-7582-4A62-9D6B-626F86399818}" dt="2022-09-05T13:35:56.081" v="9925" actId="478"/>
          <ac:spMkLst>
            <pc:docMk/>
            <pc:sldMk cId="3246695481" sldId="2559"/>
            <ac:spMk id="12" creationId="{8520F17E-9E6B-034F-63A3-7B7EDC0A23F5}"/>
          </ac:spMkLst>
        </pc:spChg>
        <pc:spChg chg="add mod">
          <ac:chgData name="Rogerio Aguiar" userId="86fef4cc378c3954" providerId="LiveId" clId="{3CC96AC6-7582-4A62-9D6B-626F86399818}" dt="2022-09-07T18:00:26.518" v="19112" actId="20577"/>
          <ac:spMkLst>
            <pc:docMk/>
            <pc:sldMk cId="3246695481" sldId="2559"/>
            <ac:spMk id="15" creationId="{C3264064-903A-3F97-EB6A-80991F864613}"/>
          </ac:spMkLst>
        </pc:spChg>
        <pc:spChg chg="add del mod topLvl">
          <ac:chgData name="Rogerio Aguiar" userId="86fef4cc378c3954" providerId="LiveId" clId="{3CC96AC6-7582-4A62-9D6B-626F86399818}" dt="2022-09-10T00:35:09.668" v="22978" actId="478"/>
          <ac:spMkLst>
            <pc:docMk/>
            <pc:sldMk cId="3246695481" sldId="2559"/>
            <ac:spMk id="16" creationId="{AA21D8BA-27CD-ABEB-8E4D-DA250D0AA33F}"/>
          </ac:spMkLst>
        </pc:spChg>
        <pc:spChg chg="add del mod">
          <ac:chgData name="Rogerio Aguiar" userId="86fef4cc378c3954" providerId="LiveId" clId="{3CC96AC6-7582-4A62-9D6B-626F86399818}" dt="2022-09-05T23:07:12.506" v="11165" actId="478"/>
          <ac:spMkLst>
            <pc:docMk/>
            <pc:sldMk cId="3246695481" sldId="2559"/>
            <ac:spMk id="17" creationId="{128CF6FF-DAF8-1CFF-71EE-19A7608EF13F}"/>
          </ac:spMkLst>
        </pc:spChg>
        <pc:spChg chg="add mod">
          <ac:chgData name="Rogerio Aguiar" userId="86fef4cc378c3954" providerId="LiveId" clId="{3CC96AC6-7582-4A62-9D6B-626F86399818}" dt="2022-09-06T19:13:34.291" v="13505" actId="1035"/>
          <ac:spMkLst>
            <pc:docMk/>
            <pc:sldMk cId="3246695481" sldId="2559"/>
            <ac:spMk id="19" creationId="{77B808F5-74EA-7D02-40E6-7C09F9A7D442}"/>
          </ac:spMkLst>
        </pc:spChg>
        <pc:spChg chg="add del mod">
          <ac:chgData name="Rogerio Aguiar" userId="86fef4cc378c3954" providerId="LiveId" clId="{3CC96AC6-7582-4A62-9D6B-626F86399818}" dt="2022-09-05T23:07:12.506" v="11165" actId="478"/>
          <ac:spMkLst>
            <pc:docMk/>
            <pc:sldMk cId="3246695481" sldId="2559"/>
            <ac:spMk id="21" creationId="{81027F94-0661-DFA1-0095-92472F8871A5}"/>
          </ac:spMkLst>
        </pc:spChg>
        <pc:spChg chg="add del mod">
          <ac:chgData name="Rogerio Aguiar" userId="86fef4cc378c3954" providerId="LiveId" clId="{3CC96AC6-7582-4A62-9D6B-626F86399818}" dt="2022-09-05T13:42:22.968" v="10140"/>
          <ac:spMkLst>
            <pc:docMk/>
            <pc:sldMk cId="3246695481" sldId="2559"/>
            <ac:spMk id="23" creationId="{320AAA1A-D788-4683-1C22-D888FC77C0FC}"/>
          </ac:spMkLst>
        </pc:spChg>
        <pc:spChg chg="add mod">
          <ac:chgData name="Rogerio Aguiar" userId="86fef4cc378c3954" providerId="LiveId" clId="{3CC96AC6-7582-4A62-9D6B-626F86399818}" dt="2022-09-10T00:41:29.569" v="23021" actId="6549"/>
          <ac:spMkLst>
            <pc:docMk/>
            <pc:sldMk cId="3246695481" sldId="2559"/>
            <ac:spMk id="24" creationId="{2BC2ECF3-C9FD-D73C-6CBB-5D8A6E6803EA}"/>
          </ac:spMkLst>
        </pc:spChg>
        <pc:spChg chg="mod">
          <ac:chgData name="Rogerio Aguiar" userId="86fef4cc378c3954" providerId="LiveId" clId="{3CC96AC6-7582-4A62-9D6B-626F86399818}" dt="2022-09-05T13:53:25.347" v="10454" actId="6549"/>
          <ac:spMkLst>
            <pc:docMk/>
            <pc:sldMk cId="3246695481" sldId="2559"/>
            <ac:spMk id="26" creationId="{368A3B81-EFAC-6A5B-6B56-10675B8AB76F}"/>
          </ac:spMkLst>
        </pc:spChg>
        <pc:spChg chg="mod">
          <ac:chgData name="Rogerio Aguiar" userId="86fef4cc378c3954" providerId="LiveId" clId="{3CC96AC6-7582-4A62-9D6B-626F86399818}" dt="2022-09-07T23:49:06.163" v="20519" actId="404"/>
          <ac:spMkLst>
            <pc:docMk/>
            <pc:sldMk cId="3246695481" sldId="2559"/>
            <ac:spMk id="29" creationId="{365E74F2-2885-E10C-75F6-6E546C91DED8}"/>
          </ac:spMkLst>
        </pc:spChg>
        <pc:spChg chg="add del mod">
          <ac:chgData name="Rogerio Aguiar" userId="86fef4cc378c3954" providerId="LiveId" clId="{3CC96AC6-7582-4A62-9D6B-626F86399818}" dt="2022-09-05T23:06:27.940" v="11159" actId="478"/>
          <ac:spMkLst>
            <pc:docMk/>
            <pc:sldMk cId="3246695481" sldId="2559"/>
            <ac:spMk id="31" creationId="{B35F66AC-F24C-759A-4E32-14F3E582EA30}"/>
          </ac:spMkLst>
        </pc:spChg>
        <pc:spChg chg="add mod">
          <ac:chgData name="Rogerio Aguiar" userId="86fef4cc378c3954" providerId="LiveId" clId="{3CC96AC6-7582-4A62-9D6B-626F86399818}" dt="2022-09-06T19:12:42.448" v="13479" actId="255"/>
          <ac:spMkLst>
            <pc:docMk/>
            <pc:sldMk cId="3246695481" sldId="2559"/>
            <ac:spMk id="33" creationId="{E0AF176A-8BE4-F792-E30C-3089DCBFBBAF}"/>
          </ac:spMkLst>
        </pc:spChg>
        <pc:spChg chg="add mod ord">
          <ac:chgData name="Rogerio Aguiar" userId="86fef4cc378c3954" providerId="LiveId" clId="{3CC96AC6-7582-4A62-9D6B-626F86399818}" dt="2022-09-10T00:35:20.634" v="22980" actId="14100"/>
          <ac:spMkLst>
            <pc:docMk/>
            <pc:sldMk cId="3246695481" sldId="2559"/>
            <ac:spMk id="35" creationId="{789A340A-B85B-976C-0362-5401835A5F50}"/>
          </ac:spMkLst>
        </pc:spChg>
        <pc:spChg chg="add del mod">
          <ac:chgData name="Rogerio Aguiar" userId="86fef4cc378c3954" providerId="LiveId" clId="{3CC96AC6-7582-4A62-9D6B-626F86399818}" dt="2022-09-05T14:17:40.289" v="10636" actId="478"/>
          <ac:spMkLst>
            <pc:docMk/>
            <pc:sldMk cId="3246695481" sldId="2559"/>
            <ac:spMk id="37" creationId="{74FC912A-FFB1-14B4-77B5-FD11D02C66C4}"/>
          </ac:spMkLst>
        </pc:spChg>
        <pc:spChg chg="add del mod">
          <ac:chgData name="Rogerio Aguiar" userId="86fef4cc378c3954" providerId="LiveId" clId="{3CC96AC6-7582-4A62-9D6B-626F86399818}" dt="2022-09-05T14:23:30.418" v="10804" actId="478"/>
          <ac:spMkLst>
            <pc:docMk/>
            <pc:sldMk cId="3246695481" sldId="2559"/>
            <ac:spMk id="39" creationId="{A7653080-3B6D-1A24-2104-B23A66A07ED8}"/>
          </ac:spMkLst>
        </pc:spChg>
        <pc:grpChg chg="add del mod">
          <ac:chgData name="Rogerio Aguiar" userId="86fef4cc378c3954" providerId="LiveId" clId="{3CC96AC6-7582-4A62-9D6B-626F86399818}" dt="2022-09-10T00:35:09.668" v="22978" actId="478"/>
          <ac:grpSpMkLst>
            <pc:docMk/>
            <pc:sldMk cId="3246695481" sldId="2559"/>
            <ac:grpSpMk id="22" creationId="{1EC84C25-420B-DEF0-BFD0-2C33DDB99FB0}"/>
          </ac:grpSpMkLst>
        </pc:grpChg>
        <pc:grpChg chg="add del mod">
          <ac:chgData name="Rogerio Aguiar" userId="86fef4cc378c3954" providerId="LiveId" clId="{3CC96AC6-7582-4A62-9D6B-626F86399818}" dt="2022-09-05T14:01:05.746" v="10550" actId="478"/>
          <ac:grpSpMkLst>
            <pc:docMk/>
            <pc:sldMk cId="3246695481" sldId="2559"/>
            <ac:grpSpMk id="24" creationId="{86AA988D-E0E8-9213-C65C-E4645AD241EF}"/>
          </ac:grpSpMkLst>
        </pc:grpChg>
        <pc:grpChg chg="add mod">
          <ac:chgData name="Rogerio Aguiar" userId="86fef4cc378c3954" providerId="LiveId" clId="{3CC96AC6-7582-4A62-9D6B-626F86399818}" dt="2022-09-07T23:49:14.389" v="20521" actId="14100"/>
          <ac:grpSpMkLst>
            <pc:docMk/>
            <pc:sldMk cId="3246695481" sldId="2559"/>
            <ac:grpSpMk id="27" creationId="{AD817B37-0D51-DE90-3262-0D718350FC10}"/>
          </ac:grpSpMkLst>
        </pc:grpChg>
        <pc:picChg chg="del">
          <ac:chgData name="Rogerio Aguiar" userId="86fef4cc378c3954" providerId="LiveId" clId="{3CC96AC6-7582-4A62-9D6B-626F86399818}" dt="2022-09-05T13:35:59.151" v="9927" actId="478"/>
          <ac:picMkLst>
            <pc:docMk/>
            <pc:sldMk cId="3246695481" sldId="2559"/>
            <ac:picMk id="4" creationId="{EFB788C3-BB4E-09FB-8FC2-E838FD6ADA81}"/>
          </ac:picMkLst>
        </pc:picChg>
        <pc:picChg chg="add del">
          <ac:chgData name="Rogerio Aguiar" userId="86fef4cc378c3954" providerId="LiveId" clId="{3CC96AC6-7582-4A62-9D6B-626F86399818}" dt="2022-09-05T13:36:46.344" v="9931" actId="478"/>
          <ac:picMkLst>
            <pc:docMk/>
            <pc:sldMk cId="3246695481" sldId="2559"/>
            <ac:picMk id="5" creationId="{5D139B72-C8DB-6A91-3B32-9210CA8BDE22}"/>
          </ac:picMkLst>
        </pc:picChg>
        <pc:picChg chg="add del">
          <ac:chgData name="Rogerio Aguiar" userId="86fef4cc378c3954" providerId="LiveId" clId="{3CC96AC6-7582-4A62-9D6B-626F86399818}" dt="2022-09-05T13:36:39.738" v="9930" actId="22"/>
          <ac:picMkLst>
            <pc:docMk/>
            <pc:sldMk cId="3246695481" sldId="2559"/>
            <ac:picMk id="9" creationId="{6791363B-6A0E-DB73-7601-DF388A45192E}"/>
          </ac:picMkLst>
        </pc:picChg>
        <pc:picChg chg="add mod">
          <ac:chgData name="Rogerio Aguiar" userId="86fef4cc378c3954" providerId="LiveId" clId="{3CC96AC6-7582-4A62-9D6B-626F86399818}" dt="2022-09-07T23:48:58.612" v="20518" actId="14100"/>
          <ac:picMkLst>
            <pc:docMk/>
            <pc:sldMk cId="3246695481" sldId="2559"/>
            <ac:picMk id="13" creationId="{E4B550A6-AD3C-3ECD-7B15-734EF091EB93}"/>
          </ac:picMkLst>
        </pc:picChg>
        <pc:picChg chg="add del mod topLvl">
          <ac:chgData name="Rogerio Aguiar" userId="86fef4cc378c3954" providerId="LiveId" clId="{3CC96AC6-7582-4A62-9D6B-626F86399818}" dt="2022-09-10T00:35:16.249" v="22979" actId="478"/>
          <ac:picMkLst>
            <pc:docMk/>
            <pc:sldMk cId="3246695481" sldId="2559"/>
            <ac:picMk id="20" creationId="{6AF94189-7867-3C61-9C56-61574DE23DAC}"/>
          </ac:picMkLst>
        </pc:picChg>
        <pc:picChg chg="mod">
          <ac:chgData name="Rogerio Aguiar" userId="86fef4cc378c3954" providerId="LiveId" clId="{3CC96AC6-7582-4A62-9D6B-626F86399818}" dt="2022-09-05T13:53:08.473" v="10430"/>
          <ac:picMkLst>
            <pc:docMk/>
            <pc:sldMk cId="3246695481" sldId="2559"/>
            <ac:picMk id="25" creationId="{200C9F63-AC42-A3D9-1AEB-32CFC308F51A}"/>
          </ac:picMkLst>
        </pc:picChg>
        <pc:picChg chg="mod">
          <ac:chgData name="Rogerio Aguiar" userId="86fef4cc378c3954" providerId="LiveId" clId="{3CC96AC6-7582-4A62-9D6B-626F86399818}" dt="2022-09-05T14:01:49.551" v="10560" actId="1076"/>
          <ac:picMkLst>
            <pc:docMk/>
            <pc:sldMk cId="3246695481" sldId="2559"/>
            <ac:picMk id="28" creationId="{928A91AE-AAF6-0231-092D-50AA711C0DAC}"/>
          </ac:picMkLst>
        </pc:pic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751620793" sldId="2560"/>
        </pc:sldMkLst>
      </pc:sldChg>
      <pc:sldChg chg="addSp delSp modSp add mod modAnim">
        <pc:chgData name="Rogerio Aguiar" userId="86fef4cc378c3954" providerId="LiveId" clId="{3CC96AC6-7582-4A62-9D6B-626F86399818}" dt="2022-09-09T19:59:10.163" v="21750" actId="207"/>
        <pc:sldMkLst>
          <pc:docMk/>
          <pc:sldMk cId="3851583252" sldId="2560"/>
        </pc:sldMkLst>
        <pc:spChg chg="mod">
          <ac:chgData name="Rogerio Aguiar" userId="86fef4cc378c3954" providerId="LiveId" clId="{3CC96AC6-7582-4A62-9D6B-626F86399818}" dt="2022-09-06T18:43:32.499" v="13116" actId="20577"/>
          <ac:spMkLst>
            <pc:docMk/>
            <pc:sldMk cId="3851583252" sldId="2560"/>
            <ac:spMk id="3" creationId="{DD2E304A-503B-9E2A-F84C-78A0AFDE9370}"/>
          </ac:spMkLst>
        </pc:spChg>
        <pc:spChg chg="add mod">
          <ac:chgData name="Rogerio Aguiar" userId="86fef4cc378c3954" providerId="LiveId" clId="{3CC96AC6-7582-4A62-9D6B-626F86399818}" dt="2022-09-09T19:59:10.163" v="21750" actId="207"/>
          <ac:spMkLst>
            <pc:docMk/>
            <pc:sldMk cId="3851583252" sldId="2560"/>
            <ac:spMk id="5" creationId="{D4DD50BD-8270-A7A1-12A8-9E710CAC580E}"/>
          </ac:spMkLst>
        </pc:spChg>
        <pc:spChg chg="del">
          <ac:chgData name="Rogerio Aguiar" userId="86fef4cc378c3954" providerId="LiveId" clId="{3CC96AC6-7582-4A62-9D6B-626F86399818}" dt="2022-09-06T18:48:59.220" v="13123" actId="478"/>
          <ac:spMkLst>
            <pc:docMk/>
            <pc:sldMk cId="3851583252" sldId="2560"/>
            <ac:spMk id="7" creationId="{6ACF4E1C-636C-2148-4E9C-B1BA8558F3BA}"/>
          </ac:spMkLst>
        </pc:spChg>
        <pc:spChg chg="del">
          <ac:chgData name="Rogerio Aguiar" userId="86fef4cc378c3954" providerId="LiveId" clId="{3CC96AC6-7582-4A62-9D6B-626F86399818}" dt="2022-09-06T18:49:03.670" v="13125" actId="478"/>
          <ac:spMkLst>
            <pc:docMk/>
            <pc:sldMk cId="3851583252" sldId="2560"/>
            <ac:spMk id="8" creationId="{9D65230E-9B99-32E4-A616-DF387C17FEBB}"/>
          </ac:spMkLst>
        </pc:spChg>
        <pc:spChg chg="mod">
          <ac:chgData name="Rogerio Aguiar" userId="86fef4cc378c3954" providerId="LiveId" clId="{3CC96AC6-7582-4A62-9D6B-626F86399818}" dt="2022-09-07T23:56:44.320" v="20557" actId="255"/>
          <ac:spMkLst>
            <pc:docMk/>
            <pc:sldMk cId="3851583252" sldId="2560"/>
            <ac:spMk id="10" creationId="{98EBA321-55DB-47BB-EF55-048744959C5A}"/>
          </ac:spMkLst>
        </pc:spChg>
        <pc:spChg chg="del mod">
          <ac:chgData name="Rogerio Aguiar" userId="86fef4cc378c3954" providerId="LiveId" clId="{3CC96AC6-7582-4A62-9D6B-626F86399818}" dt="2022-09-06T18:49:02.036" v="13124" actId="478"/>
          <ac:spMkLst>
            <pc:docMk/>
            <pc:sldMk cId="3851583252" sldId="2560"/>
            <ac:spMk id="12" creationId="{8520F17E-9E6B-034F-63A3-7B7EDC0A23F5}"/>
          </ac:spMkLst>
        </pc:spChg>
        <pc:spChg chg="add mod">
          <ac:chgData name="Rogerio Aguiar" userId="86fef4cc378c3954" providerId="LiveId" clId="{3CC96AC6-7582-4A62-9D6B-626F86399818}" dt="2022-09-07T23:56:28.765" v="20554" actId="404"/>
          <ac:spMkLst>
            <pc:docMk/>
            <pc:sldMk cId="3851583252" sldId="2560"/>
            <ac:spMk id="13" creationId="{1EF43A23-93EB-1952-A182-C19E42F68121}"/>
          </ac:spMkLst>
        </pc:spChg>
        <pc:spChg chg="add mod">
          <ac:chgData name="Rogerio Aguiar" userId="86fef4cc378c3954" providerId="LiveId" clId="{3CC96AC6-7582-4A62-9D6B-626F86399818}" dt="2022-09-09T19:58:49.811" v="21749" actId="20577"/>
          <ac:spMkLst>
            <pc:docMk/>
            <pc:sldMk cId="3851583252" sldId="2560"/>
            <ac:spMk id="15" creationId="{0F103638-1A17-C560-60F1-C3D18D89B293}"/>
          </ac:spMkLst>
        </pc:spChg>
        <pc:picChg chg="del">
          <ac:chgData name="Rogerio Aguiar" userId="86fef4cc378c3954" providerId="LiveId" clId="{3CC96AC6-7582-4A62-9D6B-626F86399818}" dt="2022-09-06T18:49:04.710" v="13126" actId="478"/>
          <ac:picMkLst>
            <pc:docMk/>
            <pc:sldMk cId="3851583252" sldId="2560"/>
            <ac:picMk id="4" creationId="{EFB788C3-BB4E-09FB-8FC2-E838FD6ADA81}"/>
          </ac:picMkLst>
        </pc:picChg>
        <pc:picChg chg="add del mod">
          <ac:chgData name="Rogerio Aguiar" userId="86fef4cc378c3954" providerId="LiveId" clId="{3CC96AC6-7582-4A62-9D6B-626F86399818}" dt="2022-09-06T19:24:47.761" v="13679" actId="478"/>
          <ac:picMkLst>
            <pc:docMk/>
            <pc:sldMk cId="3851583252" sldId="2560"/>
            <ac:picMk id="9" creationId="{39D42721-6CAB-0FBD-E984-FA6B336693A3}"/>
          </ac:picMkLst>
        </pc:picChg>
        <pc:picChg chg="add mod">
          <ac:chgData name="Rogerio Aguiar" userId="86fef4cc378c3954" providerId="LiveId" clId="{3CC96AC6-7582-4A62-9D6B-626F86399818}" dt="2022-09-06T19:24:54.623" v="13682" actId="1076"/>
          <ac:picMkLst>
            <pc:docMk/>
            <pc:sldMk cId="3851583252" sldId="2560"/>
            <ac:picMk id="17" creationId="{8E4AC79D-F622-7F25-CEC4-7346123B6681}"/>
          </ac:picMkLst>
        </pc:pic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614122782" sldId="2561"/>
        </pc:sldMkLst>
      </pc:sldChg>
      <pc:sldChg chg="addSp delSp modSp add mod addAnim delAnim modAnim">
        <pc:chgData name="Rogerio Aguiar" userId="86fef4cc378c3954" providerId="LiveId" clId="{3CC96AC6-7582-4A62-9D6B-626F86399818}" dt="2022-09-10T01:22:27.004" v="23166" actId="478"/>
        <pc:sldMkLst>
          <pc:docMk/>
          <pc:sldMk cId="4116866715" sldId="2561"/>
        </pc:sldMkLst>
        <pc:spChg chg="mod">
          <ac:chgData name="Rogerio Aguiar" userId="86fef4cc378c3954" providerId="LiveId" clId="{3CC96AC6-7582-4A62-9D6B-626F86399818}" dt="2022-09-06T18:09:03.588" v="12384" actId="20577"/>
          <ac:spMkLst>
            <pc:docMk/>
            <pc:sldMk cId="4116866715" sldId="2561"/>
            <ac:spMk id="3" creationId="{DD2E304A-503B-9E2A-F84C-78A0AFDE9370}"/>
          </ac:spMkLst>
        </pc:spChg>
        <pc:spChg chg="del">
          <ac:chgData name="Rogerio Aguiar" userId="86fef4cc378c3954" providerId="LiveId" clId="{3CC96AC6-7582-4A62-9D6B-626F86399818}" dt="2022-09-05T23:40:31.516" v="11682" actId="21"/>
          <ac:spMkLst>
            <pc:docMk/>
            <pc:sldMk cId="4116866715" sldId="2561"/>
            <ac:spMk id="6" creationId="{9DDF7DFF-057F-665B-C348-B91DCD81C99B}"/>
          </ac:spMkLst>
        </pc:spChg>
        <pc:spChg chg="add mod">
          <ac:chgData name="Rogerio Aguiar" userId="86fef4cc378c3954" providerId="LiveId" clId="{3CC96AC6-7582-4A62-9D6B-626F86399818}" dt="2022-09-09T19:56:49.987" v="21739" actId="1076"/>
          <ac:spMkLst>
            <pc:docMk/>
            <pc:sldMk cId="4116866715" sldId="2561"/>
            <ac:spMk id="7" creationId="{48E4D812-AA4A-68C8-EA27-1DCDBE1849F9}"/>
          </ac:spMkLst>
        </pc:spChg>
        <pc:spChg chg="add mod">
          <ac:chgData name="Rogerio Aguiar" userId="86fef4cc378c3954" providerId="LiveId" clId="{3CC96AC6-7582-4A62-9D6B-626F86399818}" dt="2022-09-10T01:18:03.814" v="23109" actId="208"/>
          <ac:spMkLst>
            <pc:docMk/>
            <pc:sldMk cId="4116866715" sldId="2561"/>
            <ac:spMk id="8" creationId="{2B3E2C14-269F-D33F-380E-56F7801EA6C7}"/>
          </ac:spMkLst>
        </pc:spChg>
        <pc:spChg chg="del">
          <ac:chgData name="Rogerio Aguiar" userId="86fef4cc378c3954" providerId="LiveId" clId="{3CC96AC6-7582-4A62-9D6B-626F86399818}" dt="2022-09-05T23:40:31.516" v="11682" actId="21"/>
          <ac:spMkLst>
            <pc:docMk/>
            <pc:sldMk cId="4116866715" sldId="2561"/>
            <ac:spMk id="8" creationId="{86E31670-E3FD-E34B-890E-6C897DEA23CE}"/>
          </ac:spMkLst>
        </pc:spChg>
        <pc:spChg chg="del">
          <ac:chgData name="Rogerio Aguiar" userId="86fef4cc378c3954" providerId="LiveId" clId="{3CC96AC6-7582-4A62-9D6B-626F86399818}" dt="2022-09-05T23:42:09.118" v="11735" actId="478"/>
          <ac:spMkLst>
            <pc:docMk/>
            <pc:sldMk cId="4116866715" sldId="2561"/>
            <ac:spMk id="15" creationId="{C3264064-903A-3F97-EB6A-80991F864613}"/>
          </ac:spMkLst>
        </pc:spChg>
        <pc:spChg chg="add mod">
          <ac:chgData name="Rogerio Aguiar" userId="86fef4cc378c3954" providerId="LiveId" clId="{3CC96AC6-7582-4A62-9D6B-626F86399818}" dt="2022-09-10T01:20:40.950" v="23125" actId="20577"/>
          <ac:spMkLst>
            <pc:docMk/>
            <pc:sldMk cId="4116866715" sldId="2561"/>
            <ac:spMk id="16" creationId="{88CC7429-DBD4-F3FC-7DD1-5E1D62037D86}"/>
          </ac:spMkLst>
        </pc:spChg>
        <pc:spChg chg="add del mod">
          <ac:chgData name="Rogerio Aguiar" userId="86fef4cc378c3954" providerId="LiveId" clId="{3CC96AC6-7582-4A62-9D6B-626F86399818}" dt="2022-09-10T01:21:30.204" v="23162" actId="20577"/>
          <ac:spMkLst>
            <pc:docMk/>
            <pc:sldMk cId="4116866715" sldId="2561"/>
            <ac:spMk id="18" creationId="{FDA63166-32D7-F2E2-5A58-9F62AD938120}"/>
          </ac:spMkLst>
        </pc:spChg>
        <pc:spChg chg="del">
          <ac:chgData name="Rogerio Aguiar" userId="86fef4cc378c3954" providerId="LiveId" clId="{3CC96AC6-7582-4A62-9D6B-626F86399818}" dt="2022-09-05T23:42:09.118" v="11735" actId="478"/>
          <ac:spMkLst>
            <pc:docMk/>
            <pc:sldMk cId="4116866715" sldId="2561"/>
            <ac:spMk id="19" creationId="{77B808F5-74EA-7D02-40E6-7C09F9A7D442}"/>
          </ac:spMkLst>
        </pc:spChg>
        <pc:spChg chg="add del mod">
          <ac:chgData name="Rogerio Aguiar" userId="86fef4cc378c3954" providerId="LiveId" clId="{3CC96AC6-7582-4A62-9D6B-626F86399818}" dt="2022-09-06T18:19:55.435" v="12654" actId="478"/>
          <ac:spMkLst>
            <pc:docMk/>
            <pc:sldMk cId="4116866715" sldId="2561"/>
            <ac:spMk id="21" creationId="{443868B7-868B-FBE2-7BF3-A5F0D6FABD27}"/>
          </ac:spMkLst>
        </pc:spChg>
        <pc:spChg chg="add mod">
          <ac:chgData name="Rogerio Aguiar" userId="86fef4cc378c3954" providerId="LiveId" clId="{3CC96AC6-7582-4A62-9D6B-626F86399818}" dt="2022-09-07T23:55:38.099" v="20552" actId="404"/>
          <ac:spMkLst>
            <pc:docMk/>
            <pc:sldMk cId="4116866715" sldId="2561"/>
            <ac:spMk id="23" creationId="{393C4AA2-8883-7350-0FDC-28FFCA205AAE}"/>
          </ac:spMkLst>
        </pc:spChg>
        <pc:spChg chg="add mod">
          <ac:chgData name="Rogerio Aguiar" userId="86fef4cc378c3954" providerId="LiveId" clId="{3CC96AC6-7582-4A62-9D6B-626F86399818}" dt="2022-09-07T23:55:34.420" v="20551" actId="404"/>
          <ac:spMkLst>
            <pc:docMk/>
            <pc:sldMk cId="4116866715" sldId="2561"/>
            <ac:spMk id="25" creationId="{804247AC-D794-BBD7-05A3-0400AF05F25C}"/>
          </ac:spMkLst>
        </pc:spChg>
        <pc:spChg chg="add mod">
          <ac:chgData name="Rogerio Aguiar" userId="86fef4cc378c3954" providerId="LiveId" clId="{3CC96AC6-7582-4A62-9D6B-626F86399818}" dt="2022-09-07T23:55:07.689" v="20545" actId="404"/>
          <ac:spMkLst>
            <pc:docMk/>
            <pc:sldMk cId="4116866715" sldId="2561"/>
            <ac:spMk id="30" creationId="{C30FC56F-8B18-A992-B670-BFEA76CB92A0}"/>
          </ac:spMkLst>
        </pc:spChg>
        <pc:spChg chg="del">
          <ac:chgData name="Rogerio Aguiar" userId="86fef4cc378c3954" providerId="LiveId" clId="{3CC96AC6-7582-4A62-9D6B-626F86399818}" dt="2022-09-05T23:48:36.381" v="11742" actId="478"/>
          <ac:spMkLst>
            <pc:docMk/>
            <pc:sldMk cId="4116866715" sldId="2561"/>
            <ac:spMk id="33" creationId="{E0AF176A-8BE4-F792-E30C-3089DCBFBBAF}"/>
          </ac:spMkLst>
        </pc:spChg>
        <pc:spChg chg="del mod">
          <ac:chgData name="Rogerio Aguiar" userId="86fef4cc378c3954" providerId="LiveId" clId="{3CC96AC6-7582-4A62-9D6B-626F86399818}" dt="2022-09-06T17:55:30.130" v="12359" actId="478"/>
          <ac:spMkLst>
            <pc:docMk/>
            <pc:sldMk cId="4116866715" sldId="2561"/>
            <ac:spMk id="35" creationId="{789A340A-B85B-976C-0362-5401835A5F50}"/>
          </ac:spMkLst>
        </pc:spChg>
        <pc:spChg chg="add mod">
          <ac:chgData name="Rogerio Aguiar" userId="86fef4cc378c3954" providerId="LiveId" clId="{3CC96AC6-7582-4A62-9D6B-626F86399818}" dt="2022-09-10T01:15:42.440" v="23096" actId="20577"/>
          <ac:spMkLst>
            <pc:docMk/>
            <pc:sldMk cId="4116866715" sldId="2561"/>
            <ac:spMk id="43" creationId="{A62F3CB5-1FA3-75CA-1783-93E836A0B7F7}"/>
          </ac:spMkLst>
        </pc:spChg>
        <pc:spChg chg="add del mod">
          <ac:chgData name="Rogerio Aguiar" userId="86fef4cc378c3954" providerId="LiveId" clId="{3CC96AC6-7582-4A62-9D6B-626F86399818}" dt="2022-09-10T01:22:27.004" v="23166" actId="478"/>
          <ac:spMkLst>
            <pc:docMk/>
            <pc:sldMk cId="4116866715" sldId="2561"/>
            <ac:spMk id="49" creationId="{5EB90C60-8813-6AF9-C252-43F162DFC84B}"/>
          </ac:spMkLst>
        </pc:spChg>
        <pc:grpChg chg="del">
          <ac:chgData name="Rogerio Aguiar" userId="86fef4cc378c3954" providerId="LiveId" clId="{3CC96AC6-7582-4A62-9D6B-626F86399818}" dt="2022-09-05T23:42:12.081" v="11736" actId="478"/>
          <ac:grpSpMkLst>
            <pc:docMk/>
            <pc:sldMk cId="4116866715" sldId="2561"/>
            <ac:grpSpMk id="27" creationId="{AD817B37-0D51-DE90-3262-0D718350FC10}"/>
          </ac:grpSpMkLst>
        </pc:grpChg>
        <pc:graphicFrameChg chg="add del mod modGraphic">
          <ac:chgData name="Rogerio Aguiar" userId="86fef4cc378c3954" providerId="LiveId" clId="{3CC96AC6-7582-4A62-9D6B-626F86399818}" dt="2022-09-06T00:03:59.118" v="11949" actId="478"/>
          <ac:graphicFrameMkLst>
            <pc:docMk/>
            <pc:sldMk cId="4116866715" sldId="2561"/>
            <ac:graphicFrameMk id="9" creationId="{23E9628F-108C-9E28-1A5A-7652DD988065}"/>
          </ac:graphicFrameMkLst>
        </pc:graphicFrameChg>
        <pc:graphicFrameChg chg="add del mod modGraphic">
          <ac:chgData name="Rogerio Aguiar" userId="86fef4cc378c3954" providerId="LiveId" clId="{3CC96AC6-7582-4A62-9D6B-626F86399818}" dt="2022-09-06T17:50:18.304" v="12252" actId="21"/>
          <ac:graphicFrameMkLst>
            <pc:docMk/>
            <pc:sldMk cId="4116866715" sldId="2561"/>
            <ac:graphicFrameMk id="10" creationId="{0734D646-0E00-BF3F-E99F-FFA15C341855}"/>
          </ac:graphicFrameMkLst>
        </pc:graphicFrameChg>
        <pc:picChg chg="add mod">
          <ac:chgData name="Rogerio Aguiar" userId="86fef4cc378c3954" providerId="LiveId" clId="{3CC96AC6-7582-4A62-9D6B-626F86399818}" dt="2022-09-10T01:12:08.387" v="23087" actId="1076"/>
          <ac:picMkLst>
            <pc:docMk/>
            <pc:sldMk cId="4116866715" sldId="2561"/>
            <ac:picMk id="4" creationId="{7DE1AF14-6BA3-4661-3287-8602F6AB1863}"/>
          </ac:picMkLst>
        </pc:picChg>
        <pc:picChg chg="add del mod">
          <ac:chgData name="Rogerio Aguiar" userId="86fef4cc378c3954" providerId="LiveId" clId="{3CC96AC6-7582-4A62-9D6B-626F86399818}" dt="2022-09-05T23:58:04.211" v="11891" actId="478"/>
          <ac:picMkLst>
            <pc:docMk/>
            <pc:sldMk cId="4116866715" sldId="2561"/>
            <ac:picMk id="4" creationId="{E72EC41D-6D43-DA47-A083-BFBED1A59ACE}"/>
          </ac:picMkLst>
        </pc:picChg>
        <pc:picChg chg="add mod">
          <ac:chgData name="Rogerio Aguiar" userId="86fef4cc378c3954" providerId="LiveId" clId="{3CC96AC6-7582-4A62-9D6B-626F86399818}" dt="2022-09-10T01:17:44.135" v="23104" actId="1076"/>
          <ac:picMkLst>
            <pc:docMk/>
            <pc:sldMk cId="4116866715" sldId="2561"/>
            <ac:picMk id="6" creationId="{6B37FE9E-7284-7D6E-D7A3-85F8A4C05972}"/>
          </ac:picMkLst>
        </pc:picChg>
        <pc:picChg chg="add mod">
          <ac:chgData name="Rogerio Aguiar" userId="86fef4cc378c3954" providerId="LiveId" clId="{3CC96AC6-7582-4A62-9D6B-626F86399818}" dt="2022-09-10T01:19:34.121" v="23117" actId="1076"/>
          <ac:picMkLst>
            <pc:docMk/>
            <pc:sldMk cId="4116866715" sldId="2561"/>
            <ac:picMk id="10" creationId="{9FE63CAF-7037-DB59-C403-3F432B60BACE}"/>
          </ac:picMkLst>
        </pc:picChg>
        <pc:picChg chg="add del mod">
          <ac:chgData name="Rogerio Aguiar" userId="86fef4cc378c3954" providerId="LiveId" clId="{3CC96AC6-7582-4A62-9D6B-626F86399818}" dt="2022-09-10T01:12:03.933" v="23085" actId="478"/>
          <ac:picMkLst>
            <pc:docMk/>
            <pc:sldMk cId="4116866715" sldId="2561"/>
            <ac:picMk id="12" creationId="{85083546-A33B-9379-86AE-F06D887E5EC6}"/>
          </ac:picMkLst>
        </pc:picChg>
        <pc:picChg chg="add mod">
          <ac:chgData name="Rogerio Aguiar" userId="86fef4cc378c3954" providerId="LiveId" clId="{3CC96AC6-7582-4A62-9D6B-626F86399818}" dt="2022-09-10T01:22:23.569" v="23165" actId="1076"/>
          <ac:picMkLst>
            <pc:docMk/>
            <pc:sldMk cId="4116866715" sldId="2561"/>
            <ac:picMk id="13" creationId="{31692435-4DCC-DE31-AA57-B5B568930242}"/>
          </ac:picMkLst>
        </pc:picChg>
        <pc:picChg chg="del">
          <ac:chgData name="Rogerio Aguiar" userId="86fef4cc378c3954" providerId="LiveId" clId="{3CC96AC6-7582-4A62-9D6B-626F86399818}" dt="2022-09-05T23:42:48.909" v="11738" actId="478"/>
          <ac:picMkLst>
            <pc:docMk/>
            <pc:sldMk cId="4116866715" sldId="2561"/>
            <ac:picMk id="13" creationId="{E4B550A6-AD3C-3ECD-7B15-734EF091EB93}"/>
          </ac:picMkLst>
        </pc:picChg>
        <pc:picChg chg="add del mod ord">
          <ac:chgData name="Rogerio Aguiar" userId="86fef4cc378c3954" providerId="LiveId" clId="{3CC96AC6-7582-4A62-9D6B-626F86399818}" dt="2022-09-10T01:15:51.523" v="23100" actId="478"/>
          <ac:picMkLst>
            <pc:docMk/>
            <pc:sldMk cId="4116866715" sldId="2561"/>
            <ac:picMk id="39" creationId="{0B907FC4-E122-53AA-D17C-C524F34AEA6F}"/>
          </ac:picMkLst>
        </pc:picChg>
        <pc:picChg chg="add del mod">
          <ac:chgData name="Rogerio Aguiar" userId="86fef4cc378c3954" providerId="LiveId" clId="{3CC96AC6-7582-4A62-9D6B-626F86399818}" dt="2022-09-10T01:15:46.118" v="23097" actId="478"/>
          <ac:picMkLst>
            <pc:docMk/>
            <pc:sldMk cId="4116866715" sldId="2561"/>
            <ac:picMk id="45" creationId="{7D4D349D-F7BD-28F2-139B-11976783EC0A}"/>
          </ac:picMkLst>
        </pc:picChg>
        <pc:picChg chg="add del mod">
          <ac:chgData name="Rogerio Aguiar" userId="86fef4cc378c3954" providerId="LiveId" clId="{3CC96AC6-7582-4A62-9D6B-626F86399818}" dt="2022-09-10T01:15:53.087" v="23101" actId="478"/>
          <ac:picMkLst>
            <pc:docMk/>
            <pc:sldMk cId="4116866715" sldId="2561"/>
            <ac:picMk id="47" creationId="{71775435-6D00-E410-F228-8B97957B83DA}"/>
          </ac:picMkLst>
        </pc:picChg>
        <pc:cxnChg chg="add mod ord">
          <ac:chgData name="Rogerio Aguiar" userId="86fef4cc378c3954" providerId="LiveId" clId="{3CC96AC6-7582-4A62-9D6B-626F86399818}" dt="2022-09-07T18:16:21.724" v="19373" actId="167"/>
          <ac:cxnSpMkLst>
            <pc:docMk/>
            <pc:sldMk cId="4116866715" sldId="2561"/>
            <ac:cxnSpMk id="32" creationId="{7B577F9B-0D48-DDFD-8EB4-B245F24DFA53}"/>
          </ac:cxnSpMkLst>
        </pc:cxnChg>
        <pc:cxnChg chg="add mod">
          <ac:chgData name="Rogerio Aguiar" userId="86fef4cc378c3954" providerId="LiveId" clId="{3CC96AC6-7582-4A62-9D6B-626F86399818}" dt="2022-09-07T18:09:13.035" v="19326" actId="14100"/>
          <ac:cxnSpMkLst>
            <pc:docMk/>
            <pc:sldMk cId="4116866715" sldId="2561"/>
            <ac:cxnSpMk id="36" creationId="{95A8782C-BE03-8FAC-8151-523A24EDE2ED}"/>
          </ac:cxnSpMkLst>
        </pc:cxn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953975640" sldId="2562"/>
        </pc:sldMkLst>
      </pc:sldChg>
      <pc:sldChg chg="addSp delSp modSp add mod setBg">
        <pc:chgData name="Rogerio Aguiar" userId="86fef4cc378c3954" providerId="LiveId" clId="{3CC96AC6-7582-4A62-9D6B-626F86399818}" dt="2022-09-06T18:42:43.172" v="13103" actId="14100"/>
        <pc:sldMkLst>
          <pc:docMk/>
          <pc:sldMk cId="2739159477" sldId="2562"/>
        </pc:sldMkLst>
        <pc:spChg chg="mod ord">
          <ac:chgData name="Rogerio Aguiar" userId="86fef4cc378c3954" providerId="LiveId" clId="{3CC96AC6-7582-4A62-9D6B-626F86399818}" dt="2022-09-06T18:40:46.674" v="13066" actId="20577"/>
          <ac:spMkLst>
            <pc:docMk/>
            <pc:sldMk cId="2739159477" sldId="2562"/>
            <ac:spMk id="3" creationId="{DD2E304A-503B-9E2A-F84C-78A0AFDE9370}"/>
          </ac:spMkLst>
        </pc:spChg>
        <pc:spChg chg="add mod">
          <ac:chgData name="Rogerio Aguiar" userId="86fef4cc378c3954" providerId="LiveId" clId="{3CC96AC6-7582-4A62-9D6B-626F86399818}" dt="2022-09-06T18:42:35.630" v="13101" actId="20577"/>
          <ac:spMkLst>
            <pc:docMk/>
            <pc:sldMk cId="2739159477" sldId="2562"/>
            <ac:spMk id="6" creationId="{ED478C5C-52B0-F8CD-5CA5-5F72780C0590}"/>
          </ac:spMkLst>
        </pc:spChg>
        <pc:spChg chg="del">
          <ac:chgData name="Rogerio Aguiar" userId="86fef4cc378c3954" providerId="LiveId" clId="{3CC96AC6-7582-4A62-9D6B-626F86399818}" dt="2022-09-06T18:33:27.612" v="12899" actId="478"/>
          <ac:spMkLst>
            <pc:docMk/>
            <pc:sldMk cId="2739159477" sldId="2562"/>
            <ac:spMk id="7" creationId="{48E4D812-AA4A-68C8-EA27-1DCDBE1849F9}"/>
          </ac:spMkLst>
        </pc:spChg>
        <pc:spChg chg="add del">
          <ac:chgData name="Rogerio Aguiar" userId="86fef4cc378c3954" providerId="LiveId" clId="{3CC96AC6-7582-4A62-9D6B-626F86399818}" dt="2022-09-06T18:36:23.412" v="12911" actId="26606"/>
          <ac:spMkLst>
            <pc:docMk/>
            <pc:sldMk cId="2739159477" sldId="2562"/>
            <ac:spMk id="8" creationId="{FF9B822F-893E-44C8-963C-64F50ACECBB2}"/>
          </ac:spMkLst>
        </pc:spChg>
        <pc:spChg chg="add del">
          <ac:chgData name="Rogerio Aguiar" userId="86fef4cc378c3954" providerId="LiveId" clId="{3CC96AC6-7582-4A62-9D6B-626F86399818}" dt="2022-09-06T18:34:14.379" v="12903" actId="26606"/>
          <ac:spMkLst>
            <pc:docMk/>
            <pc:sldMk cId="2739159477" sldId="2562"/>
            <ac:spMk id="9" creationId="{37C89E4B-3C9F-44B9-8B86-D9E3D112D8EC}"/>
          </ac:spMkLst>
        </pc:spChg>
        <pc:spChg chg="add del">
          <ac:chgData name="Rogerio Aguiar" userId="86fef4cc378c3954" providerId="LiveId" clId="{3CC96AC6-7582-4A62-9D6B-626F86399818}" dt="2022-09-06T18:36:23.412" v="12911" actId="26606"/>
          <ac:spMkLst>
            <pc:docMk/>
            <pc:sldMk cId="2739159477" sldId="2562"/>
            <ac:spMk id="10" creationId="{EBF87945-A001-489F-9D9B-7D9435F0B9CA}"/>
          </ac:spMkLst>
        </pc:spChg>
        <pc:spChg chg="add del">
          <ac:chgData name="Rogerio Aguiar" userId="86fef4cc378c3954" providerId="LiveId" clId="{3CC96AC6-7582-4A62-9D6B-626F86399818}" dt="2022-09-06T18:36:32.090" v="12915" actId="26606"/>
          <ac:spMkLst>
            <pc:docMk/>
            <pc:sldMk cId="2739159477" sldId="2562"/>
            <ac:spMk id="14" creationId="{5E39A796-BE83-48B1-B33F-35C4A32AAB57}"/>
          </ac:spMkLst>
        </pc:spChg>
        <pc:spChg chg="add del">
          <ac:chgData name="Rogerio Aguiar" userId="86fef4cc378c3954" providerId="LiveId" clId="{3CC96AC6-7582-4A62-9D6B-626F86399818}" dt="2022-09-06T18:36:32.090" v="12915" actId="26606"/>
          <ac:spMkLst>
            <pc:docMk/>
            <pc:sldMk cId="2739159477" sldId="2562"/>
            <ac:spMk id="15" creationId="{72F84B47-E267-4194-8194-831DB7B5547F}"/>
          </ac:spMkLst>
        </pc:spChg>
        <pc:spChg chg="del">
          <ac:chgData name="Rogerio Aguiar" userId="86fef4cc378c3954" providerId="LiveId" clId="{3CC96AC6-7582-4A62-9D6B-626F86399818}" dt="2022-09-06T18:33:27.612" v="12899" actId="478"/>
          <ac:spMkLst>
            <pc:docMk/>
            <pc:sldMk cId="2739159477" sldId="2562"/>
            <ac:spMk id="16" creationId="{88CC7429-DBD4-F3FC-7DD1-5E1D62037D86}"/>
          </ac:spMkLst>
        </pc:spChg>
        <pc:spChg chg="del">
          <ac:chgData name="Rogerio Aguiar" userId="86fef4cc378c3954" providerId="LiveId" clId="{3CC96AC6-7582-4A62-9D6B-626F86399818}" dt="2022-09-06T18:33:30.885" v="12900" actId="478"/>
          <ac:spMkLst>
            <pc:docMk/>
            <pc:sldMk cId="2739159477" sldId="2562"/>
            <ac:spMk id="18" creationId="{FDA63166-32D7-F2E2-5A58-9F62AD938120}"/>
          </ac:spMkLst>
        </pc:spChg>
        <pc:spChg chg="del">
          <ac:chgData name="Rogerio Aguiar" userId="86fef4cc378c3954" providerId="LiveId" clId="{3CC96AC6-7582-4A62-9D6B-626F86399818}" dt="2022-09-06T18:33:27.612" v="12899" actId="478"/>
          <ac:spMkLst>
            <pc:docMk/>
            <pc:sldMk cId="2739159477" sldId="2562"/>
            <ac:spMk id="21" creationId="{443868B7-868B-FBE2-7BF3-A5F0D6FABD27}"/>
          </ac:spMkLst>
        </pc:spChg>
        <pc:spChg chg="del">
          <ac:chgData name="Rogerio Aguiar" userId="86fef4cc378c3954" providerId="LiveId" clId="{3CC96AC6-7582-4A62-9D6B-626F86399818}" dt="2022-09-06T18:33:27.612" v="12899" actId="478"/>
          <ac:spMkLst>
            <pc:docMk/>
            <pc:sldMk cId="2739159477" sldId="2562"/>
            <ac:spMk id="23" creationId="{393C4AA2-8883-7350-0FDC-28FFCA205AAE}"/>
          </ac:spMkLst>
        </pc:spChg>
        <pc:spChg chg="del">
          <ac:chgData name="Rogerio Aguiar" userId="86fef4cc378c3954" providerId="LiveId" clId="{3CC96AC6-7582-4A62-9D6B-626F86399818}" dt="2022-09-06T18:33:27.612" v="12899" actId="478"/>
          <ac:spMkLst>
            <pc:docMk/>
            <pc:sldMk cId="2739159477" sldId="2562"/>
            <ac:spMk id="25" creationId="{804247AC-D794-BBD7-05A3-0400AF05F25C}"/>
          </ac:spMkLst>
        </pc:spChg>
        <pc:spChg chg="del">
          <ac:chgData name="Rogerio Aguiar" userId="86fef4cc378c3954" providerId="LiveId" clId="{3CC96AC6-7582-4A62-9D6B-626F86399818}" dt="2022-09-06T18:33:27.612" v="12899" actId="478"/>
          <ac:spMkLst>
            <pc:docMk/>
            <pc:sldMk cId="2739159477" sldId="2562"/>
            <ac:spMk id="30" creationId="{C30FC56F-8B18-A992-B670-BFEA76CB92A0}"/>
          </ac:spMkLst>
        </pc:spChg>
        <pc:picChg chg="add del mod ord">
          <ac:chgData name="Rogerio Aguiar" userId="86fef4cc378c3954" providerId="LiveId" clId="{3CC96AC6-7582-4A62-9D6B-626F86399818}" dt="2022-09-06T18:37:44.818" v="12963" actId="478"/>
          <ac:picMkLst>
            <pc:docMk/>
            <pc:sldMk cId="2739159477" sldId="2562"/>
            <ac:picMk id="4" creationId="{6009A37F-E84D-670D-D85A-D1C16CA4F92B}"/>
          </ac:picMkLst>
        </pc:picChg>
        <pc:picChg chg="del">
          <ac:chgData name="Rogerio Aguiar" userId="86fef4cc378c3954" providerId="LiveId" clId="{3CC96AC6-7582-4A62-9D6B-626F86399818}" dt="2022-09-06T18:33:27.612" v="12899" actId="478"/>
          <ac:picMkLst>
            <pc:docMk/>
            <pc:sldMk cId="2739159477" sldId="2562"/>
            <ac:picMk id="12" creationId="{85083546-A33B-9379-86AE-F06D887E5EC6}"/>
          </ac:picMkLst>
        </pc:picChg>
        <pc:picChg chg="add mod ord">
          <ac:chgData name="Rogerio Aguiar" userId="86fef4cc378c3954" providerId="LiveId" clId="{3CC96AC6-7582-4A62-9D6B-626F86399818}" dt="2022-09-06T18:42:43.172" v="13103" actId="14100"/>
          <ac:picMkLst>
            <pc:docMk/>
            <pc:sldMk cId="2739159477" sldId="2562"/>
            <ac:picMk id="19" creationId="{6E214B85-1652-C208-1532-3D3692E07A8C}"/>
          </ac:picMkLst>
        </pc:picChg>
        <pc:cxnChg chg="add del">
          <ac:chgData name="Rogerio Aguiar" userId="86fef4cc378c3954" providerId="LiveId" clId="{3CC96AC6-7582-4A62-9D6B-626F86399818}" dt="2022-09-06T18:34:14.379" v="12903" actId="26606"/>
          <ac:cxnSpMkLst>
            <pc:docMk/>
            <pc:sldMk cId="2739159477" sldId="2562"/>
            <ac:cxnSpMk id="11" creationId="{AA2EAA10-076F-46BD-8F0F-B9A2FB77A85C}"/>
          </ac:cxnSpMkLst>
        </pc:cxnChg>
        <pc:cxnChg chg="add del">
          <ac:chgData name="Rogerio Aguiar" userId="86fef4cc378c3954" providerId="LiveId" clId="{3CC96AC6-7582-4A62-9D6B-626F86399818}" dt="2022-09-06T18:34:14.379" v="12903" actId="26606"/>
          <ac:cxnSpMkLst>
            <pc:docMk/>
            <pc:sldMk cId="2739159477" sldId="2562"/>
            <ac:cxnSpMk id="13" creationId="{D891E407-403B-4764-86C9-33A56D3BCAA3}"/>
          </ac:cxnSpMkLst>
        </pc:cxnChg>
      </pc:sldChg>
      <pc:sldChg chg="modSp mod">
        <pc:chgData name="Rogerio Aguiar" userId="86fef4cc378c3954" providerId="LiveId" clId="{3CC96AC6-7582-4A62-9D6B-626F86399818}" dt="2022-09-07T13:29:23.976" v="16737" actId="27636"/>
        <pc:sldMkLst>
          <pc:docMk/>
          <pc:sldMk cId="933617237" sldId="2563"/>
        </pc:sldMkLst>
        <pc:spChg chg="mod">
          <ac:chgData name="Rogerio Aguiar" userId="86fef4cc378c3954" providerId="LiveId" clId="{3CC96AC6-7582-4A62-9D6B-626F86399818}" dt="2022-09-07T13:29:23.976" v="16737" actId="27636"/>
          <ac:spMkLst>
            <pc:docMk/>
            <pc:sldMk cId="933617237" sldId="2563"/>
            <ac:spMk id="139266" creationId="{00000000-0000-0000-0000-000000000000}"/>
          </ac:spMkLst>
        </pc:sp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299939853" sldId="2563"/>
        </pc:sldMkLst>
      </pc:sldChg>
      <pc:sldChg chg="addSp delSp modSp add mod modAnim">
        <pc:chgData name="Rogerio Aguiar" userId="86fef4cc378c3954" providerId="LiveId" clId="{3CC96AC6-7582-4A62-9D6B-626F86399818}" dt="2022-09-08T00:08:23.563" v="20753" actId="20577"/>
        <pc:sldMkLst>
          <pc:docMk/>
          <pc:sldMk cId="1281881744" sldId="2564"/>
        </pc:sldMkLst>
        <pc:spChg chg="mod">
          <ac:chgData name="Rogerio Aguiar" userId="86fef4cc378c3954" providerId="LiveId" clId="{3CC96AC6-7582-4A62-9D6B-626F86399818}" dt="2022-09-07T13:12:34.984" v="16345" actId="21"/>
          <ac:spMkLst>
            <pc:docMk/>
            <pc:sldMk cId="1281881744" sldId="2564"/>
            <ac:spMk id="3" creationId="{2868AAB7-2EB8-D5D7-B490-08A5543E8CCB}"/>
          </ac:spMkLst>
        </pc:spChg>
        <pc:spChg chg="mod">
          <ac:chgData name="Rogerio Aguiar" userId="86fef4cc378c3954" providerId="LiveId" clId="{3CC96AC6-7582-4A62-9D6B-626F86399818}" dt="2022-09-08T00:08:23.563" v="20753" actId="20577"/>
          <ac:spMkLst>
            <pc:docMk/>
            <pc:sldMk cId="1281881744" sldId="2564"/>
            <ac:spMk id="4" creationId="{E23CAD15-BF00-2B72-BB24-21DCE95C5E65}"/>
          </ac:spMkLst>
        </pc:spChg>
        <pc:spChg chg="mod">
          <ac:chgData name="Rogerio Aguiar" userId="86fef4cc378c3954" providerId="LiveId" clId="{3CC96AC6-7582-4A62-9D6B-626F86399818}" dt="2022-09-07T11:47:19.857" v="14098" actId="1076"/>
          <ac:spMkLst>
            <pc:docMk/>
            <pc:sldMk cId="1281881744" sldId="2564"/>
            <ac:spMk id="7" creationId="{BFEE9158-1782-EB1F-91FF-2BD6BF1D5DA8}"/>
          </ac:spMkLst>
        </pc:spChg>
        <pc:spChg chg="add mod">
          <ac:chgData name="Rogerio Aguiar" userId="86fef4cc378c3954" providerId="LiveId" clId="{3CC96AC6-7582-4A62-9D6B-626F86399818}" dt="2022-09-07T13:10:05.475" v="16335" actId="20577"/>
          <ac:spMkLst>
            <pc:docMk/>
            <pc:sldMk cId="1281881744" sldId="2564"/>
            <ac:spMk id="14" creationId="{D81D692F-6435-F3C0-D366-145C2E1527D6}"/>
          </ac:spMkLst>
        </pc:spChg>
        <pc:spChg chg="add mod">
          <ac:chgData name="Rogerio Aguiar" userId="86fef4cc378c3954" providerId="LiveId" clId="{3CC96AC6-7582-4A62-9D6B-626F86399818}" dt="2022-09-07T13:11:39.823" v="16343" actId="14100"/>
          <ac:spMkLst>
            <pc:docMk/>
            <pc:sldMk cId="1281881744" sldId="2564"/>
            <ac:spMk id="16" creationId="{6B299DF3-F7A4-E9FD-73C6-ACDD2D2E8837}"/>
          </ac:spMkLst>
        </pc:spChg>
        <pc:spChg chg="add mod">
          <ac:chgData name="Rogerio Aguiar" userId="86fef4cc378c3954" providerId="LiveId" clId="{3CC96AC6-7582-4A62-9D6B-626F86399818}" dt="2022-09-07T13:12:43.070" v="16348" actId="255"/>
          <ac:spMkLst>
            <pc:docMk/>
            <pc:sldMk cId="1281881744" sldId="2564"/>
            <ac:spMk id="18" creationId="{36261325-1467-5576-325C-9AC4511B3C5C}"/>
          </ac:spMkLst>
        </pc:spChg>
        <pc:picChg chg="add mod">
          <ac:chgData name="Rogerio Aguiar" userId="86fef4cc378c3954" providerId="LiveId" clId="{3CC96AC6-7582-4A62-9D6B-626F86399818}" dt="2022-09-07T13:14:08.531" v="16353" actId="1076"/>
          <ac:picMkLst>
            <pc:docMk/>
            <pc:sldMk cId="1281881744" sldId="2564"/>
            <ac:picMk id="5" creationId="{8BFD876A-5F96-74F9-0DA2-873586C9F432}"/>
          </ac:picMkLst>
        </pc:picChg>
        <pc:picChg chg="add mod">
          <ac:chgData name="Rogerio Aguiar" userId="86fef4cc378c3954" providerId="LiveId" clId="{3CC96AC6-7582-4A62-9D6B-626F86399818}" dt="2022-09-07T13:14:10.653" v="16354" actId="1076"/>
          <ac:picMkLst>
            <pc:docMk/>
            <pc:sldMk cId="1281881744" sldId="2564"/>
            <ac:picMk id="8" creationId="{893C51A4-E351-83AC-314F-924A0941DDFF}"/>
          </ac:picMkLst>
        </pc:picChg>
        <pc:picChg chg="del">
          <ac:chgData name="Rogerio Aguiar" userId="86fef4cc378c3954" providerId="LiveId" clId="{3CC96AC6-7582-4A62-9D6B-626F86399818}" dt="2022-09-07T13:14:05.452" v="16352" actId="478"/>
          <ac:picMkLst>
            <pc:docMk/>
            <pc:sldMk cId="1281881744" sldId="2564"/>
            <ac:picMk id="9" creationId="{EE849DC8-6696-73D9-5670-42BFACA582E5}"/>
          </ac:picMkLst>
        </pc:picChg>
        <pc:picChg chg="add mod">
          <ac:chgData name="Rogerio Aguiar" userId="86fef4cc378c3954" providerId="LiveId" clId="{3CC96AC6-7582-4A62-9D6B-626F86399818}" dt="2022-09-07T13:14:12.571" v="16355" actId="1076"/>
          <ac:picMkLst>
            <pc:docMk/>
            <pc:sldMk cId="1281881744" sldId="2564"/>
            <ac:picMk id="11" creationId="{E42342E8-BAD3-ED4F-22F3-FFD696F78797}"/>
          </ac:picMkLst>
        </pc:picChg>
        <pc:picChg chg="add del mod">
          <ac:chgData name="Rogerio Aguiar" userId="86fef4cc378c3954" providerId="LiveId" clId="{3CC96AC6-7582-4A62-9D6B-626F86399818}" dt="2022-09-07T11:45:40.420" v="14085" actId="478"/>
          <ac:picMkLst>
            <pc:docMk/>
            <pc:sldMk cId="1281881744" sldId="2564"/>
            <ac:picMk id="13" creationId="{D87A5103-5ED5-9039-2DC2-91FDD78E0561}"/>
          </ac:picMkLst>
        </pc:pic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424807406" sldId="2564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870870340" sldId="2565"/>
        </pc:sldMkLst>
      </pc:sldChg>
      <pc:sldChg chg="addSp delSp modSp add mod ord modAnim">
        <pc:chgData name="Rogerio Aguiar" userId="86fef4cc378c3954" providerId="LiveId" clId="{3CC96AC6-7582-4A62-9D6B-626F86399818}" dt="2022-09-07T14:05:51.065" v="17095"/>
        <pc:sldMkLst>
          <pc:docMk/>
          <pc:sldMk cId="4115235911" sldId="2565"/>
        </pc:sldMkLst>
        <pc:spChg chg="del">
          <ac:chgData name="Rogerio Aguiar" userId="86fef4cc378c3954" providerId="LiveId" clId="{3CC96AC6-7582-4A62-9D6B-626F86399818}" dt="2022-09-07T11:49:02.526" v="14150" actId="478"/>
          <ac:spMkLst>
            <pc:docMk/>
            <pc:sldMk cId="4115235911" sldId="2565"/>
            <ac:spMk id="3" creationId="{2868AAB7-2EB8-D5D7-B490-08A5543E8CCB}"/>
          </ac:spMkLst>
        </pc:spChg>
        <pc:spChg chg="del">
          <ac:chgData name="Rogerio Aguiar" userId="86fef4cc378c3954" providerId="LiveId" clId="{3CC96AC6-7582-4A62-9D6B-626F86399818}" dt="2022-09-07T11:48:59.129" v="14149" actId="478"/>
          <ac:spMkLst>
            <pc:docMk/>
            <pc:sldMk cId="4115235911" sldId="2565"/>
            <ac:spMk id="4" creationId="{E23CAD15-BF00-2B72-BB24-21DCE95C5E65}"/>
          </ac:spMkLst>
        </pc:spChg>
        <pc:spChg chg="mod">
          <ac:chgData name="Rogerio Aguiar" userId="86fef4cc378c3954" providerId="LiveId" clId="{3CC96AC6-7582-4A62-9D6B-626F86399818}" dt="2022-09-07T14:04:31.399" v="17084" actId="1076"/>
          <ac:spMkLst>
            <pc:docMk/>
            <pc:sldMk cId="4115235911" sldId="2565"/>
            <ac:spMk id="7" creationId="{BFEE9158-1782-EB1F-91FF-2BD6BF1D5DA8}"/>
          </ac:spMkLst>
        </pc:spChg>
        <pc:spChg chg="add mod">
          <ac:chgData name="Rogerio Aguiar" userId="86fef4cc378c3954" providerId="LiveId" clId="{3CC96AC6-7582-4A62-9D6B-626F86399818}" dt="2022-09-07T13:56:11.981" v="16996" actId="1076"/>
          <ac:spMkLst>
            <pc:docMk/>
            <pc:sldMk cId="4115235911" sldId="2565"/>
            <ac:spMk id="13" creationId="{838DDECA-8A55-F915-330E-AD656561F8F9}"/>
          </ac:spMkLst>
        </pc:spChg>
        <pc:spChg chg="add mod">
          <ac:chgData name="Rogerio Aguiar" userId="86fef4cc378c3954" providerId="LiveId" clId="{3CC96AC6-7582-4A62-9D6B-626F86399818}" dt="2022-09-07T14:04:47.520" v="17086" actId="164"/>
          <ac:spMkLst>
            <pc:docMk/>
            <pc:sldMk cId="4115235911" sldId="2565"/>
            <ac:spMk id="15" creationId="{1A7A7359-951F-CD91-A79A-1CBA2BFB82BA}"/>
          </ac:spMkLst>
        </pc:spChg>
        <pc:spChg chg="add mod">
          <ac:chgData name="Rogerio Aguiar" userId="86fef4cc378c3954" providerId="LiveId" clId="{3CC96AC6-7582-4A62-9D6B-626F86399818}" dt="2022-09-07T14:04:57.544" v="17087" actId="164"/>
          <ac:spMkLst>
            <pc:docMk/>
            <pc:sldMk cId="4115235911" sldId="2565"/>
            <ac:spMk id="17" creationId="{8EDBA811-3939-FF4C-D300-03793E4F0784}"/>
          </ac:spMkLst>
        </pc:spChg>
        <pc:spChg chg="add mod">
          <ac:chgData name="Rogerio Aguiar" userId="86fef4cc378c3954" providerId="LiveId" clId="{3CC96AC6-7582-4A62-9D6B-626F86399818}" dt="2022-09-07T14:05:15.892" v="17089" actId="164"/>
          <ac:spMkLst>
            <pc:docMk/>
            <pc:sldMk cId="4115235911" sldId="2565"/>
            <ac:spMk id="19" creationId="{6A126165-0589-F84D-B6E0-8BCC2F99AD51}"/>
          </ac:spMkLst>
        </pc:spChg>
        <pc:spChg chg="add mod">
          <ac:chgData name="Rogerio Aguiar" userId="86fef4cc378c3954" providerId="LiveId" clId="{3CC96AC6-7582-4A62-9D6B-626F86399818}" dt="2022-09-07T14:05:07.805" v="17088" actId="164"/>
          <ac:spMkLst>
            <pc:docMk/>
            <pc:sldMk cId="4115235911" sldId="2565"/>
            <ac:spMk id="21" creationId="{CEC4C29F-1A74-E033-3A65-508A87AC9DB2}"/>
          </ac:spMkLst>
        </pc:spChg>
        <pc:spChg chg="add mod">
          <ac:chgData name="Rogerio Aguiar" userId="86fef4cc378c3954" providerId="LiveId" clId="{3CC96AC6-7582-4A62-9D6B-626F86399818}" dt="2022-09-07T14:05:25.375" v="17090" actId="164"/>
          <ac:spMkLst>
            <pc:docMk/>
            <pc:sldMk cId="4115235911" sldId="2565"/>
            <ac:spMk id="23" creationId="{B1336466-0490-48B3-B96B-70154BB38218}"/>
          </ac:spMkLst>
        </pc:spChg>
        <pc:spChg chg="add mod">
          <ac:chgData name="Rogerio Aguiar" userId="86fef4cc378c3954" providerId="LiveId" clId="{3CC96AC6-7582-4A62-9D6B-626F86399818}" dt="2022-09-07T14:04:37.221" v="17085" actId="1076"/>
          <ac:spMkLst>
            <pc:docMk/>
            <pc:sldMk cId="4115235911" sldId="2565"/>
            <ac:spMk id="36" creationId="{64C6F00C-D69C-2F55-3114-20709FD80CA0}"/>
          </ac:spMkLst>
        </pc:spChg>
        <pc:grpChg chg="add mod">
          <ac:chgData name="Rogerio Aguiar" userId="86fef4cc378c3954" providerId="LiveId" clId="{3CC96AC6-7582-4A62-9D6B-626F86399818}" dt="2022-09-07T14:04:47.520" v="17086" actId="164"/>
          <ac:grpSpMkLst>
            <pc:docMk/>
            <pc:sldMk cId="4115235911" sldId="2565"/>
            <ac:grpSpMk id="54" creationId="{0F8250E7-ECC9-3DD3-F32C-0A9D4CD5519F}"/>
          </ac:grpSpMkLst>
        </pc:grpChg>
        <pc:grpChg chg="add mod">
          <ac:chgData name="Rogerio Aguiar" userId="86fef4cc378c3954" providerId="LiveId" clId="{3CC96AC6-7582-4A62-9D6B-626F86399818}" dt="2022-09-07T14:04:57.544" v="17087" actId="164"/>
          <ac:grpSpMkLst>
            <pc:docMk/>
            <pc:sldMk cId="4115235911" sldId="2565"/>
            <ac:grpSpMk id="55" creationId="{E9B79CDD-D207-58F1-E4A4-9CA0386E80D7}"/>
          </ac:grpSpMkLst>
        </pc:grpChg>
        <pc:grpChg chg="add mod">
          <ac:chgData name="Rogerio Aguiar" userId="86fef4cc378c3954" providerId="LiveId" clId="{3CC96AC6-7582-4A62-9D6B-626F86399818}" dt="2022-09-07T14:05:07.805" v="17088" actId="164"/>
          <ac:grpSpMkLst>
            <pc:docMk/>
            <pc:sldMk cId="4115235911" sldId="2565"/>
            <ac:grpSpMk id="56" creationId="{9159D731-EFD4-C7DC-2EC5-4B4E9F7C6432}"/>
          </ac:grpSpMkLst>
        </pc:grpChg>
        <pc:grpChg chg="add mod">
          <ac:chgData name="Rogerio Aguiar" userId="86fef4cc378c3954" providerId="LiveId" clId="{3CC96AC6-7582-4A62-9D6B-626F86399818}" dt="2022-09-07T14:05:15.892" v="17089" actId="164"/>
          <ac:grpSpMkLst>
            <pc:docMk/>
            <pc:sldMk cId="4115235911" sldId="2565"/>
            <ac:grpSpMk id="57" creationId="{15EEA015-DF3C-416F-1896-836A201D5626}"/>
          </ac:grpSpMkLst>
        </pc:grpChg>
        <pc:grpChg chg="add mod">
          <ac:chgData name="Rogerio Aguiar" userId="86fef4cc378c3954" providerId="LiveId" clId="{3CC96AC6-7582-4A62-9D6B-626F86399818}" dt="2022-09-07T14:05:25.375" v="17090" actId="164"/>
          <ac:grpSpMkLst>
            <pc:docMk/>
            <pc:sldMk cId="4115235911" sldId="2565"/>
            <ac:grpSpMk id="58" creationId="{799248AF-5EEC-315E-1EC6-DE6521F22988}"/>
          </ac:grpSpMkLst>
        </pc:grpChg>
        <pc:graphicFrameChg chg="add del mod modGraphic">
          <ac:chgData name="Rogerio Aguiar" userId="86fef4cc378c3954" providerId="LiveId" clId="{3CC96AC6-7582-4A62-9D6B-626F86399818}" dt="2022-09-07T13:30:00.034" v="16741" actId="478"/>
          <ac:graphicFrameMkLst>
            <pc:docMk/>
            <pc:sldMk cId="4115235911" sldId="2565"/>
            <ac:graphicFrameMk id="2" creationId="{64EBD378-1B12-651D-4DDE-3DD4CAAEF3D6}"/>
          </ac:graphicFrameMkLst>
        </pc:graphicFrameChg>
        <pc:picChg chg="mod ord">
          <ac:chgData name="Rogerio Aguiar" userId="86fef4cc378c3954" providerId="LiveId" clId="{3CC96AC6-7582-4A62-9D6B-626F86399818}" dt="2022-09-07T14:04:47.520" v="17086" actId="164"/>
          <ac:picMkLst>
            <pc:docMk/>
            <pc:sldMk cId="4115235911" sldId="2565"/>
            <ac:picMk id="5" creationId="{8BFD876A-5F96-74F9-0DA2-873586C9F432}"/>
          </ac:picMkLst>
        </pc:picChg>
        <pc:picChg chg="del">
          <ac:chgData name="Rogerio Aguiar" userId="86fef4cc378c3954" providerId="LiveId" clId="{3CC96AC6-7582-4A62-9D6B-626F86399818}" dt="2022-09-07T11:57:12.110" v="14334" actId="478"/>
          <ac:picMkLst>
            <pc:docMk/>
            <pc:sldMk cId="4115235911" sldId="2565"/>
            <ac:picMk id="8" creationId="{893C51A4-E351-83AC-314F-924A0941DDFF}"/>
          </ac:picMkLst>
        </pc:picChg>
        <pc:picChg chg="del">
          <ac:chgData name="Rogerio Aguiar" userId="86fef4cc378c3954" providerId="LiveId" clId="{3CC96AC6-7582-4A62-9D6B-626F86399818}" dt="2022-09-07T11:54:24.591" v="14264" actId="478"/>
          <ac:picMkLst>
            <pc:docMk/>
            <pc:sldMk cId="4115235911" sldId="2565"/>
            <ac:picMk id="9" creationId="{EE849DC8-6696-73D9-5670-42BFACA582E5}"/>
          </ac:picMkLst>
        </pc:picChg>
        <pc:picChg chg="add del">
          <ac:chgData name="Rogerio Aguiar" userId="86fef4cc378c3954" providerId="LiveId" clId="{3CC96AC6-7582-4A62-9D6B-626F86399818}" dt="2022-09-07T13:31:39.741" v="16756" actId="22"/>
          <ac:picMkLst>
            <pc:docMk/>
            <pc:sldMk cId="4115235911" sldId="2565"/>
            <ac:picMk id="10" creationId="{8435ABBF-522C-9A94-B829-AB67EC480459}"/>
          </ac:picMkLst>
        </pc:picChg>
        <pc:picChg chg="del">
          <ac:chgData name="Rogerio Aguiar" userId="86fef4cc378c3954" providerId="LiveId" clId="{3CC96AC6-7582-4A62-9D6B-626F86399818}" dt="2022-09-07T11:57:14.072" v="14335" actId="478"/>
          <ac:picMkLst>
            <pc:docMk/>
            <pc:sldMk cId="4115235911" sldId="2565"/>
            <ac:picMk id="11" creationId="{E42342E8-BAD3-ED4F-22F3-FFD696F78797}"/>
          </ac:picMkLst>
        </pc:picChg>
        <pc:picChg chg="add mod">
          <ac:chgData name="Rogerio Aguiar" userId="86fef4cc378c3954" providerId="LiveId" clId="{3CC96AC6-7582-4A62-9D6B-626F86399818}" dt="2022-09-07T14:04:57.544" v="17087" actId="164"/>
          <ac:picMkLst>
            <pc:docMk/>
            <pc:sldMk cId="4115235911" sldId="2565"/>
            <ac:picMk id="25" creationId="{CED1FD6F-3110-3DFD-444B-7243CE97243A}"/>
          </ac:picMkLst>
        </pc:picChg>
        <pc:picChg chg="add mod">
          <ac:chgData name="Rogerio Aguiar" userId="86fef4cc378c3954" providerId="LiveId" clId="{3CC96AC6-7582-4A62-9D6B-626F86399818}" dt="2022-09-07T14:05:07.805" v="17088" actId="164"/>
          <ac:picMkLst>
            <pc:docMk/>
            <pc:sldMk cId="4115235911" sldId="2565"/>
            <ac:picMk id="27" creationId="{128A060D-75E7-254D-8BC0-FEB9B1656416}"/>
          </ac:picMkLst>
        </pc:picChg>
        <pc:picChg chg="add mod">
          <ac:chgData name="Rogerio Aguiar" userId="86fef4cc378c3954" providerId="LiveId" clId="{3CC96AC6-7582-4A62-9D6B-626F86399818}" dt="2022-09-07T14:05:15.892" v="17089" actId="164"/>
          <ac:picMkLst>
            <pc:docMk/>
            <pc:sldMk cId="4115235911" sldId="2565"/>
            <ac:picMk id="29" creationId="{53E0AC36-1742-6C3A-3B55-72024380B452}"/>
          </ac:picMkLst>
        </pc:picChg>
        <pc:picChg chg="add mod">
          <ac:chgData name="Rogerio Aguiar" userId="86fef4cc378c3954" providerId="LiveId" clId="{3CC96AC6-7582-4A62-9D6B-626F86399818}" dt="2022-09-07T14:05:25.375" v="17090" actId="164"/>
          <ac:picMkLst>
            <pc:docMk/>
            <pc:sldMk cId="4115235911" sldId="2565"/>
            <ac:picMk id="31" creationId="{2ABD630A-0469-7208-16E1-D4885351391A}"/>
          </ac:picMkLst>
        </pc:picChg>
        <pc:cxnChg chg="add del mod">
          <ac:chgData name="Rogerio Aguiar" userId="86fef4cc378c3954" providerId="LiveId" clId="{3CC96AC6-7582-4A62-9D6B-626F86399818}" dt="2022-09-07T14:01:00.755" v="17034" actId="478"/>
          <ac:cxnSpMkLst>
            <pc:docMk/>
            <pc:sldMk cId="4115235911" sldId="2565"/>
            <ac:cxnSpMk id="33" creationId="{79EDD97C-E1A4-A068-E371-6FD565309849}"/>
          </ac:cxnSpMkLst>
        </pc:cxnChg>
        <pc:cxnChg chg="add mod">
          <ac:chgData name="Rogerio Aguiar" userId="86fef4cc378c3954" providerId="LiveId" clId="{3CC96AC6-7582-4A62-9D6B-626F86399818}" dt="2022-09-07T14:04:47.520" v="17086" actId="164"/>
          <ac:cxnSpMkLst>
            <pc:docMk/>
            <pc:sldMk cId="4115235911" sldId="2565"/>
            <ac:cxnSpMk id="38" creationId="{34654A68-DB33-F959-C881-E44A997EE0F3}"/>
          </ac:cxnSpMkLst>
        </pc:cxnChg>
        <pc:cxnChg chg="add mod">
          <ac:chgData name="Rogerio Aguiar" userId="86fef4cc378c3954" providerId="LiveId" clId="{3CC96AC6-7582-4A62-9D6B-626F86399818}" dt="2022-09-07T14:04:57.544" v="17087" actId="164"/>
          <ac:cxnSpMkLst>
            <pc:docMk/>
            <pc:sldMk cId="4115235911" sldId="2565"/>
            <ac:cxnSpMk id="39" creationId="{78EDEFA0-6E61-EE08-4D7C-7613DD9519E4}"/>
          </ac:cxnSpMkLst>
        </pc:cxnChg>
        <pc:cxnChg chg="add mod">
          <ac:chgData name="Rogerio Aguiar" userId="86fef4cc378c3954" providerId="LiveId" clId="{3CC96AC6-7582-4A62-9D6B-626F86399818}" dt="2022-09-07T14:05:07.805" v="17088" actId="164"/>
          <ac:cxnSpMkLst>
            <pc:docMk/>
            <pc:sldMk cId="4115235911" sldId="2565"/>
            <ac:cxnSpMk id="42" creationId="{44CFB5E0-ACA1-DDE8-4E18-9073F99444FD}"/>
          </ac:cxnSpMkLst>
        </pc:cxnChg>
        <pc:cxnChg chg="add mod">
          <ac:chgData name="Rogerio Aguiar" userId="86fef4cc378c3954" providerId="LiveId" clId="{3CC96AC6-7582-4A62-9D6B-626F86399818}" dt="2022-09-07T14:05:15.892" v="17089" actId="164"/>
          <ac:cxnSpMkLst>
            <pc:docMk/>
            <pc:sldMk cId="4115235911" sldId="2565"/>
            <ac:cxnSpMk id="45" creationId="{49810466-2D22-47AE-B56E-AAC0202E76FC}"/>
          </ac:cxnSpMkLst>
        </pc:cxnChg>
        <pc:cxnChg chg="add mod">
          <ac:chgData name="Rogerio Aguiar" userId="86fef4cc378c3954" providerId="LiveId" clId="{3CC96AC6-7582-4A62-9D6B-626F86399818}" dt="2022-09-07T14:05:25.375" v="17090" actId="164"/>
          <ac:cxnSpMkLst>
            <pc:docMk/>
            <pc:sldMk cId="4115235911" sldId="2565"/>
            <ac:cxnSpMk id="48" creationId="{AB3BB3DF-EB73-9540-B81D-693489B82A65}"/>
          </ac:cxnSpMkLst>
        </pc:cxnChg>
      </pc:sldChg>
      <pc:sldChg chg="addSp delSp modSp add mod modAnim">
        <pc:chgData name="Rogerio Aguiar" userId="86fef4cc378c3954" providerId="LiveId" clId="{3CC96AC6-7582-4A62-9D6B-626F86399818}" dt="2022-09-07T13:24:09.454" v="16571" actId="14100"/>
        <pc:sldMkLst>
          <pc:docMk/>
          <pc:sldMk cId="3318780706" sldId="2566"/>
        </pc:sldMkLst>
        <pc:spChg chg="add mod">
          <ac:chgData name="Rogerio Aguiar" userId="86fef4cc378c3954" providerId="LiveId" clId="{3CC96AC6-7582-4A62-9D6B-626F86399818}" dt="2022-09-07T13:24:04.078" v="16570" actId="20577"/>
          <ac:spMkLst>
            <pc:docMk/>
            <pc:sldMk cId="3318780706" sldId="2566"/>
            <ac:spMk id="2" creationId="{77BFBC4C-D302-5D0D-47A8-8834D274FBE6}"/>
          </ac:spMkLst>
        </pc:spChg>
        <pc:spChg chg="mod">
          <ac:chgData name="Rogerio Aguiar" userId="86fef4cc378c3954" providerId="LiveId" clId="{3CC96AC6-7582-4A62-9D6B-626F86399818}" dt="2022-09-07T13:14:43.226" v="16358" actId="21"/>
          <ac:spMkLst>
            <pc:docMk/>
            <pc:sldMk cId="3318780706" sldId="2566"/>
            <ac:spMk id="3" creationId="{2868AAB7-2EB8-D5D7-B490-08A5543E8CCB}"/>
          </ac:spMkLst>
        </pc:spChg>
        <pc:spChg chg="mod">
          <ac:chgData name="Rogerio Aguiar" userId="86fef4cc378c3954" providerId="LiveId" clId="{3CC96AC6-7582-4A62-9D6B-626F86399818}" dt="2022-09-07T13:05:02.533" v="16198" actId="6549"/>
          <ac:spMkLst>
            <pc:docMk/>
            <pc:sldMk cId="3318780706" sldId="2566"/>
            <ac:spMk id="4" creationId="{E23CAD15-BF00-2B72-BB24-21DCE95C5E65}"/>
          </ac:spMkLst>
        </pc:spChg>
        <pc:spChg chg="mod">
          <ac:chgData name="Rogerio Aguiar" userId="86fef4cc378c3954" providerId="LiveId" clId="{3CC96AC6-7582-4A62-9D6B-626F86399818}" dt="2022-09-07T13:04:55.391" v="16186" actId="20577"/>
          <ac:spMkLst>
            <pc:docMk/>
            <pc:sldMk cId="3318780706" sldId="2566"/>
            <ac:spMk id="7" creationId="{BFEE9158-1782-EB1F-91FF-2BD6BF1D5DA8}"/>
          </ac:spMkLst>
        </pc:spChg>
        <pc:spChg chg="add mod">
          <ac:chgData name="Rogerio Aguiar" userId="86fef4cc378c3954" providerId="LiveId" clId="{3CC96AC6-7582-4A62-9D6B-626F86399818}" dt="2022-09-07T13:15:37.799" v="16378" actId="14100"/>
          <ac:spMkLst>
            <pc:docMk/>
            <pc:sldMk cId="3318780706" sldId="2566"/>
            <ac:spMk id="10" creationId="{FA5AC2F6-6D65-E56F-584B-3539FA77FBD5}"/>
          </ac:spMkLst>
        </pc:spChg>
        <pc:spChg chg="add mod">
          <ac:chgData name="Rogerio Aguiar" userId="86fef4cc378c3954" providerId="LiveId" clId="{3CC96AC6-7582-4A62-9D6B-626F86399818}" dt="2022-09-07T13:20:37.612" v="16542" actId="1076"/>
          <ac:spMkLst>
            <pc:docMk/>
            <pc:sldMk cId="3318780706" sldId="2566"/>
            <ac:spMk id="13" creationId="{607B00D7-E16C-7F40-E1C1-F1FB6E34B79A}"/>
          </ac:spMkLst>
        </pc:spChg>
        <pc:picChg chg="mod">
          <ac:chgData name="Rogerio Aguiar" userId="86fef4cc378c3954" providerId="LiveId" clId="{3CC96AC6-7582-4A62-9D6B-626F86399818}" dt="2022-09-07T13:22:57.636" v="16564" actId="1076"/>
          <ac:picMkLst>
            <pc:docMk/>
            <pc:sldMk cId="3318780706" sldId="2566"/>
            <ac:picMk id="5" creationId="{8BFD876A-5F96-74F9-0DA2-873586C9F432}"/>
          </ac:picMkLst>
        </pc:picChg>
        <pc:picChg chg="del mod">
          <ac:chgData name="Rogerio Aguiar" userId="86fef4cc378c3954" providerId="LiveId" clId="{3CC96AC6-7582-4A62-9D6B-626F86399818}" dt="2022-09-07T13:22:48.520" v="16561" actId="478"/>
          <ac:picMkLst>
            <pc:docMk/>
            <pc:sldMk cId="3318780706" sldId="2566"/>
            <ac:picMk id="8" creationId="{893C51A4-E351-83AC-314F-924A0941DDFF}"/>
          </ac:picMkLst>
        </pc:picChg>
        <pc:picChg chg="del">
          <ac:chgData name="Rogerio Aguiar" userId="86fef4cc378c3954" providerId="LiveId" clId="{3CC96AC6-7582-4A62-9D6B-626F86399818}" dt="2022-09-07T13:16:36.410" v="16451" actId="478"/>
          <ac:picMkLst>
            <pc:docMk/>
            <pc:sldMk cId="3318780706" sldId="2566"/>
            <ac:picMk id="9" creationId="{EE849DC8-6696-73D9-5670-42BFACA582E5}"/>
          </ac:picMkLst>
        </pc:picChg>
        <pc:picChg chg="del">
          <ac:chgData name="Rogerio Aguiar" userId="86fef4cc378c3954" providerId="LiveId" clId="{3CC96AC6-7582-4A62-9D6B-626F86399818}" dt="2022-09-07T13:22:40.445" v="16557" actId="478"/>
          <ac:picMkLst>
            <pc:docMk/>
            <pc:sldMk cId="3318780706" sldId="2566"/>
            <ac:picMk id="11" creationId="{E42342E8-BAD3-ED4F-22F3-FFD696F78797}"/>
          </ac:picMkLst>
        </pc:picChg>
        <pc:picChg chg="add mod">
          <ac:chgData name="Rogerio Aguiar" userId="86fef4cc378c3954" providerId="LiveId" clId="{3CC96AC6-7582-4A62-9D6B-626F86399818}" dt="2022-09-07T13:24:09.454" v="16571" actId="14100"/>
          <ac:picMkLst>
            <pc:docMk/>
            <pc:sldMk cId="3318780706" sldId="2566"/>
            <ac:picMk id="15" creationId="{6D1E1ACA-1EEF-A01A-F108-085DB1246889}"/>
          </ac:picMkLst>
        </pc:picChg>
        <pc:picChg chg="add mod">
          <ac:chgData name="Rogerio Aguiar" userId="86fef4cc378c3954" providerId="LiveId" clId="{3CC96AC6-7582-4A62-9D6B-626F86399818}" dt="2022-09-07T13:22:12.631" v="16556" actId="1076"/>
          <ac:picMkLst>
            <pc:docMk/>
            <pc:sldMk cId="3318780706" sldId="2566"/>
            <ac:picMk id="17" creationId="{40B74C4E-3DC0-12D2-ABF3-80821C1651C4}"/>
          </ac:picMkLst>
        </pc:picChg>
        <pc:picChg chg="add mod">
          <ac:chgData name="Rogerio Aguiar" userId="86fef4cc378c3954" providerId="LiveId" clId="{3CC96AC6-7582-4A62-9D6B-626F86399818}" dt="2022-09-07T13:22:59.962" v="16565" actId="1076"/>
          <ac:picMkLst>
            <pc:docMk/>
            <pc:sldMk cId="3318780706" sldId="2566"/>
            <ac:picMk id="19" creationId="{C11A08DD-DB04-279B-FCC7-5A2253DFFA8E}"/>
          </ac:picMkLst>
        </pc:picChg>
      </pc:sldChg>
      <pc:sldChg chg="add">
        <pc:chgData name="Rogerio Aguiar" userId="86fef4cc378c3954" providerId="LiveId" clId="{3CC96AC6-7582-4A62-9D6B-626F86399818}" dt="2022-09-07T13:25:18.760" v="16572" actId="2890"/>
        <pc:sldMkLst>
          <pc:docMk/>
          <pc:sldMk cId="3246596192" sldId="2567"/>
        </pc:sldMkLst>
      </pc:sldChg>
      <pc:sldChg chg="add ord">
        <pc:chgData name="Rogerio Aguiar" userId="86fef4cc378c3954" providerId="LiveId" clId="{3CC96AC6-7582-4A62-9D6B-626F86399818}" dt="2022-09-07T15:44:38.989" v="18200"/>
        <pc:sldMkLst>
          <pc:docMk/>
          <pc:sldMk cId="2150922178" sldId="2568"/>
        </pc:sldMkLst>
      </pc:sldChg>
      <pc:sldChg chg="addSp delSp modSp add mod delAnim modAnim">
        <pc:chgData name="Rogerio Aguiar" userId="86fef4cc378c3954" providerId="LiveId" clId="{3CC96AC6-7582-4A62-9D6B-626F86399818}" dt="2022-09-07T21:13:51.782" v="19704" actId="20577"/>
        <pc:sldMkLst>
          <pc:docMk/>
          <pc:sldMk cId="2622348012" sldId="2569"/>
        </pc:sldMkLst>
        <pc:spChg chg="mod">
          <ac:chgData name="Rogerio Aguiar" userId="86fef4cc378c3954" providerId="LiveId" clId="{3CC96AC6-7582-4A62-9D6B-626F86399818}" dt="2022-09-07T14:50:38.912" v="17373" actId="1076"/>
          <ac:spMkLst>
            <pc:docMk/>
            <pc:sldMk cId="2622348012" sldId="2569"/>
            <ac:spMk id="7" creationId="{BFEE9158-1782-EB1F-91FF-2BD6BF1D5DA8}"/>
          </ac:spMkLst>
        </pc:spChg>
        <pc:spChg chg="mod">
          <ac:chgData name="Rogerio Aguiar" userId="86fef4cc378c3954" providerId="LiveId" clId="{3CC96AC6-7582-4A62-9D6B-626F86399818}" dt="2022-09-07T21:13:51.782" v="19704" actId="20577"/>
          <ac:spMkLst>
            <pc:docMk/>
            <pc:sldMk cId="2622348012" sldId="2569"/>
            <ac:spMk id="13" creationId="{838DDECA-8A55-F915-330E-AD656561F8F9}"/>
          </ac:spMkLst>
        </pc:spChg>
        <pc:spChg chg="mod">
          <ac:chgData name="Rogerio Aguiar" userId="86fef4cc378c3954" providerId="LiveId" clId="{3CC96AC6-7582-4A62-9D6B-626F86399818}" dt="2022-09-07T15:00:56.535" v="17442" actId="1076"/>
          <ac:spMkLst>
            <pc:docMk/>
            <pc:sldMk cId="2622348012" sldId="2569"/>
            <ac:spMk id="15" creationId="{1A7A7359-951F-CD91-A79A-1CBA2BFB82BA}"/>
          </ac:spMkLst>
        </pc:spChg>
        <pc:spChg chg="mod">
          <ac:chgData name="Rogerio Aguiar" userId="86fef4cc378c3954" providerId="LiveId" clId="{3CC96AC6-7582-4A62-9D6B-626F86399818}" dt="2022-09-07T15:00:29.285" v="17436" actId="404"/>
          <ac:spMkLst>
            <pc:docMk/>
            <pc:sldMk cId="2622348012" sldId="2569"/>
            <ac:spMk id="18" creationId="{B44966CF-694C-74AE-93A7-3AA4FA1CEAB3}"/>
          </ac:spMkLst>
        </pc:spChg>
        <pc:spChg chg="add mod">
          <ac:chgData name="Rogerio Aguiar" userId="86fef4cc378c3954" providerId="LiveId" clId="{3CC96AC6-7582-4A62-9D6B-626F86399818}" dt="2022-09-07T15:08:21.171" v="17497" actId="164"/>
          <ac:spMkLst>
            <pc:docMk/>
            <pc:sldMk cId="2622348012" sldId="2569"/>
            <ac:spMk id="24" creationId="{8B33565B-18D5-568A-BD88-7EE15651EF51}"/>
          </ac:spMkLst>
        </pc:spChg>
        <pc:spChg chg="add mod">
          <ac:chgData name="Rogerio Aguiar" userId="86fef4cc378c3954" providerId="LiveId" clId="{3CC96AC6-7582-4A62-9D6B-626F86399818}" dt="2022-09-07T15:13:03.413" v="17578" actId="20577"/>
          <ac:spMkLst>
            <pc:docMk/>
            <pc:sldMk cId="2622348012" sldId="2569"/>
            <ac:spMk id="32" creationId="{1A240CF5-6DFF-D459-8FE0-4902F78EB567}"/>
          </ac:spMkLst>
        </pc:spChg>
        <pc:spChg chg="add del mod">
          <ac:chgData name="Rogerio Aguiar" userId="86fef4cc378c3954" providerId="LiveId" clId="{3CC96AC6-7582-4A62-9D6B-626F86399818}" dt="2022-09-07T14:58:14.170" v="17387" actId="478"/>
          <ac:spMkLst>
            <pc:docMk/>
            <pc:sldMk cId="2622348012" sldId="2569"/>
            <ac:spMk id="34" creationId="{DDBA9D67-FDD1-D0C6-A7B2-4786E98295FB}"/>
          </ac:spMkLst>
        </pc:spChg>
        <pc:spChg chg="mod">
          <ac:chgData name="Rogerio Aguiar" userId="86fef4cc378c3954" providerId="LiveId" clId="{3CC96AC6-7582-4A62-9D6B-626F86399818}" dt="2022-09-07T15:00:53.236" v="17441" actId="1076"/>
          <ac:spMkLst>
            <pc:docMk/>
            <pc:sldMk cId="2622348012" sldId="2569"/>
            <ac:spMk id="36" creationId="{64C6F00C-D69C-2F55-3114-20709FD80CA0}"/>
          </ac:spMkLst>
        </pc:spChg>
        <pc:spChg chg="add mod">
          <ac:chgData name="Rogerio Aguiar" userId="86fef4cc378c3954" providerId="LiveId" clId="{3CC96AC6-7582-4A62-9D6B-626F86399818}" dt="2022-09-07T15:13:06.066" v="17579" actId="20577"/>
          <ac:spMkLst>
            <pc:docMk/>
            <pc:sldMk cId="2622348012" sldId="2569"/>
            <ac:spMk id="41" creationId="{BE2EEB10-93B7-801E-45AA-66FBDA59983E}"/>
          </ac:spMkLst>
        </pc:spChg>
        <pc:spChg chg="add mod ord">
          <ac:chgData name="Rogerio Aguiar" userId="86fef4cc378c3954" providerId="LiveId" clId="{3CC96AC6-7582-4A62-9D6B-626F86399818}" dt="2022-09-07T15:03:35.786" v="17480" actId="1076"/>
          <ac:spMkLst>
            <pc:docMk/>
            <pc:sldMk cId="2622348012" sldId="2569"/>
            <ac:spMk id="68" creationId="{DD3A5875-C787-8750-A18C-917D64E838F1}"/>
          </ac:spMkLst>
        </pc:spChg>
        <pc:spChg chg="add mod">
          <ac:chgData name="Rogerio Aguiar" userId="86fef4cc378c3954" providerId="LiveId" clId="{3CC96AC6-7582-4A62-9D6B-626F86399818}" dt="2022-09-07T15:04:06.622" v="17481" actId="1076"/>
          <ac:spMkLst>
            <pc:docMk/>
            <pc:sldMk cId="2622348012" sldId="2569"/>
            <ac:spMk id="69" creationId="{6A568BE1-0678-0260-CE63-1F5A5FB9D459}"/>
          </ac:spMkLst>
        </pc:spChg>
        <pc:grpChg chg="add mod">
          <ac:chgData name="Rogerio Aguiar" userId="86fef4cc378c3954" providerId="LiveId" clId="{3CC96AC6-7582-4A62-9D6B-626F86399818}" dt="2022-09-07T15:01:07.948" v="17445" actId="1076"/>
          <ac:grpSpMkLst>
            <pc:docMk/>
            <pc:sldMk cId="2622348012" sldId="2569"/>
            <ac:grpSpMk id="16" creationId="{78617598-5235-413E-E176-E8B6B6438530}"/>
          </ac:grpSpMkLst>
        </pc:grpChg>
        <pc:grpChg chg="mod">
          <ac:chgData name="Rogerio Aguiar" userId="86fef4cc378c3954" providerId="LiveId" clId="{3CC96AC6-7582-4A62-9D6B-626F86399818}" dt="2022-09-07T14:59:28.742" v="17429" actId="1076"/>
          <ac:grpSpMkLst>
            <pc:docMk/>
            <pc:sldMk cId="2622348012" sldId="2569"/>
            <ac:grpSpMk id="54" creationId="{0F8250E7-ECC9-3DD3-F32C-0A9D4CD5519F}"/>
          </ac:grpSpMkLst>
        </pc:grpChg>
        <pc:grpChg chg="del">
          <ac:chgData name="Rogerio Aguiar" userId="86fef4cc378c3954" providerId="LiveId" clId="{3CC96AC6-7582-4A62-9D6B-626F86399818}" dt="2022-09-07T14:31:27.103" v="17197" actId="478"/>
          <ac:grpSpMkLst>
            <pc:docMk/>
            <pc:sldMk cId="2622348012" sldId="2569"/>
            <ac:grpSpMk id="55" creationId="{E9B79CDD-D207-58F1-E4A4-9CA0386E80D7}"/>
          </ac:grpSpMkLst>
        </pc:grpChg>
        <pc:grpChg chg="del">
          <ac:chgData name="Rogerio Aguiar" userId="86fef4cc378c3954" providerId="LiveId" clId="{3CC96AC6-7582-4A62-9D6B-626F86399818}" dt="2022-09-07T14:31:28.349" v="17198" actId="478"/>
          <ac:grpSpMkLst>
            <pc:docMk/>
            <pc:sldMk cId="2622348012" sldId="2569"/>
            <ac:grpSpMk id="56" creationId="{9159D731-EFD4-C7DC-2EC5-4B4E9F7C6432}"/>
          </ac:grpSpMkLst>
        </pc:grpChg>
        <pc:grpChg chg="del">
          <ac:chgData name="Rogerio Aguiar" userId="86fef4cc378c3954" providerId="LiveId" clId="{3CC96AC6-7582-4A62-9D6B-626F86399818}" dt="2022-09-07T14:31:29.212" v="17199" actId="478"/>
          <ac:grpSpMkLst>
            <pc:docMk/>
            <pc:sldMk cId="2622348012" sldId="2569"/>
            <ac:grpSpMk id="57" creationId="{15EEA015-DF3C-416F-1896-836A201D5626}"/>
          </ac:grpSpMkLst>
        </pc:grpChg>
        <pc:grpChg chg="del">
          <ac:chgData name="Rogerio Aguiar" userId="86fef4cc378c3954" providerId="LiveId" clId="{3CC96AC6-7582-4A62-9D6B-626F86399818}" dt="2022-09-07T14:31:29.933" v="17200" actId="478"/>
          <ac:grpSpMkLst>
            <pc:docMk/>
            <pc:sldMk cId="2622348012" sldId="2569"/>
            <ac:grpSpMk id="58" creationId="{799248AF-5EEC-315E-1EC6-DE6521F22988}"/>
          </ac:grpSpMkLst>
        </pc:grpChg>
        <pc:grpChg chg="add mod">
          <ac:chgData name="Rogerio Aguiar" userId="86fef4cc378c3954" providerId="LiveId" clId="{3CC96AC6-7582-4A62-9D6B-626F86399818}" dt="2022-09-07T15:08:21.171" v="17497" actId="164"/>
          <ac:grpSpMkLst>
            <pc:docMk/>
            <pc:sldMk cId="2622348012" sldId="2569"/>
            <ac:grpSpMk id="74" creationId="{2E0AF253-6D7C-C48A-9D59-E4DCFB521493}"/>
          </ac:grpSpMkLst>
        </pc:grpChg>
        <pc:picChg chg="add mod">
          <ac:chgData name="Rogerio Aguiar" userId="86fef4cc378c3954" providerId="LiveId" clId="{3CC96AC6-7582-4A62-9D6B-626F86399818}" dt="2022-09-07T14:32:24.163" v="17215" actId="1076"/>
          <ac:picMkLst>
            <pc:docMk/>
            <pc:sldMk cId="2622348012" sldId="2569"/>
            <ac:picMk id="4" creationId="{ACC8220F-7D2A-EE31-9053-70000D0239B1}"/>
          </ac:picMkLst>
        </pc:picChg>
        <pc:picChg chg="del mod">
          <ac:chgData name="Rogerio Aguiar" userId="86fef4cc378c3954" providerId="LiveId" clId="{3CC96AC6-7582-4A62-9D6B-626F86399818}" dt="2022-09-07T14:31:35.382" v="17203" actId="478"/>
          <ac:picMkLst>
            <pc:docMk/>
            <pc:sldMk cId="2622348012" sldId="2569"/>
            <ac:picMk id="5" creationId="{8BFD876A-5F96-74F9-0DA2-873586C9F432}"/>
          </ac:picMkLst>
        </pc:picChg>
        <pc:picChg chg="add mod">
          <ac:chgData name="Rogerio Aguiar" userId="86fef4cc378c3954" providerId="LiveId" clId="{3CC96AC6-7582-4A62-9D6B-626F86399818}" dt="2022-09-07T15:00:11.704" v="17433" actId="14100"/>
          <ac:picMkLst>
            <pc:docMk/>
            <pc:sldMk cId="2622348012" sldId="2569"/>
            <ac:picMk id="8" creationId="{FDD3415C-E4EA-BF80-C246-7BB03A238DD8}"/>
          </ac:picMkLst>
        </pc:picChg>
        <pc:picChg chg="add mod">
          <ac:chgData name="Rogerio Aguiar" userId="86fef4cc378c3954" providerId="LiveId" clId="{3CC96AC6-7582-4A62-9D6B-626F86399818}" dt="2022-09-07T15:08:21.171" v="17497" actId="164"/>
          <ac:picMkLst>
            <pc:docMk/>
            <pc:sldMk cId="2622348012" sldId="2569"/>
            <ac:picMk id="28" creationId="{64678553-7240-6ED1-D3C5-74175F21B13E}"/>
          </ac:picMkLst>
        </pc:picChg>
        <pc:picChg chg="add mod">
          <ac:chgData name="Rogerio Aguiar" userId="86fef4cc378c3954" providerId="LiveId" clId="{3CC96AC6-7582-4A62-9D6B-626F86399818}" dt="2022-09-07T15:02:11.140" v="17454" actId="1076"/>
          <ac:picMkLst>
            <pc:docMk/>
            <pc:sldMk cId="2622348012" sldId="2569"/>
            <ac:picMk id="37" creationId="{8E93A22A-AFB1-BDC3-9EBC-5B692E6E7129}"/>
          </ac:picMkLst>
        </pc:picChg>
        <pc:picChg chg="add mod">
          <ac:chgData name="Rogerio Aguiar" userId="86fef4cc378c3954" providerId="LiveId" clId="{3CC96AC6-7582-4A62-9D6B-626F86399818}" dt="2022-09-07T15:02:13.515" v="17455" actId="1076"/>
          <ac:picMkLst>
            <pc:docMk/>
            <pc:sldMk cId="2622348012" sldId="2569"/>
            <ac:picMk id="62" creationId="{38CE3F7E-41D2-D88D-8D91-C41B810E6E32}"/>
          </ac:picMkLst>
        </pc:picChg>
        <pc:cxnChg chg="mod">
          <ac:chgData name="Rogerio Aguiar" userId="86fef4cc378c3954" providerId="LiveId" clId="{3CC96AC6-7582-4A62-9D6B-626F86399818}" dt="2022-09-07T15:02:13.515" v="17455" actId="1076"/>
          <ac:cxnSpMkLst>
            <pc:docMk/>
            <pc:sldMk cId="2622348012" sldId="2569"/>
            <ac:cxnSpMk id="20" creationId="{B6303983-AD6D-C906-15D7-97DAB5741B7D}"/>
          </ac:cxnSpMkLst>
        </pc:cxnChg>
        <pc:cxnChg chg="mod">
          <ac:chgData name="Rogerio Aguiar" userId="86fef4cc378c3954" providerId="LiveId" clId="{3CC96AC6-7582-4A62-9D6B-626F86399818}" dt="2022-09-07T15:00:56.535" v="17442" actId="1076"/>
          <ac:cxnSpMkLst>
            <pc:docMk/>
            <pc:sldMk cId="2622348012" sldId="2569"/>
            <ac:cxnSpMk id="38" creationId="{34654A68-DB33-F959-C881-E44A997EE0F3}"/>
          </ac:cxnSpMkLst>
        </pc:cxnChg>
        <pc:cxnChg chg="mod">
          <ac:chgData name="Rogerio Aguiar" userId="86fef4cc378c3954" providerId="LiveId" clId="{3CC96AC6-7582-4A62-9D6B-626F86399818}" dt="2022-09-07T14:31:27.103" v="17197" actId="478"/>
          <ac:cxnSpMkLst>
            <pc:docMk/>
            <pc:sldMk cId="2622348012" sldId="2569"/>
            <ac:cxnSpMk id="39" creationId="{78EDEFA0-6E61-EE08-4D7C-7613DD9519E4}"/>
          </ac:cxnSpMkLst>
        </pc:cxnChg>
        <pc:cxnChg chg="mod">
          <ac:chgData name="Rogerio Aguiar" userId="86fef4cc378c3954" providerId="LiveId" clId="{3CC96AC6-7582-4A62-9D6B-626F86399818}" dt="2022-09-07T14:31:28.349" v="17198" actId="478"/>
          <ac:cxnSpMkLst>
            <pc:docMk/>
            <pc:sldMk cId="2622348012" sldId="2569"/>
            <ac:cxnSpMk id="42" creationId="{44CFB5E0-ACA1-DDE8-4E18-9073F99444FD}"/>
          </ac:cxnSpMkLst>
        </pc:cxnChg>
        <pc:cxnChg chg="add mod">
          <ac:chgData name="Rogerio Aguiar" userId="86fef4cc378c3954" providerId="LiveId" clId="{3CC96AC6-7582-4A62-9D6B-626F86399818}" dt="2022-09-07T15:02:11.140" v="17454" actId="1076"/>
          <ac:cxnSpMkLst>
            <pc:docMk/>
            <pc:sldMk cId="2622348012" sldId="2569"/>
            <ac:cxnSpMk id="43" creationId="{B607AC83-9449-1065-A534-844C607F000D}"/>
          </ac:cxnSpMkLst>
        </pc:cxnChg>
        <pc:cxnChg chg="mod">
          <ac:chgData name="Rogerio Aguiar" userId="86fef4cc378c3954" providerId="LiveId" clId="{3CC96AC6-7582-4A62-9D6B-626F86399818}" dt="2022-09-07T14:31:29.212" v="17199" actId="478"/>
          <ac:cxnSpMkLst>
            <pc:docMk/>
            <pc:sldMk cId="2622348012" sldId="2569"/>
            <ac:cxnSpMk id="45" creationId="{49810466-2D22-47AE-B56E-AAC0202E76FC}"/>
          </ac:cxnSpMkLst>
        </pc:cxnChg>
        <pc:cxnChg chg="mod">
          <ac:chgData name="Rogerio Aguiar" userId="86fef4cc378c3954" providerId="LiveId" clId="{3CC96AC6-7582-4A62-9D6B-626F86399818}" dt="2022-09-07T14:31:29.933" v="17200" actId="478"/>
          <ac:cxnSpMkLst>
            <pc:docMk/>
            <pc:sldMk cId="2622348012" sldId="2569"/>
            <ac:cxnSpMk id="48" creationId="{AB3BB3DF-EB73-9540-B81D-693489B82A65}"/>
          </ac:cxnSpMkLst>
        </pc:cxnChg>
        <pc:cxnChg chg="add mod">
          <ac:chgData name="Rogerio Aguiar" userId="86fef4cc378c3954" providerId="LiveId" clId="{3CC96AC6-7582-4A62-9D6B-626F86399818}" dt="2022-09-07T15:08:21.171" v="17497" actId="164"/>
          <ac:cxnSpMkLst>
            <pc:docMk/>
            <pc:sldMk cId="2622348012" sldId="2569"/>
            <ac:cxnSpMk id="70" creationId="{1EFDAFBF-B5E5-5447-E6A4-7CF997FED19D}"/>
          </ac:cxnSpMkLst>
        </pc:cxn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4052216015" sldId="2569"/>
        </pc:sldMkLst>
      </pc:sldChg>
      <pc:sldChg chg="addSp delSp modSp add mod delAnim modAnim">
        <pc:chgData name="Rogerio Aguiar" userId="86fef4cc378c3954" providerId="LiveId" clId="{3CC96AC6-7582-4A62-9D6B-626F86399818}" dt="2022-09-07T21:13:59.615" v="19713" actId="20577"/>
        <pc:sldMkLst>
          <pc:docMk/>
          <pc:sldMk cId="3256754603" sldId="2570"/>
        </pc:sldMkLst>
        <pc:spChg chg="mod">
          <ac:chgData name="Rogerio Aguiar" userId="86fef4cc378c3954" providerId="LiveId" clId="{3CC96AC6-7582-4A62-9D6B-626F86399818}" dt="2022-09-07T15:23:59.667" v="17982" actId="1076"/>
          <ac:spMkLst>
            <pc:docMk/>
            <pc:sldMk cId="3256754603" sldId="2570"/>
            <ac:spMk id="7" creationId="{BFEE9158-1782-EB1F-91FF-2BD6BF1D5DA8}"/>
          </ac:spMkLst>
        </pc:spChg>
        <pc:spChg chg="add mod">
          <ac:chgData name="Rogerio Aguiar" userId="86fef4cc378c3954" providerId="LiveId" clId="{3CC96AC6-7582-4A62-9D6B-626F86399818}" dt="2022-09-07T16:00:07.773" v="18278" actId="20577"/>
          <ac:spMkLst>
            <pc:docMk/>
            <pc:sldMk cId="3256754603" sldId="2570"/>
            <ac:spMk id="11" creationId="{588E1B6F-F168-DF29-8DD0-7AB7EE4972C8}"/>
          </ac:spMkLst>
        </pc:spChg>
        <pc:spChg chg="mod">
          <ac:chgData name="Rogerio Aguiar" userId="86fef4cc378c3954" providerId="LiveId" clId="{3CC96AC6-7582-4A62-9D6B-626F86399818}" dt="2022-09-07T21:13:59.615" v="19713" actId="20577"/>
          <ac:spMkLst>
            <pc:docMk/>
            <pc:sldMk cId="3256754603" sldId="2570"/>
            <ac:spMk id="13" creationId="{838DDECA-8A55-F915-330E-AD656561F8F9}"/>
          </ac:spMkLst>
        </pc:spChg>
        <pc:spChg chg="mod">
          <ac:chgData name="Rogerio Aguiar" userId="86fef4cc378c3954" providerId="LiveId" clId="{3CC96AC6-7582-4A62-9D6B-626F86399818}" dt="2022-09-07T15:21:43.291" v="17973" actId="14100"/>
          <ac:spMkLst>
            <pc:docMk/>
            <pc:sldMk cId="3256754603" sldId="2570"/>
            <ac:spMk id="15" creationId="{1A7A7359-951F-CD91-A79A-1CBA2BFB82BA}"/>
          </ac:spMkLst>
        </pc:spChg>
        <pc:spChg chg="add mod">
          <ac:chgData name="Rogerio Aguiar" userId="86fef4cc378c3954" providerId="LiveId" clId="{3CC96AC6-7582-4A62-9D6B-626F86399818}" dt="2022-09-07T15:37:41.790" v="18198" actId="207"/>
          <ac:spMkLst>
            <pc:docMk/>
            <pc:sldMk cId="3256754603" sldId="2570"/>
            <ac:spMk id="19" creationId="{B0ADD7AB-8F8F-B543-D571-5073A9CA215D}"/>
          </ac:spMkLst>
        </pc:spChg>
        <pc:spChg chg="mod">
          <ac:chgData name="Rogerio Aguiar" userId="86fef4cc378c3954" providerId="LiveId" clId="{3CC96AC6-7582-4A62-9D6B-626F86399818}" dt="2022-09-07T15:19:42.371" v="17926" actId="1076"/>
          <ac:spMkLst>
            <pc:docMk/>
            <pc:sldMk cId="3256754603" sldId="2570"/>
            <ac:spMk id="32" creationId="{1A240CF5-6DFF-D459-8FE0-4902F78EB567}"/>
          </ac:spMkLst>
        </pc:spChg>
        <pc:spChg chg="add mod">
          <ac:chgData name="Rogerio Aguiar" userId="86fef4cc378c3954" providerId="LiveId" clId="{3CC96AC6-7582-4A62-9D6B-626F86399818}" dt="2022-09-07T16:00:28.273" v="18300" actId="207"/>
          <ac:spMkLst>
            <pc:docMk/>
            <pc:sldMk cId="3256754603" sldId="2570"/>
            <ac:spMk id="34" creationId="{A46B9A3A-C450-0E93-DCA8-37E2472622DA}"/>
          </ac:spMkLst>
        </pc:spChg>
        <pc:spChg chg="mod">
          <ac:chgData name="Rogerio Aguiar" userId="86fef4cc378c3954" providerId="LiveId" clId="{3CC96AC6-7582-4A62-9D6B-626F86399818}" dt="2022-09-07T15:30:08.917" v="18079" actId="1076"/>
          <ac:spMkLst>
            <pc:docMk/>
            <pc:sldMk cId="3256754603" sldId="2570"/>
            <ac:spMk id="36" creationId="{64C6F00C-D69C-2F55-3114-20709FD80CA0}"/>
          </ac:spMkLst>
        </pc:spChg>
        <pc:spChg chg="del">
          <ac:chgData name="Rogerio Aguiar" userId="86fef4cc378c3954" providerId="LiveId" clId="{3CC96AC6-7582-4A62-9D6B-626F86399818}" dt="2022-09-07T15:20:10.771" v="17927" actId="478"/>
          <ac:spMkLst>
            <pc:docMk/>
            <pc:sldMk cId="3256754603" sldId="2570"/>
            <ac:spMk id="41" creationId="{BE2EEB10-93B7-801E-45AA-66FBDA59983E}"/>
          </ac:spMkLst>
        </pc:spChg>
        <pc:spChg chg="del">
          <ac:chgData name="Rogerio Aguiar" userId="86fef4cc378c3954" providerId="LiveId" clId="{3CC96AC6-7582-4A62-9D6B-626F86399818}" dt="2022-09-07T15:20:10.771" v="17927" actId="478"/>
          <ac:spMkLst>
            <pc:docMk/>
            <pc:sldMk cId="3256754603" sldId="2570"/>
            <ac:spMk id="68" creationId="{DD3A5875-C787-8750-A18C-917D64E838F1}"/>
          </ac:spMkLst>
        </pc:spChg>
        <pc:spChg chg="del">
          <ac:chgData name="Rogerio Aguiar" userId="86fef4cc378c3954" providerId="LiveId" clId="{3CC96AC6-7582-4A62-9D6B-626F86399818}" dt="2022-09-07T15:20:10.771" v="17927" actId="478"/>
          <ac:spMkLst>
            <pc:docMk/>
            <pc:sldMk cId="3256754603" sldId="2570"/>
            <ac:spMk id="69" creationId="{6A568BE1-0678-0260-CE63-1F5A5FB9D459}"/>
          </ac:spMkLst>
        </pc:spChg>
        <pc:grpChg chg="add mod">
          <ac:chgData name="Rogerio Aguiar" userId="86fef4cc378c3954" providerId="LiveId" clId="{3CC96AC6-7582-4A62-9D6B-626F86399818}" dt="2022-09-07T15:30:03.253" v="18078" actId="1076"/>
          <ac:grpSpMkLst>
            <pc:docMk/>
            <pc:sldMk cId="3256754603" sldId="2570"/>
            <ac:grpSpMk id="9" creationId="{CFBABF5A-ACDA-7CD1-3C72-B468E7BFAEED}"/>
          </ac:grpSpMkLst>
        </pc:grpChg>
        <pc:grpChg chg="del">
          <ac:chgData name="Rogerio Aguiar" userId="86fef4cc378c3954" providerId="LiveId" clId="{3CC96AC6-7582-4A62-9D6B-626F86399818}" dt="2022-09-07T15:20:10.771" v="17927" actId="478"/>
          <ac:grpSpMkLst>
            <pc:docMk/>
            <pc:sldMk cId="3256754603" sldId="2570"/>
            <ac:grpSpMk id="16" creationId="{78617598-5235-413E-E176-E8B6B6438530}"/>
          </ac:grpSpMkLst>
        </pc:grpChg>
        <pc:grpChg chg="add mod">
          <ac:chgData name="Rogerio Aguiar" userId="86fef4cc378c3954" providerId="LiveId" clId="{3CC96AC6-7582-4A62-9D6B-626F86399818}" dt="2022-09-07T16:00:07.773" v="18278" actId="20577"/>
          <ac:grpSpMkLst>
            <pc:docMk/>
            <pc:sldMk cId="3256754603" sldId="2570"/>
            <ac:grpSpMk id="39" creationId="{A5951421-C34B-E610-A7E1-B14ED066D695}"/>
          </ac:grpSpMkLst>
        </pc:grpChg>
        <pc:grpChg chg="add mod">
          <ac:chgData name="Rogerio Aguiar" userId="86fef4cc378c3954" providerId="LiveId" clId="{3CC96AC6-7582-4A62-9D6B-626F86399818}" dt="2022-09-07T16:00:07.773" v="18278" actId="20577"/>
          <ac:grpSpMkLst>
            <pc:docMk/>
            <pc:sldMk cId="3256754603" sldId="2570"/>
            <ac:grpSpMk id="45" creationId="{6A2BD9EB-F216-6885-4FC0-ADE2A5DE0CE4}"/>
          </ac:grpSpMkLst>
        </pc:grpChg>
        <pc:grpChg chg="add mod">
          <ac:chgData name="Rogerio Aguiar" userId="86fef4cc378c3954" providerId="LiveId" clId="{3CC96AC6-7582-4A62-9D6B-626F86399818}" dt="2022-09-07T15:32:29.728" v="18089" actId="164"/>
          <ac:grpSpMkLst>
            <pc:docMk/>
            <pc:sldMk cId="3256754603" sldId="2570"/>
            <ac:grpSpMk id="46" creationId="{D76D29EE-22D6-73D0-7213-C08ABB295880}"/>
          </ac:grpSpMkLst>
        </pc:grpChg>
        <pc:grpChg chg="mod">
          <ac:chgData name="Rogerio Aguiar" userId="86fef4cc378c3954" providerId="LiveId" clId="{3CC96AC6-7582-4A62-9D6B-626F86399818}" dt="2022-09-07T15:22:41.939" v="17980" actId="164"/>
          <ac:grpSpMkLst>
            <pc:docMk/>
            <pc:sldMk cId="3256754603" sldId="2570"/>
            <ac:grpSpMk id="54" creationId="{0F8250E7-ECC9-3DD3-F32C-0A9D4CD5519F}"/>
          </ac:grpSpMkLst>
        </pc:grpChg>
        <pc:grpChg chg="del">
          <ac:chgData name="Rogerio Aguiar" userId="86fef4cc378c3954" providerId="LiveId" clId="{3CC96AC6-7582-4A62-9D6B-626F86399818}" dt="2022-09-07T15:24:12.044" v="17984" actId="478"/>
          <ac:grpSpMkLst>
            <pc:docMk/>
            <pc:sldMk cId="3256754603" sldId="2570"/>
            <ac:grpSpMk id="74" creationId="{2E0AF253-6D7C-C48A-9D59-E4DCFB521493}"/>
          </ac:grpSpMkLst>
        </pc:grpChg>
        <pc:picChg chg="mod">
          <ac:chgData name="Rogerio Aguiar" userId="86fef4cc378c3954" providerId="LiveId" clId="{3CC96AC6-7582-4A62-9D6B-626F86399818}" dt="2022-09-07T15:23:28.478" v="17981" actId="1076"/>
          <ac:picMkLst>
            <pc:docMk/>
            <pc:sldMk cId="3256754603" sldId="2570"/>
            <ac:picMk id="4" creationId="{ACC8220F-7D2A-EE31-9053-70000D0239B1}"/>
          </ac:picMkLst>
        </pc:picChg>
        <pc:picChg chg="add mod">
          <ac:chgData name="Rogerio Aguiar" userId="86fef4cc378c3954" providerId="LiveId" clId="{3CC96AC6-7582-4A62-9D6B-626F86399818}" dt="2022-09-07T15:36:36.066" v="18096" actId="14100"/>
          <ac:picMkLst>
            <pc:docMk/>
            <pc:sldMk cId="3256754603" sldId="2570"/>
            <ac:picMk id="5" creationId="{572CA311-D0E8-450F-8C7D-B7E329776217}"/>
          </ac:picMkLst>
        </pc:picChg>
        <pc:picChg chg="del">
          <ac:chgData name="Rogerio Aguiar" userId="86fef4cc378c3954" providerId="LiveId" clId="{3CC96AC6-7582-4A62-9D6B-626F86399818}" dt="2022-09-07T15:22:23.866" v="17975" actId="478"/>
          <ac:picMkLst>
            <pc:docMk/>
            <pc:sldMk cId="3256754603" sldId="2570"/>
            <ac:picMk id="8" creationId="{FDD3415C-E4EA-BF80-C246-7BB03A238DD8}"/>
          </ac:picMkLst>
        </pc:picChg>
        <pc:picChg chg="add mod">
          <ac:chgData name="Rogerio Aguiar" userId="86fef4cc378c3954" providerId="LiveId" clId="{3CC96AC6-7582-4A62-9D6B-626F86399818}" dt="2022-09-07T16:00:07.773" v="18278" actId="20577"/>
          <ac:picMkLst>
            <pc:docMk/>
            <pc:sldMk cId="3256754603" sldId="2570"/>
            <ac:picMk id="14" creationId="{23DE88B7-D6AF-5C26-A26F-A56FE48E2FB4}"/>
          </ac:picMkLst>
        </pc:picChg>
        <pc:picChg chg="add mod">
          <ac:chgData name="Rogerio Aguiar" userId="86fef4cc378c3954" providerId="LiveId" clId="{3CC96AC6-7582-4A62-9D6B-626F86399818}" dt="2022-09-07T15:32:29.728" v="18089" actId="164"/>
          <ac:picMkLst>
            <pc:docMk/>
            <pc:sldMk cId="3256754603" sldId="2570"/>
            <ac:picMk id="22" creationId="{14C4B64D-DD5D-21E0-D8FD-E4B6DDAA566D}"/>
          </ac:picMkLst>
        </pc:picChg>
        <pc:picChg chg="del">
          <ac:chgData name="Rogerio Aguiar" userId="86fef4cc378c3954" providerId="LiveId" clId="{3CC96AC6-7582-4A62-9D6B-626F86399818}" dt="2022-09-07T15:20:10.771" v="17927" actId="478"/>
          <ac:picMkLst>
            <pc:docMk/>
            <pc:sldMk cId="3256754603" sldId="2570"/>
            <ac:picMk id="37" creationId="{8E93A22A-AFB1-BDC3-9EBC-5B692E6E7129}"/>
          </ac:picMkLst>
        </pc:picChg>
        <pc:picChg chg="del">
          <ac:chgData name="Rogerio Aguiar" userId="86fef4cc378c3954" providerId="LiveId" clId="{3CC96AC6-7582-4A62-9D6B-626F86399818}" dt="2022-09-07T15:20:10.771" v="17927" actId="478"/>
          <ac:picMkLst>
            <pc:docMk/>
            <pc:sldMk cId="3256754603" sldId="2570"/>
            <ac:picMk id="62" creationId="{38CE3F7E-41D2-D88D-8D91-C41B810E6E32}"/>
          </ac:picMkLst>
        </pc:picChg>
        <pc:cxnChg chg="mod">
          <ac:chgData name="Rogerio Aguiar" userId="86fef4cc378c3954" providerId="LiveId" clId="{3CC96AC6-7582-4A62-9D6B-626F86399818}" dt="2022-09-07T15:20:10.771" v="17927" actId="478"/>
          <ac:cxnSpMkLst>
            <pc:docMk/>
            <pc:sldMk cId="3256754603" sldId="2570"/>
            <ac:cxnSpMk id="20" creationId="{B6303983-AD6D-C906-15D7-97DAB5741B7D}"/>
          </ac:cxnSpMkLst>
        </pc:cxnChg>
        <pc:cxnChg chg="add mod">
          <ac:chgData name="Rogerio Aguiar" userId="86fef4cc378c3954" providerId="LiveId" clId="{3CC96AC6-7582-4A62-9D6B-626F86399818}" dt="2022-09-07T16:00:07.773" v="18278" actId="20577"/>
          <ac:cxnSpMkLst>
            <pc:docMk/>
            <pc:sldMk cId="3256754603" sldId="2570"/>
            <ac:cxnSpMk id="23" creationId="{BA5C99E5-11D5-B028-2412-EEE629DCBB45}"/>
          </ac:cxnSpMkLst>
        </pc:cxnChg>
        <pc:cxnChg chg="add mod">
          <ac:chgData name="Rogerio Aguiar" userId="86fef4cc378c3954" providerId="LiveId" clId="{3CC96AC6-7582-4A62-9D6B-626F86399818}" dt="2022-09-07T15:32:29.728" v="18089" actId="164"/>
          <ac:cxnSpMkLst>
            <pc:docMk/>
            <pc:sldMk cId="3256754603" sldId="2570"/>
            <ac:cxnSpMk id="27" creationId="{21890654-3342-E19C-F1B5-C0CB40712FF1}"/>
          </ac:cxnSpMkLst>
        </pc:cxnChg>
        <pc:cxnChg chg="mod">
          <ac:chgData name="Rogerio Aguiar" userId="86fef4cc378c3954" providerId="LiveId" clId="{3CC96AC6-7582-4A62-9D6B-626F86399818}" dt="2022-09-07T15:36:36.066" v="18096" actId="14100"/>
          <ac:cxnSpMkLst>
            <pc:docMk/>
            <pc:sldMk cId="3256754603" sldId="2570"/>
            <ac:cxnSpMk id="38" creationId="{34654A68-DB33-F959-C881-E44A997EE0F3}"/>
          </ac:cxnSpMkLst>
        </pc:cxnChg>
        <pc:cxnChg chg="del mod">
          <ac:chgData name="Rogerio Aguiar" userId="86fef4cc378c3954" providerId="LiveId" clId="{3CC96AC6-7582-4A62-9D6B-626F86399818}" dt="2022-09-07T15:20:10.771" v="17927" actId="478"/>
          <ac:cxnSpMkLst>
            <pc:docMk/>
            <pc:sldMk cId="3256754603" sldId="2570"/>
            <ac:cxnSpMk id="43" creationId="{B607AC83-9449-1065-A534-844C607F000D}"/>
          </ac:cxnSpMkLst>
        </pc:cxnChg>
        <pc:cxnChg chg="mod">
          <ac:chgData name="Rogerio Aguiar" userId="86fef4cc378c3954" providerId="LiveId" clId="{3CC96AC6-7582-4A62-9D6B-626F86399818}" dt="2022-09-07T15:24:12.044" v="17984" actId="478"/>
          <ac:cxnSpMkLst>
            <pc:docMk/>
            <pc:sldMk cId="3256754603" sldId="2570"/>
            <ac:cxnSpMk id="70" creationId="{1EFDAFBF-B5E5-5447-E6A4-7CF997FED19D}"/>
          </ac:cxnSpMkLst>
        </pc:cxnChg>
      </pc:sldChg>
      <pc:sldChg chg="addSp delSp modSp add mod delAnim modAnim">
        <pc:chgData name="Rogerio Aguiar" userId="86fef4cc378c3954" providerId="LiveId" clId="{3CC96AC6-7582-4A62-9D6B-626F86399818}" dt="2022-09-07T16:16:03.746" v="18675"/>
        <pc:sldMkLst>
          <pc:docMk/>
          <pc:sldMk cId="3751702936" sldId="2571"/>
        </pc:sldMkLst>
        <pc:spChg chg="mod">
          <ac:chgData name="Rogerio Aguiar" userId="86fef4cc378c3954" providerId="LiveId" clId="{3CC96AC6-7582-4A62-9D6B-626F86399818}" dt="2022-09-07T15:58:42.154" v="18261" actId="1076"/>
          <ac:spMkLst>
            <pc:docMk/>
            <pc:sldMk cId="3751702936" sldId="2571"/>
            <ac:spMk id="7" creationId="{BFEE9158-1782-EB1F-91FF-2BD6BF1D5DA8}"/>
          </ac:spMkLst>
        </pc:spChg>
        <pc:spChg chg="add mod">
          <ac:chgData name="Rogerio Aguiar" userId="86fef4cc378c3954" providerId="LiveId" clId="{3CC96AC6-7582-4A62-9D6B-626F86399818}" dt="2022-09-07T16:01:00.604" v="18303" actId="20577"/>
          <ac:spMkLst>
            <pc:docMk/>
            <pc:sldMk cId="3751702936" sldId="2571"/>
            <ac:spMk id="12" creationId="{5C9B5815-3A97-2D18-AC01-CA4B164E7C84}"/>
          </ac:spMkLst>
        </pc:spChg>
        <pc:spChg chg="mod">
          <ac:chgData name="Rogerio Aguiar" userId="86fef4cc378c3954" providerId="LiveId" clId="{3CC96AC6-7582-4A62-9D6B-626F86399818}" dt="2022-09-07T16:05:04.185" v="18347" actId="20577"/>
          <ac:spMkLst>
            <pc:docMk/>
            <pc:sldMk cId="3751702936" sldId="2571"/>
            <ac:spMk id="13" creationId="{838DDECA-8A55-F915-330E-AD656561F8F9}"/>
          </ac:spMkLst>
        </pc:spChg>
        <pc:spChg chg="mod">
          <ac:chgData name="Rogerio Aguiar" userId="86fef4cc378c3954" providerId="LiveId" clId="{3CC96AC6-7582-4A62-9D6B-626F86399818}" dt="2022-09-07T15:47:04.598" v="18232" actId="14100"/>
          <ac:spMkLst>
            <pc:docMk/>
            <pc:sldMk cId="3751702936" sldId="2571"/>
            <ac:spMk id="32" creationId="{1A240CF5-6DFF-D459-8FE0-4902F78EB567}"/>
          </ac:spMkLst>
        </pc:spChg>
        <pc:spChg chg="mod">
          <ac:chgData name="Rogerio Aguiar" userId="86fef4cc378c3954" providerId="LiveId" clId="{3CC96AC6-7582-4A62-9D6B-626F86399818}" dt="2022-09-07T15:51:09.578" v="18244" actId="1076"/>
          <ac:spMkLst>
            <pc:docMk/>
            <pc:sldMk cId="3751702936" sldId="2571"/>
            <ac:spMk id="36" creationId="{64C6F00C-D69C-2F55-3114-20709FD80CA0}"/>
          </ac:spMkLst>
        </pc:spChg>
        <pc:grpChg chg="del">
          <ac:chgData name="Rogerio Aguiar" userId="86fef4cc378c3954" providerId="LiveId" clId="{3CC96AC6-7582-4A62-9D6B-626F86399818}" dt="2022-09-07T15:47:57.381" v="18237" actId="478"/>
          <ac:grpSpMkLst>
            <pc:docMk/>
            <pc:sldMk cId="3751702936" sldId="2571"/>
            <ac:grpSpMk id="9" creationId="{CFBABF5A-ACDA-7CD1-3C72-B468E7BFAEED}"/>
          </ac:grpSpMkLst>
        </pc:grpChg>
        <pc:grpChg chg="del">
          <ac:chgData name="Rogerio Aguiar" userId="86fef4cc378c3954" providerId="LiveId" clId="{3CC96AC6-7582-4A62-9D6B-626F86399818}" dt="2022-09-07T15:48:00.712" v="18238" actId="478"/>
          <ac:grpSpMkLst>
            <pc:docMk/>
            <pc:sldMk cId="3751702936" sldId="2571"/>
            <ac:grpSpMk id="45" creationId="{6A2BD9EB-F216-6885-4FC0-ADE2A5DE0CE4}"/>
          </ac:grpSpMkLst>
        </pc:grpChg>
        <pc:grpChg chg="del">
          <ac:chgData name="Rogerio Aguiar" userId="86fef4cc378c3954" providerId="LiveId" clId="{3CC96AC6-7582-4A62-9D6B-626F86399818}" dt="2022-09-07T15:48:03.098" v="18239" actId="478"/>
          <ac:grpSpMkLst>
            <pc:docMk/>
            <pc:sldMk cId="3751702936" sldId="2571"/>
            <ac:grpSpMk id="46" creationId="{D76D29EE-22D6-73D0-7213-C08ABB295880}"/>
          </ac:grpSpMkLst>
        </pc:grpChg>
        <pc:picChg chg="add mod">
          <ac:chgData name="Rogerio Aguiar" userId="86fef4cc378c3954" providerId="LiveId" clId="{3CC96AC6-7582-4A62-9D6B-626F86399818}" dt="2022-09-07T16:01:23.986" v="18305" actId="1076"/>
          <ac:picMkLst>
            <pc:docMk/>
            <pc:sldMk cId="3751702936" sldId="2571"/>
            <ac:picMk id="3" creationId="{10335AE2-5897-B41E-72E1-85B6E20D9D72}"/>
          </ac:picMkLst>
        </pc:picChg>
        <pc:picChg chg="del mod">
          <ac:chgData name="Rogerio Aguiar" userId="86fef4cc378c3954" providerId="LiveId" clId="{3CC96AC6-7582-4A62-9D6B-626F86399818}" dt="2022-09-07T15:50:53.962" v="18240" actId="478"/>
          <ac:picMkLst>
            <pc:docMk/>
            <pc:sldMk cId="3751702936" sldId="2571"/>
            <ac:picMk id="4" creationId="{ACC8220F-7D2A-EE31-9053-70000D0239B1}"/>
          </ac:picMkLst>
        </pc:picChg>
        <pc:picChg chg="add mod">
          <ac:chgData name="Rogerio Aguiar" userId="86fef4cc378c3954" providerId="LiveId" clId="{3CC96AC6-7582-4A62-9D6B-626F86399818}" dt="2022-09-07T16:01:25.464" v="18306" actId="1076"/>
          <ac:picMkLst>
            <pc:docMk/>
            <pc:sldMk cId="3751702936" sldId="2571"/>
            <ac:picMk id="8" creationId="{87903451-B32D-535E-847B-8A903FCDFE0A}"/>
          </ac:picMkLst>
        </pc:picChg>
        <pc:cxnChg chg="mod">
          <ac:chgData name="Rogerio Aguiar" userId="86fef4cc378c3954" providerId="LiveId" clId="{3CC96AC6-7582-4A62-9D6B-626F86399818}" dt="2022-09-07T15:48:00.712" v="18238" actId="478"/>
          <ac:cxnSpMkLst>
            <pc:docMk/>
            <pc:sldMk cId="3751702936" sldId="2571"/>
            <ac:cxnSpMk id="23" creationId="{BA5C99E5-11D5-B028-2412-EEE629DCBB45}"/>
          </ac:cxnSpMkLst>
        </pc:cxnChg>
        <pc:cxnChg chg="mod">
          <ac:chgData name="Rogerio Aguiar" userId="86fef4cc378c3954" providerId="LiveId" clId="{3CC96AC6-7582-4A62-9D6B-626F86399818}" dt="2022-09-07T15:48:03.098" v="18239" actId="478"/>
          <ac:cxnSpMkLst>
            <pc:docMk/>
            <pc:sldMk cId="3751702936" sldId="2571"/>
            <ac:cxnSpMk id="27" creationId="{21890654-3342-E19C-F1B5-C0CB40712FF1}"/>
          </ac:cxnSpMkLst>
        </pc:cxnChg>
        <pc:cxnChg chg="mod">
          <ac:chgData name="Rogerio Aguiar" userId="86fef4cc378c3954" providerId="LiveId" clId="{3CC96AC6-7582-4A62-9D6B-626F86399818}" dt="2022-09-07T15:47:57.381" v="18237" actId="478"/>
          <ac:cxnSpMkLst>
            <pc:docMk/>
            <pc:sldMk cId="3751702936" sldId="2571"/>
            <ac:cxnSpMk id="38" creationId="{34654A68-DB33-F959-C881-E44A997EE0F3}"/>
          </ac:cxnSpMkLst>
        </pc:cxnChg>
      </pc:sldChg>
      <pc:sldChg chg="addSp delSp modSp add mod modAnim">
        <pc:chgData name="Rogerio Aguiar" userId="86fef4cc378c3954" providerId="LiveId" clId="{3CC96AC6-7582-4A62-9D6B-626F86399818}" dt="2022-09-07T16:15:03.769" v="18673"/>
        <pc:sldMkLst>
          <pc:docMk/>
          <pc:sldMk cId="1263378320" sldId="2572"/>
        </pc:sldMkLst>
        <pc:spChg chg="add mod">
          <ac:chgData name="Rogerio Aguiar" userId="86fef4cc378c3954" providerId="LiveId" clId="{3CC96AC6-7582-4A62-9D6B-626F86399818}" dt="2022-09-07T16:11:54.236" v="18435" actId="179"/>
          <ac:spMkLst>
            <pc:docMk/>
            <pc:sldMk cId="1263378320" sldId="2572"/>
            <ac:spMk id="6" creationId="{37D228B4-B469-707A-11DD-70C5F5455283}"/>
          </ac:spMkLst>
        </pc:spChg>
        <pc:spChg chg="mod">
          <ac:chgData name="Rogerio Aguiar" userId="86fef4cc378c3954" providerId="LiveId" clId="{3CC96AC6-7582-4A62-9D6B-626F86399818}" dt="2022-09-07T16:10:15.086" v="18402" actId="14100"/>
          <ac:spMkLst>
            <pc:docMk/>
            <pc:sldMk cId="1263378320" sldId="2572"/>
            <ac:spMk id="7" creationId="{BFEE9158-1782-EB1F-91FF-2BD6BF1D5DA8}"/>
          </ac:spMkLst>
        </pc:spChg>
        <pc:spChg chg="mod">
          <ac:chgData name="Rogerio Aguiar" userId="86fef4cc378c3954" providerId="LiveId" clId="{3CC96AC6-7582-4A62-9D6B-626F86399818}" dt="2022-09-07T16:15:00.633" v="18672" actId="14100"/>
          <ac:spMkLst>
            <pc:docMk/>
            <pc:sldMk cId="1263378320" sldId="2572"/>
            <ac:spMk id="12" creationId="{5C9B5815-3A97-2D18-AC01-CA4B164E7C84}"/>
          </ac:spMkLst>
        </pc:spChg>
        <pc:spChg chg="mod">
          <ac:chgData name="Rogerio Aguiar" userId="86fef4cc378c3954" providerId="LiveId" clId="{3CC96AC6-7582-4A62-9D6B-626F86399818}" dt="2022-09-07T16:04:54.347" v="18332" actId="20577"/>
          <ac:spMkLst>
            <pc:docMk/>
            <pc:sldMk cId="1263378320" sldId="2572"/>
            <ac:spMk id="13" creationId="{838DDECA-8A55-F915-330E-AD656561F8F9}"/>
          </ac:spMkLst>
        </pc:spChg>
        <pc:spChg chg="mod">
          <ac:chgData name="Rogerio Aguiar" userId="86fef4cc378c3954" providerId="LiveId" clId="{3CC96AC6-7582-4A62-9D6B-626F86399818}" dt="2022-09-07T16:14:26.118" v="18669" actId="20577"/>
          <ac:spMkLst>
            <pc:docMk/>
            <pc:sldMk cId="1263378320" sldId="2572"/>
            <ac:spMk id="32" creationId="{1A240CF5-6DFF-D459-8FE0-4902F78EB567}"/>
          </ac:spMkLst>
        </pc:spChg>
        <pc:picChg chg="mod">
          <ac:chgData name="Rogerio Aguiar" userId="86fef4cc378c3954" providerId="LiveId" clId="{3CC96AC6-7582-4A62-9D6B-626F86399818}" dt="2022-09-07T16:10:16.586" v="18403" actId="1076"/>
          <ac:picMkLst>
            <pc:docMk/>
            <pc:sldMk cId="1263378320" sldId="2572"/>
            <ac:picMk id="3" creationId="{10335AE2-5897-B41E-72E1-85B6E20D9D72}"/>
          </ac:picMkLst>
        </pc:picChg>
        <pc:picChg chg="add mod">
          <ac:chgData name="Rogerio Aguiar" userId="86fef4cc378c3954" providerId="LiveId" clId="{3CC96AC6-7582-4A62-9D6B-626F86399818}" dt="2022-09-07T16:15:00.633" v="18672" actId="14100"/>
          <ac:picMkLst>
            <pc:docMk/>
            <pc:sldMk cId="1263378320" sldId="2572"/>
            <ac:picMk id="4" creationId="{4CFED695-C23C-E929-647E-89399F7D19E2}"/>
          </ac:picMkLst>
        </pc:picChg>
        <pc:picChg chg="del">
          <ac:chgData name="Rogerio Aguiar" userId="86fef4cc378c3954" providerId="LiveId" clId="{3CC96AC6-7582-4A62-9D6B-626F86399818}" dt="2022-09-07T16:09:42.826" v="18395" actId="478"/>
          <ac:picMkLst>
            <pc:docMk/>
            <pc:sldMk cId="1263378320" sldId="2572"/>
            <ac:picMk id="8" creationId="{87903451-B32D-535E-847B-8A903FCDFE0A}"/>
          </ac:picMkLst>
        </pc:picChg>
        <pc:picChg chg="add mod">
          <ac:chgData name="Rogerio Aguiar" userId="86fef4cc378c3954" providerId="LiveId" clId="{3CC96AC6-7582-4A62-9D6B-626F86399818}" dt="2022-09-07T16:12:24.397" v="18447" actId="14100"/>
          <ac:picMkLst>
            <pc:docMk/>
            <pc:sldMk cId="1263378320" sldId="2572"/>
            <ac:picMk id="10" creationId="{D2B5B318-F2B1-49C5-1A65-7BE8914BC87A}"/>
          </ac:picMkLst>
        </pc:picChg>
      </pc:sldChg>
      <pc:sldChg chg="modSp add mod">
        <pc:chgData name="Rogerio Aguiar" userId="86fef4cc378c3954" providerId="LiveId" clId="{3CC96AC6-7582-4A62-9D6B-626F86399818}" dt="2022-09-09T19:45:46.300" v="21548" actId="20577"/>
        <pc:sldMkLst>
          <pc:docMk/>
          <pc:sldMk cId="1008353594" sldId="2573"/>
        </pc:sldMkLst>
        <pc:spChg chg="mod">
          <ac:chgData name="Rogerio Aguiar" userId="86fef4cc378c3954" providerId="LiveId" clId="{3CC96AC6-7582-4A62-9D6B-626F86399818}" dt="2022-09-09T19:45:46.300" v="21548" actId="20577"/>
          <ac:spMkLst>
            <pc:docMk/>
            <pc:sldMk cId="1008353594" sldId="2573"/>
            <ac:spMk id="139266" creationId="{00000000-0000-0000-0000-000000000000}"/>
          </ac:spMkLst>
        </pc:sp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741388881" sldId="2573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388669025" sldId="2574"/>
        </pc:sldMkLst>
      </pc:sldChg>
      <pc:sldChg chg="addSp modSp add mod modAnim">
        <pc:chgData name="Rogerio Aguiar" userId="86fef4cc378c3954" providerId="LiveId" clId="{3CC96AC6-7582-4A62-9D6B-626F86399818}" dt="2022-09-09T19:54:14.316" v="21734" actId="20577"/>
        <pc:sldMkLst>
          <pc:docMk/>
          <pc:sldMk cId="1889888827" sldId="2574"/>
        </pc:sldMkLst>
        <pc:spChg chg="mod">
          <ac:chgData name="Rogerio Aguiar" userId="86fef4cc378c3954" providerId="LiveId" clId="{3CC96AC6-7582-4A62-9D6B-626F86399818}" dt="2022-09-09T19:54:14.316" v="21734" actId="20577"/>
          <ac:spMkLst>
            <pc:docMk/>
            <pc:sldMk cId="1889888827" sldId="2574"/>
            <ac:spMk id="4" creationId="{092E93ED-DE26-64DB-0956-9E570F7B1DA0}"/>
          </ac:spMkLst>
        </pc:spChg>
        <pc:spChg chg="mod">
          <ac:chgData name="Rogerio Aguiar" userId="86fef4cc378c3954" providerId="LiveId" clId="{3CC96AC6-7582-4A62-9D6B-626F86399818}" dt="2022-09-07T23:49:26.094" v="20523" actId="255"/>
          <ac:spMkLst>
            <pc:docMk/>
            <pc:sldMk cId="1889888827" sldId="2574"/>
            <ac:spMk id="16" creationId="{8D069712-18C4-33C8-D21D-B12A86AE1699}"/>
          </ac:spMkLst>
        </pc:spChg>
        <pc:spChg chg="mod">
          <ac:chgData name="Rogerio Aguiar" userId="86fef4cc378c3954" providerId="LiveId" clId="{3CC96AC6-7582-4A62-9D6B-626F86399818}" dt="2022-09-07T23:49:44.944" v="20536" actId="20577"/>
          <ac:spMkLst>
            <pc:docMk/>
            <pc:sldMk cId="1889888827" sldId="2574"/>
            <ac:spMk id="20" creationId="{BF4EDE8C-E4F3-60F7-6F3D-F8907ED36258}"/>
          </ac:spMkLst>
        </pc:spChg>
        <pc:grpChg chg="add mod">
          <ac:chgData name="Rogerio Aguiar" userId="86fef4cc378c3954" providerId="LiveId" clId="{3CC96AC6-7582-4A62-9D6B-626F86399818}" dt="2022-09-09T19:53:08.950" v="21655" actId="1076"/>
          <ac:grpSpMkLst>
            <pc:docMk/>
            <pc:sldMk cId="1889888827" sldId="2574"/>
            <ac:grpSpMk id="2" creationId="{866B0656-AFFB-B0D3-B3EF-E1D495496643}"/>
          </ac:grpSpMkLst>
        </pc:grpChg>
        <pc:grpChg chg="mod">
          <ac:chgData name="Rogerio Aguiar" userId="86fef4cc378c3954" providerId="LiveId" clId="{3CC96AC6-7582-4A62-9D6B-626F86399818}" dt="2022-09-07T23:49:32.398" v="20525" actId="14100"/>
          <ac:grpSpMkLst>
            <pc:docMk/>
            <pc:sldMk cId="1889888827" sldId="2574"/>
            <ac:grpSpMk id="14" creationId="{408ACD8F-6AA9-3326-6FC0-E379163758F7}"/>
          </ac:grpSpMkLst>
        </pc:grpChg>
        <pc:picChg chg="mod">
          <ac:chgData name="Rogerio Aguiar" userId="86fef4cc378c3954" providerId="LiveId" clId="{3CC96AC6-7582-4A62-9D6B-626F86399818}" dt="2022-09-07T23:54:17.020" v="20539"/>
          <ac:picMkLst>
            <pc:docMk/>
            <pc:sldMk cId="1889888827" sldId="2574"/>
            <ac:picMk id="5" creationId="{085B706A-C284-50BD-BA76-4EF329637437}"/>
          </ac:picMkLst>
        </pc:picChg>
      </pc:sldChg>
      <pc:sldChg chg="addSp delSp modSp add mod">
        <pc:chgData name="Rogerio Aguiar" userId="86fef4cc378c3954" providerId="LiveId" clId="{3CC96AC6-7582-4A62-9D6B-626F86399818}" dt="2022-09-10T01:07:15.442" v="23073" actId="1076"/>
        <pc:sldMkLst>
          <pc:docMk/>
          <pc:sldMk cId="158778010" sldId="2575"/>
        </pc:sldMkLst>
        <pc:spChg chg="add mod">
          <ac:chgData name="Rogerio Aguiar" userId="86fef4cc378c3954" providerId="LiveId" clId="{3CC96AC6-7582-4A62-9D6B-626F86399818}" dt="2022-09-09T19:46:31.621" v="21593" actId="1076"/>
          <ac:spMkLst>
            <pc:docMk/>
            <pc:sldMk cId="158778010" sldId="2575"/>
            <ac:spMk id="4" creationId="{5F8EC868-5F3A-6FB6-2C06-8F9F64C382D2}"/>
          </ac:spMkLst>
        </pc:spChg>
        <pc:spChg chg="mod">
          <ac:chgData name="Rogerio Aguiar" userId="86fef4cc378c3954" providerId="LiveId" clId="{3CC96AC6-7582-4A62-9D6B-626F86399818}" dt="2022-09-09T19:46:37.784" v="21595" actId="404"/>
          <ac:spMkLst>
            <pc:docMk/>
            <pc:sldMk cId="158778010" sldId="2575"/>
            <ac:spMk id="11" creationId="{AC65A4D5-016C-6E70-240B-E80FD69AD04F}"/>
          </ac:spMkLst>
        </pc:spChg>
        <pc:picChg chg="add del mod">
          <ac:chgData name="Rogerio Aguiar" userId="86fef4cc378c3954" providerId="LiveId" clId="{3CC96AC6-7582-4A62-9D6B-626F86399818}" dt="2022-09-10T01:07:07.589" v="23070" actId="478"/>
          <ac:picMkLst>
            <pc:docMk/>
            <pc:sldMk cId="158778010" sldId="2575"/>
            <ac:picMk id="3" creationId="{5BE21202-5C17-BC25-36E8-A5D0C4DFC1BA}"/>
          </ac:picMkLst>
        </pc:picChg>
        <pc:picChg chg="add mod">
          <ac:chgData name="Rogerio Aguiar" userId="86fef4cc378c3954" providerId="LiveId" clId="{3CC96AC6-7582-4A62-9D6B-626F86399818}" dt="2022-09-07T16:51:23.097" v="18805" actId="1076"/>
          <ac:picMkLst>
            <pc:docMk/>
            <pc:sldMk cId="158778010" sldId="2575"/>
            <ac:picMk id="5" creationId="{51868B45-6384-597F-5BF9-BE75431F1A8E}"/>
          </ac:picMkLst>
        </pc:picChg>
        <pc:picChg chg="del">
          <ac:chgData name="Rogerio Aguiar" userId="86fef4cc378c3954" providerId="LiveId" clId="{3CC96AC6-7582-4A62-9D6B-626F86399818}" dt="2022-09-07T16:48:37.655" v="18746" actId="478"/>
          <ac:picMkLst>
            <pc:docMk/>
            <pc:sldMk cId="158778010" sldId="2575"/>
            <ac:picMk id="6" creationId="{0FA20AEF-FAC8-3312-B00B-9A747AB2381E}"/>
          </ac:picMkLst>
        </pc:picChg>
        <pc:picChg chg="add mod">
          <ac:chgData name="Rogerio Aguiar" userId="86fef4cc378c3954" providerId="LiveId" clId="{3CC96AC6-7582-4A62-9D6B-626F86399818}" dt="2022-09-10T01:07:15.442" v="23073" actId="1076"/>
          <ac:picMkLst>
            <pc:docMk/>
            <pc:sldMk cId="158778010" sldId="2575"/>
            <ac:picMk id="7" creationId="{940D3CE4-02AA-A383-B507-48FAEF5BBB5A}"/>
          </ac:picMkLst>
        </pc:picChg>
        <pc:picChg chg="add mod">
          <ac:chgData name="Rogerio Aguiar" userId="86fef4cc378c3954" providerId="LiveId" clId="{3CC96AC6-7582-4A62-9D6B-626F86399818}" dt="2022-09-07T16:51:17.683" v="18804" actId="14100"/>
          <ac:picMkLst>
            <pc:docMk/>
            <pc:sldMk cId="158778010" sldId="2575"/>
            <ac:picMk id="8" creationId="{47755087-D729-DFA1-0C8F-5F3620C2E65E}"/>
          </ac:picMkLst>
        </pc:picChg>
        <pc:cxnChg chg="add mod">
          <ac:chgData name="Rogerio Aguiar" userId="86fef4cc378c3954" providerId="LiveId" clId="{3CC96AC6-7582-4A62-9D6B-626F86399818}" dt="2022-09-07T16:51:44.310" v="18808" actId="14100"/>
          <ac:cxnSpMkLst>
            <pc:docMk/>
            <pc:sldMk cId="158778010" sldId="2575"/>
            <ac:cxnSpMk id="10" creationId="{3885C3CA-1FBE-2FE3-FDC4-0000E6E05B60}"/>
          </ac:cxnSpMkLst>
        </pc:cxnChg>
      </pc:sldChg>
      <pc:sldChg chg="addSp delSp modSp add mod">
        <pc:chgData name="Rogerio Aguiar" userId="86fef4cc378c3954" providerId="LiveId" clId="{3CC96AC6-7582-4A62-9D6B-626F86399818}" dt="2022-09-09T23:46:47.689" v="21755" actId="22"/>
        <pc:sldMkLst>
          <pc:docMk/>
          <pc:sldMk cId="1040611476" sldId="2576"/>
        </pc:sldMkLst>
        <pc:spChg chg="add">
          <ac:chgData name="Rogerio Aguiar" userId="86fef4cc378c3954" providerId="LiveId" clId="{3CC96AC6-7582-4A62-9D6B-626F86399818}" dt="2022-09-09T18:59:26.955" v="21006" actId="22"/>
          <ac:spMkLst>
            <pc:docMk/>
            <pc:sldMk cId="1040611476" sldId="2576"/>
            <ac:spMk id="3" creationId="{614AE5B6-4EFF-5D84-5DD6-133A2012D351}"/>
          </ac:spMkLst>
        </pc:spChg>
        <pc:spChg chg="mod">
          <ac:chgData name="Rogerio Aguiar" userId="86fef4cc378c3954" providerId="LiveId" clId="{3CC96AC6-7582-4A62-9D6B-626F86399818}" dt="2022-09-09T19:46:56.818" v="21619" actId="20577"/>
          <ac:spMkLst>
            <pc:docMk/>
            <pc:sldMk cId="1040611476" sldId="2576"/>
            <ac:spMk id="11" creationId="{AC65A4D5-016C-6E70-240B-E80FD69AD04F}"/>
          </ac:spMkLst>
        </pc:spChg>
        <pc:picChg chg="del">
          <ac:chgData name="Rogerio Aguiar" userId="86fef4cc378c3954" providerId="LiveId" clId="{3CC96AC6-7582-4A62-9D6B-626F86399818}" dt="2022-09-07T17:01:40.178" v="18814" actId="478"/>
          <ac:picMkLst>
            <pc:docMk/>
            <pc:sldMk cId="1040611476" sldId="2576"/>
            <ac:picMk id="3" creationId="{5BE21202-5C17-BC25-36E8-A5D0C4DFC1BA}"/>
          </ac:picMkLst>
        </pc:picChg>
        <pc:picChg chg="add del mod">
          <ac:chgData name="Rogerio Aguiar" userId="86fef4cc378c3954" providerId="LiveId" clId="{3CC96AC6-7582-4A62-9D6B-626F86399818}" dt="2022-09-09T23:45:43.228" v="21751" actId="478"/>
          <ac:picMkLst>
            <pc:docMk/>
            <pc:sldMk cId="1040611476" sldId="2576"/>
            <ac:picMk id="4" creationId="{CDD8A4C0-4172-0F0A-B35C-F35C17D95B2A}"/>
          </ac:picMkLst>
        </pc:picChg>
        <pc:picChg chg="del">
          <ac:chgData name="Rogerio Aguiar" userId="86fef4cc378c3954" providerId="LiveId" clId="{3CC96AC6-7582-4A62-9D6B-626F86399818}" dt="2022-09-07T17:01:42.181" v="18816" actId="478"/>
          <ac:picMkLst>
            <pc:docMk/>
            <pc:sldMk cId="1040611476" sldId="2576"/>
            <ac:picMk id="5" creationId="{51868B45-6384-597F-5BF9-BE75431F1A8E}"/>
          </ac:picMkLst>
        </pc:picChg>
        <pc:picChg chg="add del mod">
          <ac:chgData name="Rogerio Aguiar" userId="86fef4cc378c3954" providerId="LiveId" clId="{3CC96AC6-7582-4A62-9D6B-626F86399818}" dt="2022-09-09T23:46:46.919" v="21754" actId="478"/>
          <ac:picMkLst>
            <pc:docMk/>
            <pc:sldMk cId="1040611476" sldId="2576"/>
            <ac:picMk id="6" creationId="{C5B43B2C-FBDD-77D2-9F5E-09F593DF3CA4}"/>
          </ac:picMkLst>
        </pc:picChg>
        <pc:picChg chg="add del mod">
          <ac:chgData name="Rogerio Aguiar" userId="86fef4cc378c3954" providerId="LiveId" clId="{3CC96AC6-7582-4A62-9D6B-626F86399818}" dt="2022-09-07T17:05:32.632" v="18838" actId="478"/>
          <ac:picMkLst>
            <pc:docMk/>
            <pc:sldMk cId="1040611476" sldId="2576"/>
            <ac:picMk id="7" creationId="{E707EE10-C3E5-655D-45EE-D62D5C0A50B1}"/>
          </ac:picMkLst>
        </pc:picChg>
        <pc:picChg chg="del">
          <ac:chgData name="Rogerio Aguiar" userId="86fef4cc378c3954" providerId="LiveId" clId="{3CC96AC6-7582-4A62-9D6B-626F86399818}" dt="2022-09-07T17:01:41.317" v="18815" actId="478"/>
          <ac:picMkLst>
            <pc:docMk/>
            <pc:sldMk cId="1040611476" sldId="2576"/>
            <ac:picMk id="8" creationId="{47755087-D729-DFA1-0C8F-5F3620C2E65E}"/>
          </ac:picMkLst>
        </pc:picChg>
        <pc:picChg chg="add">
          <ac:chgData name="Rogerio Aguiar" userId="86fef4cc378c3954" providerId="LiveId" clId="{3CC96AC6-7582-4A62-9D6B-626F86399818}" dt="2022-09-09T23:46:47.689" v="21755" actId="22"/>
          <ac:picMkLst>
            <pc:docMk/>
            <pc:sldMk cId="1040611476" sldId="2576"/>
            <ac:picMk id="8" creationId="{D5EF5ED4-0B51-D46C-1191-DBB4340833F7}"/>
          </ac:picMkLst>
        </pc:picChg>
        <pc:picChg chg="add del mod">
          <ac:chgData name="Rogerio Aguiar" userId="86fef4cc378c3954" providerId="LiveId" clId="{3CC96AC6-7582-4A62-9D6B-626F86399818}" dt="2022-09-07T17:05:34.703" v="18839" actId="478"/>
          <ac:picMkLst>
            <pc:docMk/>
            <pc:sldMk cId="1040611476" sldId="2576"/>
            <ac:picMk id="12" creationId="{71A5B53C-E435-1145-84C9-65095E2F67B4}"/>
          </ac:picMkLst>
        </pc:picChg>
        <pc:picChg chg="add del mod">
          <ac:chgData name="Rogerio Aguiar" userId="86fef4cc378c3954" providerId="LiveId" clId="{3CC96AC6-7582-4A62-9D6B-626F86399818}" dt="2022-09-07T17:05:36.624" v="18840" actId="478"/>
          <ac:picMkLst>
            <pc:docMk/>
            <pc:sldMk cId="1040611476" sldId="2576"/>
            <ac:picMk id="14" creationId="{4F68A6CE-C045-CD8B-318B-47CF03BFFE04}"/>
          </ac:picMkLst>
        </pc:picChg>
        <pc:picChg chg="add del mod">
          <ac:chgData name="Rogerio Aguiar" userId="86fef4cc378c3954" providerId="LiveId" clId="{3CC96AC6-7582-4A62-9D6B-626F86399818}" dt="2022-09-07T17:05:37.633" v="18841" actId="478"/>
          <ac:picMkLst>
            <pc:docMk/>
            <pc:sldMk cId="1040611476" sldId="2576"/>
            <ac:picMk id="16" creationId="{1686DE82-C06F-38A1-CA70-9A64BDE791AA}"/>
          </ac:picMkLst>
        </pc:picChg>
        <pc:cxnChg chg="del mod">
          <ac:chgData name="Rogerio Aguiar" userId="86fef4cc378c3954" providerId="LiveId" clId="{3CC96AC6-7582-4A62-9D6B-626F86399818}" dt="2022-09-07T17:01:44.109" v="18817" actId="478"/>
          <ac:cxnSpMkLst>
            <pc:docMk/>
            <pc:sldMk cId="1040611476" sldId="2576"/>
            <ac:cxnSpMk id="10" creationId="{3885C3CA-1FBE-2FE3-FDC4-0000E6E05B60}"/>
          </ac:cxnSpMkLst>
        </pc:cxn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3400987354" sldId="2577"/>
        </pc:sldMkLst>
      </pc:sldChg>
      <pc:sldChg chg="addSp delSp modSp add mod">
        <pc:chgData name="Rogerio Aguiar" userId="86fef4cc378c3954" providerId="LiveId" clId="{3CC96AC6-7582-4A62-9D6B-626F86399818}" dt="2022-09-09T19:47:23.029" v="21636" actId="20577"/>
        <pc:sldMkLst>
          <pc:docMk/>
          <pc:sldMk cId="3967412323" sldId="2577"/>
        </pc:sldMkLst>
        <pc:spChg chg="add mod">
          <ac:chgData name="Rogerio Aguiar" userId="86fef4cc378c3954" providerId="LiveId" clId="{3CC96AC6-7582-4A62-9D6B-626F86399818}" dt="2022-09-09T19:47:12.063" v="21621" actId="1076"/>
          <ac:spMkLst>
            <pc:docMk/>
            <pc:sldMk cId="3967412323" sldId="2577"/>
            <ac:spMk id="4" creationId="{6D7B2755-40A6-9B5A-450F-663FDC52297F}"/>
          </ac:spMkLst>
        </pc:spChg>
        <pc:spChg chg="mod">
          <ac:chgData name="Rogerio Aguiar" userId="86fef4cc378c3954" providerId="LiveId" clId="{3CC96AC6-7582-4A62-9D6B-626F86399818}" dt="2022-09-09T19:47:23.029" v="21636" actId="20577"/>
          <ac:spMkLst>
            <pc:docMk/>
            <pc:sldMk cId="3967412323" sldId="2577"/>
            <ac:spMk id="11" creationId="{AC65A4D5-016C-6E70-240B-E80FD69AD04F}"/>
          </ac:spMkLst>
        </pc:spChg>
        <pc:picChg chg="add mod">
          <ac:chgData name="Rogerio Aguiar" userId="86fef4cc378c3954" providerId="LiveId" clId="{3CC96AC6-7582-4A62-9D6B-626F86399818}" dt="2022-09-07T21:21:08.341" v="19843" actId="1076"/>
          <ac:picMkLst>
            <pc:docMk/>
            <pc:sldMk cId="3967412323" sldId="2577"/>
            <ac:picMk id="3" creationId="{02E1B04A-DF5C-2D31-F563-0400B6A5795D}"/>
          </ac:picMkLst>
        </pc:picChg>
        <pc:picChg chg="del mod">
          <ac:chgData name="Rogerio Aguiar" userId="86fef4cc378c3954" providerId="LiveId" clId="{3CC96AC6-7582-4A62-9D6B-626F86399818}" dt="2022-09-07T17:07:15.282" v="18864" actId="478"/>
          <ac:picMkLst>
            <pc:docMk/>
            <pc:sldMk cId="3967412323" sldId="2577"/>
            <ac:picMk id="4" creationId="{CDD8A4C0-4172-0F0A-B35C-F35C17D95B2A}"/>
          </ac:picMkLst>
        </pc:picChg>
        <pc:picChg chg="del mod">
          <ac:chgData name="Rogerio Aguiar" userId="86fef4cc378c3954" providerId="LiveId" clId="{3CC96AC6-7582-4A62-9D6B-626F86399818}" dt="2022-09-07T17:07:11.687" v="18860" actId="478"/>
          <ac:picMkLst>
            <pc:docMk/>
            <pc:sldMk cId="3967412323" sldId="2577"/>
            <ac:picMk id="7" creationId="{E707EE10-C3E5-655D-45EE-D62D5C0A50B1}"/>
          </ac:picMkLst>
        </pc:picChg>
        <pc:picChg chg="del mod">
          <ac:chgData name="Rogerio Aguiar" userId="86fef4cc378c3954" providerId="LiveId" clId="{3CC96AC6-7582-4A62-9D6B-626F86399818}" dt="2022-09-07T17:07:12.304" v="18861" actId="478"/>
          <ac:picMkLst>
            <pc:docMk/>
            <pc:sldMk cId="3967412323" sldId="2577"/>
            <ac:picMk id="12" creationId="{71A5B53C-E435-1145-84C9-65095E2F67B4}"/>
          </ac:picMkLst>
        </pc:picChg>
        <pc:picChg chg="del mod">
          <ac:chgData name="Rogerio Aguiar" userId="86fef4cc378c3954" providerId="LiveId" clId="{3CC96AC6-7582-4A62-9D6B-626F86399818}" dt="2022-09-07T17:07:12.889" v="18862" actId="478"/>
          <ac:picMkLst>
            <pc:docMk/>
            <pc:sldMk cId="3967412323" sldId="2577"/>
            <ac:picMk id="14" creationId="{4F68A6CE-C045-CD8B-318B-47CF03BFFE04}"/>
          </ac:picMkLst>
        </pc:picChg>
        <pc:picChg chg="del mod">
          <ac:chgData name="Rogerio Aguiar" userId="86fef4cc378c3954" providerId="LiveId" clId="{3CC96AC6-7582-4A62-9D6B-626F86399818}" dt="2022-09-07T17:07:13.445" v="18863" actId="478"/>
          <ac:picMkLst>
            <pc:docMk/>
            <pc:sldMk cId="3967412323" sldId="2577"/>
            <ac:picMk id="16" creationId="{1686DE82-C06F-38A1-CA70-9A64BDE791AA}"/>
          </ac:picMkLst>
        </pc:picChg>
      </pc:sldChg>
      <pc:sldChg chg="addSp delSp modSp add mod delAnim modAnim">
        <pc:chgData name="Rogerio Aguiar" userId="86fef4cc378c3954" providerId="LiveId" clId="{3CC96AC6-7582-4A62-9D6B-626F86399818}" dt="2022-09-07T23:58:26.130" v="20565"/>
        <pc:sldMkLst>
          <pc:docMk/>
          <pc:sldMk cId="444973443" sldId="2578"/>
        </pc:sldMkLst>
        <pc:spChg chg="mod">
          <ac:chgData name="Rogerio Aguiar" userId="86fef4cc378c3954" providerId="LiveId" clId="{3CC96AC6-7582-4A62-9D6B-626F86399818}" dt="2022-09-07T18:20:48.309" v="19421" actId="20577"/>
          <ac:spMkLst>
            <pc:docMk/>
            <pc:sldMk cId="444973443" sldId="2578"/>
            <ac:spMk id="3" creationId="{DD2E304A-503B-9E2A-F84C-78A0AFDE9370}"/>
          </ac:spMkLst>
        </pc:spChg>
        <pc:spChg chg="add del mod">
          <ac:chgData name="Rogerio Aguiar" userId="86fef4cc378c3954" providerId="LiveId" clId="{3CC96AC6-7582-4A62-9D6B-626F86399818}" dt="2022-09-07T17:53:23.113" v="18931" actId="478"/>
          <ac:spMkLst>
            <pc:docMk/>
            <pc:sldMk cId="444973443" sldId="2578"/>
            <ac:spMk id="4" creationId="{91FD608A-AF77-6333-7B38-28AF8CCEEC3F}"/>
          </ac:spMkLst>
        </pc:spChg>
        <pc:spChg chg="del mod">
          <ac:chgData name="Rogerio Aguiar" userId="86fef4cc378c3954" providerId="LiveId" clId="{3CC96AC6-7582-4A62-9D6B-626F86399818}" dt="2022-09-07T17:52:32.924" v="18928" actId="478"/>
          <ac:spMkLst>
            <pc:docMk/>
            <pc:sldMk cId="444973443" sldId="2578"/>
            <ac:spMk id="5" creationId="{D4DD50BD-8270-A7A1-12A8-9E710CAC580E}"/>
          </ac:spMkLst>
        </pc:spChg>
        <pc:spChg chg="add mod">
          <ac:chgData name="Rogerio Aguiar" userId="86fef4cc378c3954" providerId="LiveId" clId="{3CC96AC6-7582-4A62-9D6B-626F86399818}" dt="2022-09-07T23:57:18.122" v="20561" actId="1076"/>
          <ac:spMkLst>
            <pc:docMk/>
            <pc:sldMk cId="444973443" sldId="2578"/>
            <ac:spMk id="7" creationId="{DB6BCF63-0F22-402E-D901-F10F2876F228}"/>
          </ac:spMkLst>
        </pc:spChg>
        <pc:spChg chg="mod">
          <ac:chgData name="Rogerio Aguiar" userId="86fef4cc378c3954" providerId="LiveId" clId="{3CC96AC6-7582-4A62-9D6B-626F86399818}" dt="2022-09-07T18:20:36.781" v="19418" actId="113"/>
          <ac:spMkLst>
            <pc:docMk/>
            <pc:sldMk cId="444973443" sldId="2578"/>
            <ac:spMk id="10" creationId="{98EBA321-55DB-47BB-EF55-048744959C5A}"/>
          </ac:spMkLst>
        </pc:spChg>
        <pc:spChg chg="add mod">
          <ac:chgData name="Rogerio Aguiar" userId="86fef4cc378c3954" providerId="LiveId" clId="{3CC96AC6-7582-4A62-9D6B-626F86399818}" dt="2022-09-07T23:57:22.005" v="20562" actId="1076"/>
          <ac:spMkLst>
            <pc:docMk/>
            <pc:sldMk cId="444973443" sldId="2578"/>
            <ac:spMk id="12" creationId="{A943B2F1-611C-1462-E210-FA7837C1E324}"/>
          </ac:spMkLst>
        </pc:spChg>
        <pc:spChg chg="del">
          <ac:chgData name="Rogerio Aguiar" userId="86fef4cc378c3954" providerId="LiveId" clId="{3CC96AC6-7582-4A62-9D6B-626F86399818}" dt="2022-09-07T17:39:53.850" v="18916" actId="478"/>
          <ac:spMkLst>
            <pc:docMk/>
            <pc:sldMk cId="444973443" sldId="2578"/>
            <ac:spMk id="13" creationId="{1EF43A23-93EB-1952-A182-C19E42F68121}"/>
          </ac:spMkLst>
        </pc:spChg>
        <pc:spChg chg="del">
          <ac:chgData name="Rogerio Aguiar" userId="86fef4cc378c3954" providerId="LiveId" clId="{3CC96AC6-7582-4A62-9D6B-626F86399818}" dt="2022-09-07T17:39:53.850" v="18916" actId="478"/>
          <ac:spMkLst>
            <pc:docMk/>
            <pc:sldMk cId="444973443" sldId="2578"/>
            <ac:spMk id="15" creationId="{0F103638-1A17-C560-60F1-C3D18D89B293}"/>
          </ac:spMkLst>
        </pc:spChg>
        <pc:spChg chg="add mod">
          <ac:chgData name="Rogerio Aguiar" userId="86fef4cc378c3954" providerId="LiveId" clId="{3CC96AC6-7582-4A62-9D6B-626F86399818}" dt="2022-09-07T23:57:29.638" v="20563" actId="255"/>
          <ac:spMkLst>
            <pc:docMk/>
            <pc:sldMk cId="444973443" sldId="2578"/>
            <ac:spMk id="16" creationId="{C8E2C50D-1334-D502-030F-B127781B131D}"/>
          </ac:spMkLst>
        </pc:spChg>
        <pc:spChg chg="add mod">
          <ac:chgData name="Rogerio Aguiar" userId="86fef4cc378c3954" providerId="LiveId" clId="{3CC96AC6-7582-4A62-9D6B-626F86399818}" dt="2022-09-07T23:57:29.638" v="20563" actId="255"/>
          <ac:spMkLst>
            <pc:docMk/>
            <pc:sldMk cId="444973443" sldId="2578"/>
            <ac:spMk id="19" creationId="{EC5A018F-72D2-FC37-E9B1-D3305CB824A0}"/>
          </ac:spMkLst>
        </pc:spChg>
        <pc:picChg chg="add mod">
          <ac:chgData name="Rogerio Aguiar" userId="86fef4cc378c3954" providerId="LiveId" clId="{3CC96AC6-7582-4A62-9D6B-626F86399818}" dt="2022-09-07T18:20:55.235" v="19422" actId="14100"/>
          <ac:picMkLst>
            <pc:docMk/>
            <pc:sldMk cId="444973443" sldId="2578"/>
            <ac:picMk id="9" creationId="{B3F4E77C-CB2B-A5D7-E4AA-5A0DEC224D27}"/>
          </ac:picMkLst>
        </pc:picChg>
        <pc:picChg chg="del mod">
          <ac:chgData name="Rogerio Aguiar" userId="86fef4cc378c3954" providerId="LiveId" clId="{3CC96AC6-7582-4A62-9D6B-626F86399818}" dt="2022-09-07T17:52:36.127" v="18929" actId="478"/>
          <ac:picMkLst>
            <pc:docMk/>
            <pc:sldMk cId="444973443" sldId="2578"/>
            <ac:picMk id="17" creationId="{8E4AC79D-F622-7F25-CEC4-7346123B6681}"/>
          </ac:picMkLst>
        </pc:pic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4190283585" sldId="2578"/>
        </pc:sldMkLst>
      </pc:sldChg>
      <pc:sldChg chg="addSp delSp modSp add mod delAnim modAnim">
        <pc:chgData name="Rogerio Aguiar" userId="86fef4cc378c3954" providerId="LiveId" clId="{3CC96AC6-7582-4A62-9D6B-626F86399818}" dt="2022-09-07T22:15:55.873" v="20443" actId="1076"/>
        <pc:sldMkLst>
          <pc:docMk/>
          <pc:sldMk cId="2043188756" sldId="2579"/>
        </pc:sldMkLst>
        <pc:spChg chg="del">
          <ac:chgData name="Rogerio Aguiar" userId="86fef4cc378c3954" providerId="LiveId" clId="{3CC96AC6-7582-4A62-9D6B-626F86399818}" dt="2022-09-07T21:15:16.051" v="19784" actId="478"/>
          <ac:spMkLst>
            <pc:docMk/>
            <pc:sldMk cId="2043188756" sldId="2579"/>
            <ac:spMk id="7" creationId="{BFEE9158-1782-EB1F-91FF-2BD6BF1D5DA8}"/>
          </ac:spMkLst>
        </pc:spChg>
        <pc:spChg chg="mod">
          <ac:chgData name="Rogerio Aguiar" userId="86fef4cc378c3954" providerId="LiveId" clId="{3CC96AC6-7582-4A62-9D6B-626F86399818}" dt="2022-09-07T21:14:23.141" v="19734" actId="20577"/>
          <ac:spMkLst>
            <pc:docMk/>
            <pc:sldMk cId="2043188756" sldId="2579"/>
            <ac:spMk id="13" creationId="{838DDECA-8A55-F915-330E-AD656561F8F9}"/>
          </ac:spMkLst>
        </pc:spChg>
        <pc:spChg chg="add mod">
          <ac:chgData name="Rogerio Aguiar" userId="86fef4cc378c3954" providerId="LiveId" clId="{3CC96AC6-7582-4A62-9D6B-626F86399818}" dt="2022-09-07T22:15:49.405" v="20441" actId="1076"/>
          <ac:spMkLst>
            <pc:docMk/>
            <pc:sldMk cId="2043188756" sldId="2579"/>
            <ac:spMk id="16" creationId="{89D0A9AE-F2B8-3678-E53C-F5CD241436EE}"/>
          </ac:spMkLst>
        </pc:spChg>
        <pc:spChg chg="add del">
          <ac:chgData name="Rogerio Aguiar" userId="86fef4cc378c3954" providerId="LiveId" clId="{3CC96AC6-7582-4A62-9D6B-626F86399818}" dt="2022-09-07T21:59:07.642" v="20374" actId="478"/>
          <ac:spMkLst>
            <pc:docMk/>
            <pc:sldMk cId="2043188756" sldId="2579"/>
            <ac:spMk id="21" creationId="{94E59E39-9252-7F4B-CCF4-73ED60D67E29}"/>
          </ac:spMkLst>
        </pc:spChg>
        <pc:spChg chg="add mod">
          <ac:chgData name="Rogerio Aguiar" userId="86fef4cc378c3954" providerId="LiveId" clId="{3CC96AC6-7582-4A62-9D6B-626F86399818}" dt="2022-09-07T22:00:34.757" v="20400" actId="20577"/>
          <ac:spMkLst>
            <pc:docMk/>
            <pc:sldMk cId="2043188756" sldId="2579"/>
            <ac:spMk id="25" creationId="{C3C8357D-A57C-2875-64F4-69F25F305C5A}"/>
          </ac:spMkLst>
        </pc:spChg>
        <pc:spChg chg="del mod">
          <ac:chgData name="Rogerio Aguiar" userId="86fef4cc378c3954" providerId="LiveId" clId="{3CC96AC6-7582-4A62-9D6B-626F86399818}" dt="2022-09-07T21:31:44.345" v="20079" actId="478"/>
          <ac:spMkLst>
            <pc:docMk/>
            <pc:sldMk cId="2043188756" sldId="2579"/>
            <ac:spMk id="32" creationId="{1A240CF5-6DFF-D459-8FE0-4902F78EB567}"/>
          </ac:spMkLst>
        </pc:spChg>
        <pc:spChg chg="mod">
          <ac:chgData name="Rogerio Aguiar" userId="86fef4cc378c3954" providerId="LiveId" clId="{3CC96AC6-7582-4A62-9D6B-626F86399818}" dt="2022-09-07T21:59:03.465" v="20372" actId="1076"/>
          <ac:spMkLst>
            <pc:docMk/>
            <pc:sldMk cId="2043188756" sldId="2579"/>
            <ac:spMk id="36" creationId="{64C6F00C-D69C-2F55-3114-20709FD80CA0}"/>
          </ac:spMkLst>
        </pc:spChg>
        <pc:grpChg chg="del">
          <ac:chgData name="Rogerio Aguiar" userId="86fef4cc378c3954" providerId="LiveId" clId="{3CC96AC6-7582-4A62-9D6B-626F86399818}" dt="2022-09-07T21:24:46.365" v="19911" actId="478"/>
          <ac:grpSpMkLst>
            <pc:docMk/>
            <pc:sldMk cId="2043188756" sldId="2579"/>
            <ac:grpSpMk id="9" creationId="{CFBABF5A-ACDA-7CD1-3C72-B468E7BFAEED}"/>
          </ac:grpSpMkLst>
        </pc:grpChg>
        <pc:grpChg chg="del">
          <ac:chgData name="Rogerio Aguiar" userId="86fef4cc378c3954" providerId="LiveId" clId="{3CC96AC6-7582-4A62-9D6B-626F86399818}" dt="2022-09-07T21:31:47.530" v="20080" actId="478"/>
          <ac:grpSpMkLst>
            <pc:docMk/>
            <pc:sldMk cId="2043188756" sldId="2579"/>
            <ac:grpSpMk id="45" creationId="{6A2BD9EB-F216-6885-4FC0-ADE2A5DE0CE4}"/>
          </ac:grpSpMkLst>
        </pc:grpChg>
        <pc:grpChg chg="del">
          <ac:chgData name="Rogerio Aguiar" userId="86fef4cc378c3954" providerId="LiveId" clId="{3CC96AC6-7582-4A62-9D6B-626F86399818}" dt="2022-09-07T21:31:49.740" v="20081" actId="478"/>
          <ac:grpSpMkLst>
            <pc:docMk/>
            <pc:sldMk cId="2043188756" sldId="2579"/>
            <ac:grpSpMk id="46" creationId="{D76D29EE-22D6-73D0-7213-C08ABB295880}"/>
          </ac:grpSpMkLst>
        </pc:grpChg>
        <pc:graphicFrameChg chg="add mod modGraphic">
          <ac:chgData name="Rogerio Aguiar" userId="86fef4cc378c3954" providerId="LiveId" clId="{3CC96AC6-7582-4A62-9D6B-626F86399818}" dt="2022-09-07T21:55:44.390" v="20369" actId="14734"/>
          <ac:graphicFrameMkLst>
            <pc:docMk/>
            <pc:sldMk cId="2043188756" sldId="2579"/>
            <ac:graphicFrameMk id="2" creationId="{9B10FC50-4BE2-A804-18C4-8E32CF8B377A}"/>
          </ac:graphicFrameMkLst>
        </pc:graphicFrameChg>
        <pc:picChg chg="del">
          <ac:chgData name="Rogerio Aguiar" userId="86fef4cc378c3954" providerId="LiveId" clId="{3CC96AC6-7582-4A62-9D6B-626F86399818}" dt="2022-09-07T21:24:49.890" v="19912" actId="478"/>
          <ac:picMkLst>
            <pc:docMk/>
            <pc:sldMk cId="2043188756" sldId="2579"/>
            <ac:picMk id="4" creationId="{ACC8220F-7D2A-EE31-9053-70000D0239B1}"/>
          </ac:picMkLst>
        </pc:picChg>
        <pc:picChg chg="add mod">
          <ac:chgData name="Rogerio Aguiar" userId="86fef4cc378c3954" providerId="LiveId" clId="{3CC96AC6-7582-4A62-9D6B-626F86399818}" dt="2022-09-07T22:01:03.397" v="20405" actId="1076"/>
          <ac:picMkLst>
            <pc:docMk/>
            <pc:sldMk cId="2043188756" sldId="2579"/>
            <ac:picMk id="6" creationId="{32AC04C8-20C8-37AD-F613-8A6D282CE8BA}"/>
          </ac:picMkLst>
        </pc:picChg>
        <pc:picChg chg="add mod">
          <ac:chgData name="Rogerio Aguiar" userId="86fef4cc378c3954" providerId="LiveId" clId="{3CC96AC6-7582-4A62-9D6B-626F86399818}" dt="2022-09-07T22:01:05.944" v="20406" actId="1076"/>
          <ac:picMkLst>
            <pc:docMk/>
            <pc:sldMk cId="2043188756" sldId="2579"/>
            <ac:picMk id="10" creationId="{B4FE729B-FC9A-B052-F6A6-53269C20814E}"/>
          </ac:picMkLst>
        </pc:picChg>
        <pc:picChg chg="add mod">
          <ac:chgData name="Rogerio Aguiar" userId="86fef4cc378c3954" providerId="LiveId" clId="{3CC96AC6-7582-4A62-9D6B-626F86399818}" dt="2022-09-07T22:15:55.873" v="20443" actId="1076"/>
          <ac:picMkLst>
            <pc:docMk/>
            <pc:sldMk cId="2043188756" sldId="2579"/>
            <ac:picMk id="18" creationId="{FC99F552-B76A-6AA1-128A-01304544C6C1}"/>
          </ac:picMkLst>
        </pc:picChg>
        <pc:picChg chg="add mod">
          <ac:chgData name="Rogerio Aguiar" userId="86fef4cc378c3954" providerId="LiveId" clId="{3CC96AC6-7582-4A62-9D6B-626F86399818}" dt="2022-09-07T22:15:53.061" v="20442" actId="1076"/>
          <ac:picMkLst>
            <pc:docMk/>
            <pc:sldMk cId="2043188756" sldId="2579"/>
            <ac:picMk id="28" creationId="{C0B89F60-6958-FF08-79D6-D5C424805BFD}"/>
          </ac:picMkLst>
        </pc:picChg>
        <pc:cxnChg chg="mod">
          <ac:chgData name="Rogerio Aguiar" userId="86fef4cc378c3954" providerId="LiveId" clId="{3CC96AC6-7582-4A62-9D6B-626F86399818}" dt="2022-09-07T21:31:47.530" v="20080" actId="478"/>
          <ac:cxnSpMkLst>
            <pc:docMk/>
            <pc:sldMk cId="2043188756" sldId="2579"/>
            <ac:cxnSpMk id="23" creationId="{BA5C99E5-11D5-B028-2412-EEE629DCBB45}"/>
          </ac:cxnSpMkLst>
        </pc:cxnChg>
        <pc:cxnChg chg="mod">
          <ac:chgData name="Rogerio Aguiar" userId="86fef4cc378c3954" providerId="LiveId" clId="{3CC96AC6-7582-4A62-9D6B-626F86399818}" dt="2022-09-07T21:31:49.740" v="20081" actId="478"/>
          <ac:cxnSpMkLst>
            <pc:docMk/>
            <pc:sldMk cId="2043188756" sldId="2579"/>
            <ac:cxnSpMk id="27" creationId="{21890654-3342-E19C-F1B5-C0CB40712FF1}"/>
          </ac:cxnSpMkLst>
        </pc:cxnChg>
        <pc:cxnChg chg="mod">
          <ac:chgData name="Rogerio Aguiar" userId="86fef4cc378c3954" providerId="LiveId" clId="{3CC96AC6-7582-4A62-9D6B-626F86399818}" dt="2022-09-07T21:24:46.365" v="19911" actId="478"/>
          <ac:cxnSpMkLst>
            <pc:docMk/>
            <pc:sldMk cId="2043188756" sldId="2579"/>
            <ac:cxnSpMk id="38" creationId="{34654A68-DB33-F959-C881-E44A997EE0F3}"/>
          </ac:cxnSpMkLst>
        </pc:cxnChg>
      </pc:sldChg>
      <pc:sldChg chg="addSp modSp new mod ord">
        <pc:chgData name="Rogerio Aguiar" userId="86fef4cc378c3954" providerId="LiveId" clId="{3CC96AC6-7582-4A62-9D6B-626F86399818}" dt="2022-09-07T21:19:36.969" v="19833" actId="20577"/>
        <pc:sldMkLst>
          <pc:docMk/>
          <pc:sldMk cId="1699068757" sldId="2580"/>
        </pc:sldMkLst>
        <pc:spChg chg="add mod">
          <ac:chgData name="Rogerio Aguiar" userId="86fef4cc378c3954" providerId="LiveId" clId="{3CC96AC6-7582-4A62-9D6B-626F86399818}" dt="2022-09-07T21:19:15.895" v="19813" actId="20577"/>
          <ac:spMkLst>
            <pc:docMk/>
            <pc:sldMk cId="1699068757" sldId="2580"/>
            <ac:spMk id="5" creationId="{79FE09F4-015A-CB6D-885B-559D1343C202}"/>
          </ac:spMkLst>
        </pc:spChg>
        <pc:spChg chg="add mod">
          <ac:chgData name="Rogerio Aguiar" userId="86fef4cc378c3954" providerId="LiveId" clId="{3CC96AC6-7582-4A62-9D6B-626F86399818}" dt="2022-09-07T21:19:36.969" v="19833" actId="20577"/>
          <ac:spMkLst>
            <pc:docMk/>
            <pc:sldMk cId="1699068757" sldId="2580"/>
            <ac:spMk id="7" creationId="{ECABCB62-099D-81C9-E889-BE617DB87073}"/>
          </ac:spMkLst>
        </pc:spChg>
        <pc:picChg chg="add mod">
          <ac:chgData name="Rogerio Aguiar" userId="86fef4cc378c3954" providerId="LiveId" clId="{3CC96AC6-7582-4A62-9D6B-626F86399818}" dt="2022-09-07T21:18:57.816" v="19810" actId="1076"/>
          <ac:picMkLst>
            <pc:docMk/>
            <pc:sldMk cId="1699068757" sldId="2580"/>
            <ac:picMk id="3" creationId="{8A0E4C26-A355-BB24-18A3-EA9B2F06E2B5}"/>
          </ac:picMkLst>
        </pc:pic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995322748" sldId="2581"/>
        </pc:sldMkLst>
      </pc:sldChg>
      <pc:sldChg chg="addSp modSp new mod">
        <pc:chgData name="Rogerio Aguiar" userId="86fef4cc378c3954" providerId="LiveId" clId="{3CC96AC6-7582-4A62-9D6B-626F86399818}" dt="2022-09-07T23:41:36.388" v="20490" actId="14100"/>
        <pc:sldMkLst>
          <pc:docMk/>
          <pc:sldMk cId="3498157256" sldId="2581"/>
        </pc:sldMkLst>
        <pc:spChg chg="add mod">
          <ac:chgData name="Rogerio Aguiar" userId="86fef4cc378c3954" providerId="LiveId" clId="{3CC96AC6-7582-4A62-9D6B-626F86399818}" dt="2022-09-07T23:39:31.579" v="20471"/>
          <ac:spMkLst>
            <pc:docMk/>
            <pc:sldMk cId="3498157256" sldId="2581"/>
            <ac:spMk id="3" creationId="{FD2557A9-6197-D0DD-6077-4C480043294F}"/>
          </ac:spMkLst>
        </pc:spChg>
        <pc:spChg chg="add mod">
          <ac:chgData name="Rogerio Aguiar" userId="86fef4cc378c3954" providerId="LiveId" clId="{3CC96AC6-7582-4A62-9D6B-626F86399818}" dt="2022-09-07T23:39:43.275" v="20475" actId="1076"/>
          <ac:spMkLst>
            <pc:docMk/>
            <pc:sldMk cId="3498157256" sldId="2581"/>
            <ac:spMk id="5" creationId="{0FDAF62E-0433-EEDB-B36D-28343EE410CF}"/>
          </ac:spMkLst>
        </pc:spChg>
        <pc:spChg chg="add mod">
          <ac:chgData name="Rogerio Aguiar" userId="86fef4cc378c3954" providerId="LiveId" clId="{3CC96AC6-7582-4A62-9D6B-626F86399818}" dt="2022-09-07T23:41:36.388" v="20490" actId="14100"/>
          <ac:spMkLst>
            <pc:docMk/>
            <pc:sldMk cId="3498157256" sldId="2581"/>
            <ac:spMk id="8" creationId="{E0A51C6F-DEE4-827F-B8CC-BEA9DCB88A57}"/>
          </ac:spMkLst>
        </pc:spChg>
        <pc:picChg chg="add mod">
          <ac:chgData name="Rogerio Aguiar" userId="86fef4cc378c3954" providerId="LiveId" clId="{3CC96AC6-7582-4A62-9D6B-626F86399818}" dt="2022-09-07T23:40:12.411" v="20480" actId="14100"/>
          <ac:picMkLst>
            <pc:docMk/>
            <pc:sldMk cId="3498157256" sldId="2581"/>
            <ac:picMk id="6" creationId="{C4DA5AA2-28DC-39E6-8BC9-61DF077EAC22}"/>
          </ac:picMkLst>
        </pc:picChg>
      </pc:sldChg>
      <pc:sldChg chg="addSp delSp modSp new mod ord">
        <pc:chgData name="Rogerio Aguiar" userId="86fef4cc378c3954" providerId="LiveId" clId="{3CC96AC6-7582-4A62-9D6B-626F86399818}" dt="2022-09-10T00:51:31.089" v="23037" actId="20577"/>
        <pc:sldMkLst>
          <pc:docMk/>
          <pc:sldMk cId="1973227245" sldId="2582"/>
        </pc:sldMkLst>
        <pc:spChg chg="add mod">
          <ac:chgData name="Rogerio Aguiar" userId="86fef4cc378c3954" providerId="LiveId" clId="{3CC96AC6-7582-4A62-9D6B-626F86399818}" dt="2022-09-10T00:51:31.089" v="23037" actId="20577"/>
          <ac:spMkLst>
            <pc:docMk/>
            <pc:sldMk cId="1973227245" sldId="2582"/>
            <ac:spMk id="3" creationId="{04D6B165-0C60-AD2B-3E99-DD3198275BC7}"/>
          </ac:spMkLst>
        </pc:spChg>
        <pc:spChg chg="add del mod">
          <ac:chgData name="Rogerio Aguiar" userId="86fef4cc378c3954" providerId="LiveId" clId="{3CC96AC6-7582-4A62-9D6B-626F86399818}" dt="2022-09-10T00:00:34.351" v="22065" actId="478"/>
          <ac:spMkLst>
            <pc:docMk/>
            <pc:sldMk cId="1973227245" sldId="2582"/>
            <ac:spMk id="5" creationId="{A6CE53D1-EDB3-5C27-D9F1-21793A92A7A4}"/>
          </ac:spMkLst>
        </pc:spChg>
        <pc:spChg chg="add mod">
          <ac:chgData name="Rogerio Aguiar" userId="86fef4cc378c3954" providerId="LiveId" clId="{3CC96AC6-7582-4A62-9D6B-626F86399818}" dt="2022-09-10T00:35:46.358" v="22989" actId="20577"/>
          <ac:spMkLst>
            <pc:docMk/>
            <pc:sldMk cId="1973227245" sldId="2582"/>
            <ac:spMk id="7" creationId="{E6159EE9-40AF-77AE-E181-FF07DF49691B}"/>
          </ac:spMkLst>
        </pc:spChg>
        <pc:spChg chg="add mod">
          <ac:chgData name="Rogerio Aguiar" userId="86fef4cc378c3954" providerId="LiveId" clId="{3CC96AC6-7582-4A62-9D6B-626F86399818}" dt="2022-09-10T00:02:34.467" v="22075" actId="14100"/>
          <ac:spMkLst>
            <pc:docMk/>
            <pc:sldMk cId="1973227245" sldId="2582"/>
            <ac:spMk id="9" creationId="{3D2D501E-CCF1-A4E5-B4B0-5B154E99D1AE}"/>
          </ac:spMkLst>
        </pc:spChg>
        <pc:spChg chg="add del mod">
          <ac:chgData name="Rogerio Aguiar" userId="86fef4cc378c3954" providerId="LiveId" clId="{3CC96AC6-7582-4A62-9D6B-626F86399818}" dt="2022-09-10T00:03:02.955" v="22080" actId="478"/>
          <ac:spMkLst>
            <pc:docMk/>
            <pc:sldMk cId="1973227245" sldId="2582"/>
            <ac:spMk id="10" creationId="{BEA77203-08EA-7B0A-FA7F-ACE06875700D}"/>
          </ac:spMkLst>
        </pc:spChg>
        <pc:spChg chg="add mod">
          <ac:chgData name="Rogerio Aguiar" userId="86fef4cc378c3954" providerId="LiveId" clId="{3CC96AC6-7582-4A62-9D6B-626F86399818}" dt="2022-09-10T00:09:13.381" v="22214" actId="20577"/>
          <ac:spMkLst>
            <pc:docMk/>
            <pc:sldMk cId="1973227245" sldId="2582"/>
            <ac:spMk id="12" creationId="{374B9D63-AD06-3592-C79F-EA8AC748728A}"/>
          </ac:spMkLst>
        </pc:spChg>
        <pc:picChg chg="add del mod">
          <ac:chgData name="Rogerio Aguiar" userId="86fef4cc378c3954" providerId="LiveId" clId="{3CC96AC6-7582-4A62-9D6B-626F86399818}" dt="2022-09-10T00:07:28.453" v="22194" actId="478"/>
          <ac:picMkLst>
            <pc:docMk/>
            <pc:sldMk cId="1973227245" sldId="2582"/>
            <ac:picMk id="8" creationId="{2D5DE0E3-53FF-3DA4-0903-6F0D1DB0C126}"/>
          </ac:picMkLst>
        </pc:picChg>
        <pc:picChg chg="add mod">
          <ac:chgData name="Rogerio Aguiar" userId="86fef4cc378c3954" providerId="LiveId" clId="{3CC96AC6-7582-4A62-9D6B-626F86399818}" dt="2022-09-10T00:06:35.129" v="22192" actId="1076"/>
          <ac:picMkLst>
            <pc:docMk/>
            <pc:sldMk cId="1973227245" sldId="2582"/>
            <ac:picMk id="14" creationId="{FE6C68D6-B751-3D9C-0ED0-38A090799E92}"/>
          </ac:picMkLst>
        </pc:picChg>
        <pc:picChg chg="add del mod">
          <ac:chgData name="Rogerio Aguiar" userId="86fef4cc378c3954" providerId="LiveId" clId="{3CC96AC6-7582-4A62-9D6B-626F86399818}" dt="2022-09-10T00:42:56.408" v="23022" actId="478"/>
          <ac:picMkLst>
            <pc:docMk/>
            <pc:sldMk cId="1973227245" sldId="2582"/>
            <ac:picMk id="16" creationId="{2FE3939F-D0D8-EB97-3B00-3538780ED6F1}"/>
          </ac:picMkLst>
        </pc:picChg>
        <pc:picChg chg="add mod">
          <ac:chgData name="Rogerio Aguiar" userId="86fef4cc378c3954" providerId="LiveId" clId="{3CC96AC6-7582-4A62-9D6B-626F86399818}" dt="2022-09-10T00:43:02.944" v="23025" actId="1076"/>
          <ac:picMkLst>
            <pc:docMk/>
            <pc:sldMk cId="1973227245" sldId="2582"/>
            <ac:picMk id="18" creationId="{C993BB20-A1FC-68D8-3492-9EC2ECECFA92}"/>
          </ac:picMkLst>
        </pc:picChg>
        <pc:picChg chg="add del mod">
          <ac:chgData name="Rogerio Aguiar" userId="86fef4cc378c3954" providerId="LiveId" clId="{3CC96AC6-7582-4A62-9D6B-626F86399818}" dt="2022-09-10T00:05:26.662" v="22173" actId="478"/>
          <ac:picMkLst>
            <pc:docMk/>
            <pc:sldMk cId="1973227245" sldId="2582"/>
            <ac:picMk id="2049" creationId="{0B964E21-FEEB-ABC4-60C3-7C0EE41C2105}"/>
          </ac:picMkLst>
        </pc:picChg>
        <pc:picChg chg="add del mod">
          <ac:chgData name="Rogerio Aguiar" userId="86fef4cc378c3954" providerId="LiveId" clId="{3CC96AC6-7582-4A62-9D6B-626F86399818}" dt="2022-09-10T00:05:25.730" v="22172" actId="478"/>
          <ac:picMkLst>
            <pc:docMk/>
            <pc:sldMk cId="1973227245" sldId="2582"/>
            <ac:picMk id="2050" creationId="{FFA5FBBA-9383-BA22-E623-D654556DB108}"/>
          </ac:picMkLst>
        </pc:pic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3468455328" sldId="2582"/>
        </pc:sldMkLst>
      </pc:sldChg>
      <pc:sldChg chg="addSp delSp modSp add mod">
        <pc:chgData name="Rogerio Aguiar" userId="86fef4cc378c3954" providerId="LiveId" clId="{3CC96AC6-7582-4A62-9D6B-626F86399818}" dt="2022-09-10T01:25:46.434" v="23169" actId="113"/>
        <pc:sldMkLst>
          <pc:docMk/>
          <pc:sldMk cId="505079404" sldId="2583"/>
        </pc:sldMkLst>
        <pc:spChg chg="mod">
          <ac:chgData name="Rogerio Aguiar" userId="86fef4cc378c3954" providerId="LiveId" clId="{3CC96AC6-7582-4A62-9D6B-626F86399818}" dt="2022-09-10T01:25:46.434" v="23169" actId="113"/>
          <ac:spMkLst>
            <pc:docMk/>
            <pc:sldMk cId="505079404" sldId="2583"/>
            <ac:spMk id="7" creationId="{E6159EE9-40AF-77AE-E181-FF07DF49691B}"/>
          </ac:spMkLst>
        </pc:spChg>
        <pc:spChg chg="del mod">
          <ac:chgData name="Rogerio Aguiar" userId="86fef4cc378c3954" providerId="LiveId" clId="{3CC96AC6-7582-4A62-9D6B-626F86399818}" dt="2022-09-10T01:08:42.070" v="23083" actId="478"/>
          <ac:spMkLst>
            <pc:docMk/>
            <pc:sldMk cId="505079404" sldId="2583"/>
            <ac:spMk id="12" creationId="{374B9D63-AD06-3592-C79F-EA8AC748728A}"/>
          </ac:spMkLst>
        </pc:spChg>
        <pc:picChg chg="add mod">
          <ac:chgData name="Rogerio Aguiar" userId="86fef4cc378c3954" providerId="LiveId" clId="{3CC96AC6-7582-4A62-9D6B-626F86399818}" dt="2022-09-10T01:14:42.484" v="23091" actId="1076"/>
          <ac:picMkLst>
            <pc:docMk/>
            <pc:sldMk cId="505079404" sldId="2583"/>
            <ac:picMk id="4" creationId="{4F3DFE66-8345-2289-175C-B3BDB0E044FD}"/>
          </ac:picMkLst>
        </pc:picChg>
        <pc:picChg chg="del mod">
          <ac:chgData name="Rogerio Aguiar" userId="86fef4cc378c3954" providerId="LiveId" clId="{3CC96AC6-7582-4A62-9D6B-626F86399818}" dt="2022-09-10T01:08:23.408" v="23081" actId="478"/>
          <ac:picMkLst>
            <pc:docMk/>
            <pc:sldMk cId="505079404" sldId="2583"/>
            <ac:picMk id="14" creationId="{FE6C68D6-B751-3D9C-0ED0-38A090799E92}"/>
          </ac:picMkLst>
        </pc:picChg>
        <pc:picChg chg="del">
          <ac:chgData name="Rogerio Aguiar" userId="86fef4cc378c3954" providerId="LiveId" clId="{3CC96AC6-7582-4A62-9D6B-626F86399818}" dt="2022-09-10T01:14:14.550" v="23089" actId="478"/>
          <ac:picMkLst>
            <pc:docMk/>
            <pc:sldMk cId="505079404" sldId="2583"/>
            <ac:picMk id="16" creationId="{2FE3939F-D0D8-EB97-3B00-3538780ED6F1}"/>
          </ac:picMkLst>
        </pc:picChg>
      </pc:sldChg>
      <pc:sldChg chg="delSp modSp add mod">
        <pc:chgData name="Rogerio Aguiar" userId="86fef4cc378c3954" providerId="LiveId" clId="{3CC96AC6-7582-4A62-9D6B-626F86399818}" dt="2022-09-10T00:18:41.543" v="22971" actId="404"/>
        <pc:sldMkLst>
          <pc:docMk/>
          <pc:sldMk cId="576164498" sldId="2584"/>
        </pc:sldMkLst>
        <pc:spChg chg="mod">
          <ac:chgData name="Rogerio Aguiar" userId="86fef4cc378c3954" providerId="LiveId" clId="{3CC96AC6-7582-4A62-9D6B-626F86399818}" dt="2022-09-10T00:18:41.543" v="22971" actId="404"/>
          <ac:spMkLst>
            <pc:docMk/>
            <pc:sldMk cId="576164498" sldId="2584"/>
            <ac:spMk id="7" creationId="{E6159EE9-40AF-77AE-E181-FF07DF49691B}"/>
          </ac:spMkLst>
        </pc:spChg>
        <pc:spChg chg="del">
          <ac:chgData name="Rogerio Aguiar" userId="86fef4cc378c3954" providerId="LiveId" clId="{3CC96AC6-7582-4A62-9D6B-626F86399818}" dt="2022-09-10T00:14:33.936" v="22597" actId="478"/>
          <ac:spMkLst>
            <pc:docMk/>
            <pc:sldMk cId="576164498" sldId="2584"/>
            <ac:spMk id="12" creationId="{374B9D63-AD06-3592-C79F-EA8AC748728A}"/>
          </ac:spMkLst>
        </pc:spChg>
        <pc:picChg chg="del">
          <ac:chgData name="Rogerio Aguiar" userId="86fef4cc378c3954" providerId="LiveId" clId="{3CC96AC6-7582-4A62-9D6B-626F86399818}" dt="2022-09-10T00:14:34.859" v="22598" actId="478"/>
          <ac:picMkLst>
            <pc:docMk/>
            <pc:sldMk cId="576164498" sldId="2584"/>
            <ac:picMk id="14" creationId="{FE6C68D6-B751-3D9C-0ED0-38A090799E92}"/>
          </ac:picMkLst>
        </pc:picChg>
        <pc:picChg chg="mod">
          <ac:chgData name="Rogerio Aguiar" userId="86fef4cc378c3954" providerId="LiveId" clId="{3CC96AC6-7582-4A62-9D6B-626F86399818}" dt="2022-09-10T00:18:37.521" v="22970" actId="1076"/>
          <ac:picMkLst>
            <pc:docMk/>
            <pc:sldMk cId="576164498" sldId="2584"/>
            <ac:picMk id="16" creationId="{2FE3939F-D0D8-EB97-3B00-3538780ED6F1}"/>
          </ac:picMkLst>
        </pc:picChg>
      </pc:sldChg>
      <pc:sldChg chg="addSp delSp modSp new del mod">
        <pc:chgData name="Rogerio Aguiar" userId="86fef4cc378c3954" providerId="LiveId" clId="{3CC96AC6-7582-4A62-9D6B-626F86399818}" dt="2022-09-10T01:05:20.714" v="23067" actId="47"/>
        <pc:sldMkLst>
          <pc:docMk/>
          <pc:sldMk cId="2768924673" sldId="2585"/>
        </pc:sldMkLst>
        <pc:spChg chg="add del mod">
          <ac:chgData name="Rogerio Aguiar" userId="86fef4cc378c3954" providerId="LiveId" clId="{3CC96AC6-7582-4A62-9D6B-626F86399818}" dt="2022-09-10T01:04:27.927" v="23061" actId="478"/>
          <ac:spMkLst>
            <pc:docMk/>
            <pc:sldMk cId="2768924673" sldId="2585"/>
            <ac:spMk id="3" creationId="{6018AAB0-362E-1C71-36EF-01CF1C598753}"/>
          </ac:spMkLst>
        </pc:spChg>
        <pc:picChg chg="add del mod">
          <ac:chgData name="Rogerio Aguiar" userId="86fef4cc378c3954" providerId="LiveId" clId="{3CC96AC6-7582-4A62-9D6B-626F86399818}" dt="2022-09-10T01:05:15.648" v="23066" actId="478"/>
          <ac:picMkLst>
            <pc:docMk/>
            <pc:sldMk cId="2768924673" sldId="2585"/>
            <ac:picMk id="5" creationId="{2637E1A9-946D-4550-A096-53339A5BBEA9}"/>
          </ac:picMkLst>
        </pc:picChg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720544461" sldId="2586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632085899" sldId="2587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763826667" sldId="2588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250314120" sldId="2594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755654324" sldId="2595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067907005" sldId="2596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600998931" sldId="2599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935292289" sldId="2605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575785330" sldId="2616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2617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164156487" sldId="2618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2619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2620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0" sldId="2621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611364139" sldId="2622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177673524" sldId="2624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535786595" sldId="2641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3921949931" sldId="2642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0" sldId="2643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0" sldId="2644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462780056" sldId="2645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598002888" sldId="2646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480404848" sldId="2647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561463494" sldId="2648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958363936" sldId="2649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311520442" sldId="2650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543550895" sldId="2651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3273866131" sldId="2652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4094609945" sldId="2653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940418539" sldId="2654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565346971" sldId="2655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120756868" sldId="2657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4013735062" sldId="2658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997404853" sldId="2659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830635507" sldId="2660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609409531" sldId="2661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993410819" sldId="2662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634093701" sldId="2663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343110571" sldId="2664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742543300" sldId="3083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069939896" sldId="3084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1997780332" sldId="3085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2474970326" sldId="3087"/>
        </pc:sldMkLst>
      </pc:sldChg>
      <pc:sldChg chg="del">
        <pc:chgData name="Rogerio Aguiar" userId="86fef4cc378c3954" providerId="LiveId" clId="{3CC96AC6-7582-4A62-9D6B-626F86399818}" dt="2022-08-29T20:52:11.366" v="1" actId="47"/>
        <pc:sldMkLst>
          <pc:docMk/>
          <pc:sldMk cId="3378097877" sldId="3088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576799109" sldId="3089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3031700706" sldId="3092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548665981" sldId="3093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3478422308" sldId="3094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395227752" sldId="3095"/>
        </pc:sldMkLst>
      </pc:sldChg>
      <pc:sldChg chg="del">
        <pc:chgData name="Rogerio Aguiar" userId="86fef4cc378c3954" providerId="LiveId" clId="{3CC96AC6-7582-4A62-9D6B-626F86399818}" dt="2022-08-29T20:52:35.311" v="2" actId="47"/>
        <pc:sldMkLst>
          <pc:docMk/>
          <pc:sldMk cId="2281851117" sldId="3096"/>
        </pc:sldMkLst>
      </pc:sldChg>
      <pc:sldMasterChg chg="addSp delSp mod delSldLayout modSldLayout">
        <pc:chgData name="Rogerio Aguiar" userId="86fef4cc378c3954" providerId="LiveId" clId="{3CC96AC6-7582-4A62-9D6B-626F86399818}" dt="2022-09-09T19:01:54.272" v="21010" actId="478"/>
        <pc:sldMasterMkLst>
          <pc:docMk/>
          <pc:sldMasterMk cId="2287710059" sldId="2147483666"/>
        </pc:sldMasterMkLst>
        <pc:spChg chg="add del">
          <ac:chgData name="Rogerio Aguiar" userId="86fef4cc378c3954" providerId="LiveId" clId="{3CC96AC6-7582-4A62-9D6B-626F86399818}" dt="2022-09-09T19:01:54.272" v="21010" actId="478"/>
          <ac:spMkLst>
            <pc:docMk/>
            <pc:sldMasterMk cId="2287710059" sldId="2147483666"/>
            <ac:spMk id="4" creationId="{09EBE7D3-7AD3-7270-38BA-9A1FE35A3632}"/>
          </ac:spMkLst>
        </pc:spChg>
        <pc:sldLayoutChg chg="addSp delSp mod">
          <pc:chgData name="Rogerio Aguiar" userId="86fef4cc378c3954" providerId="LiveId" clId="{3CC96AC6-7582-4A62-9D6B-626F86399818}" dt="2022-09-05T12:55:34.864" v="9535" actId="21"/>
          <pc:sldLayoutMkLst>
            <pc:docMk/>
            <pc:sldMasterMk cId="2287710059" sldId="2147483666"/>
            <pc:sldLayoutMk cId="1879520567" sldId="2147483673"/>
          </pc:sldLayoutMkLst>
          <pc:spChg chg="add del">
            <ac:chgData name="Rogerio Aguiar" userId="86fef4cc378c3954" providerId="LiveId" clId="{3CC96AC6-7582-4A62-9D6B-626F86399818}" dt="2022-09-05T12:55:34.864" v="9535" actId="21"/>
            <ac:spMkLst>
              <pc:docMk/>
              <pc:sldMasterMk cId="2287710059" sldId="2147483666"/>
              <pc:sldLayoutMk cId="1879520567" sldId="2147483673"/>
              <ac:spMk id="2" creationId="{9B6C847C-16FA-F55B-3F3A-7C2CA31CE5A9}"/>
            </ac:spMkLst>
          </pc:spChg>
        </pc:sldLayoutChg>
        <pc:sldLayoutChg chg="del">
          <pc:chgData name="Rogerio Aguiar" userId="86fef4cc378c3954" providerId="LiveId" clId="{3CC96AC6-7582-4A62-9D6B-626F86399818}" dt="2022-08-30T00:14:49.224" v="1853" actId="2696"/>
          <pc:sldLayoutMkLst>
            <pc:docMk/>
            <pc:sldMasterMk cId="2287710059" sldId="2147483666"/>
            <pc:sldLayoutMk cId="3931889395" sldId="2147483678"/>
          </pc:sldLayoutMkLst>
        </pc:sldLayoutChg>
        <pc:sldLayoutChg chg="del">
          <pc:chgData name="Rogerio Aguiar" userId="86fef4cc378c3954" providerId="LiveId" clId="{3CC96AC6-7582-4A62-9D6B-626F86399818}" dt="2022-08-29T20:52:11.366" v="1" actId="47"/>
          <pc:sldLayoutMkLst>
            <pc:docMk/>
            <pc:sldMasterMk cId="2287710059" sldId="2147483666"/>
            <pc:sldLayoutMk cId="3294143489" sldId="2147483679"/>
          </pc:sldLayoutMkLst>
        </pc:sldLayoutChg>
        <pc:sldLayoutChg chg="del">
          <pc:chgData name="Rogerio Aguiar" userId="86fef4cc378c3954" providerId="LiveId" clId="{3CC96AC6-7582-4A62-9D6B-626F86399818}" dt="2022-08-29T20:52:35.311" v="2" actId="47"/>
          <pc:sldLayoutMkLst>
            <pc:docMk/>
            <pc:sldMasterMk cId="2287710059" sldId="2147483666"/>
            <pc:sldLayoutMk cId="1923551158" sldId="2147483681"/>
          </pc:sldLayoutMkLst>
        </pc:sldLayoutChg>
        <pc:sldLayoutChg chg="del">
          <pc:chgData name="Rogerio Aguiar" userId="86fef4cc378c3954" providerId="LiveId" clId="{3CC96AC6-7582-4A62-9D6B-626F86399818}" dt="2022-08-29T20:52:35.311" v="2" actId="47"/>
          <pc:sldLayoutMkLst>
            <pc:docMk/>
            <pc:sldMasterMk cId="2287710059" sldId="2147483666"/>
            <pc:sldLayoutMk cId="805133202" sldId="2147483682"/>
          </pc:sldLayoutMkLst>
        </pc:sldLayoutChg>
        <pc:sldLayoutChg chg="del">
          <pc:chgData name="Rogerio Aguiar" userId="86fef4cc378c3954" providerId="LiveId" clId="{3CC96AC6-7582-4A62-9D6B-626F86399818}" dt="2022-08-29T20:52:11.366" v="1" actId="47"/>
          <pc:sldLayoutMkLst>
            <pc:docMk/>
            <pc:sldMasterMk cId="2287710059" sldId="2147483666"/>
            <pc:sldLayoutMk cId="3785679383" sldId="2147483684"/>
          </pc:sldLayoutMkLst>
        </pc:sldLayoutChg>
        <pc:sldLayoutChg chg="del">
          <pc:chgData name="Rogerio Aguiar" userId="86fef4cc378c3954" providerId="LiveId" clId="{3CC96AC6-7582-4A62-9D6B-626F86399818}" dt="2022-08-30T00:16:00.178" v="1872" actId="47"/>
          <pc:sldLayoutMkLst>
            <pc:docMk/>
            <pc:sldMasterMk cId="2287710059" sldId="2147483666"/>
            <pc:sldLayoutMk cId="3266069093" sldId="2147483726"/>
          </pc:sldLayoutMkLst>
        </pc:sldLayoutChg>
      </pc:sldMasterChg>
      <pc:sldMasterChg chg="delSldLayout">
        <pc:chgData name="Rogerio Aguiar" userId="86fef4cc378c3954" providerId="LiveId" clId="{3CC96AC6-7582-4A62-9D6B-626F86399818}" dt="2022-08-29T20:52:35.311" v="2" actId="47"/>
        <pc:sldMasterMkLst>
          <pc:docMk/>
          <pc:sldMasterMk cId="2746927275" sldId="2147483697"/>
        </pc:sldMasterMkLst>
        <pc:sldLayoutChg chg="del">
          <pc:chgData name="Rogerio Aguiar" userId="86fef4cc378c3954" providerId="LiveId" clId="{3CC96AC6-7582-4A62-9D6B-626F86399818}" dt="2022-08-29T20:52:35.311" v="2" actId="47"/>
          <pc:sldLayoutMkLst>
            <pc:docMk/>
            <pc:sldMasterMk cId="2746927275" sldId="2147483697"/>
            <pc:sldLayoutMk cId="899064886" sldId="2147483705"/>
          </pc:sldLayoutMkLst>
        </pc:sldLayoutChg>
      </pc:sldMasterChg>
      <pc:sldMasterChg chg="del delSldLayout">
        <pc:chgData name="Rogerio Aguiar" userId="86fef4cc378c3954" providerId="LiveId" clId="{3CC96AC6-7582-4A62-9D6B-626F86399818}" dt="2022-09-05T12:56:48.378" v="9544" actId="2696"/>
        <pc:sldMasterMkLst>
          <pc:docMk/>
          <pc:sldMasterMk cId="373741434" sldId="2147483708"/>
        </pc:sldMasterMkLst>
        <pc:sldLayoutChg chg="del">
          <pc:chgData name="Rogerio Aguiar" userId="86fef4cc378c3954" providerId="LiveId" clId="{3CC96AC6-7582-4A62-9D6B-626F86399818}" dt="2022-09-05T12:56:48.362" v="9537" actId="2696"/>
          <pc:sldLayoutMkLst>
            <pc:docMk/>
            <pc:sldMasterMk cId="373741434" sldId="2147483708"/>
            <pc:sldLayoutMk cId="2452276147" sldId="2147483709"/>
          </pc:sldLayoutMkLst>
        </pc:sldLayoutChg>
        <pc:sldLayoutChg chg="del">
          <pc:chgData name="Rogerio Aguiar" userId="86fef4cc378c3954" providerId="LiveId" clId="{3CC96AC6-7582-4A62-9D6B-626F86399818}" dt="2022-09-05T12:56:48.362" v="9538" actId="2696"/>
          <pc:sldLayoutMkLst>
            <pc:docMk/>
            <pc:sldMasterMk cId="373741434" sldId="2147483708"/>
            <pc:sldLayoutMk cId="322864122" sldId="2147483710"/>
          </pc:sldLayoutMkLst>
        </pc:sldLayoutChg>
        <pc:sldLayoutChg chg="del">
          <pc:chgData name="Rogerio Aguiar" userId="86fef4cc378c3954" providerId="LiveId" clId="{3CC96AC6-7582-4A62-9D6B-626F86399818}" dt="2022-09-05T12:56:48.362" v="9539" actId="2696"/>
          <pc:sldLayoutMkLst>
            <pc:docMk/>
            <pc:sldMasterMk cId="373741434" sldId="2147483708"/>
            <pc:sldLayoutMk cId="3324105725" sldId="2147483711"/>
          </pc:sldLayoutMkLst>
        </pc:sldLayoutChg>
        <pc:sldLayoutChg chg="del">
          <pc:chgData name="Rogerio Aguiar" userId="86fef4cc378c3954" providerId="LiveId" clId="{3CC96AC6-7582-4A62-9D6B-626F86399818}" dt="2022-09-05T12:56:48.362" v="9540" actId="2696"/>
          <pc:sldLayoutMkLst>
            <pc:docMk/>
            <pc:sldMasterMk cId="373741434" sldId="2147483708"/>
            <pc:sldLayoutMk cId="3806425332" sldId="2147483712"/>
          </pc:sldLayoutMkLst>
        </pc:sldLayoutChg>
        <pc:sldLayoutChg chg="del">
          <pc:chgData name="Rogerio Aguiar" userId="86fef4cc378c3954" providerId="LiveId" clId="{3CC96AC6-7582-4A62-9D6B-626F86399818}" dt="2022-09-05T12:56:48.362" v="9541" actId="2696"/>
          <pc:sldLayoutMkLst>
            <pc:docMk/>
            <pc:sldMasterMk cId="373741434" sldId="2147483708"/>
            <pc:sldLayoutMk cId="1756329667" sldId="2147483713"/>
          </pc:sldLayoutMkLst>
        </pc:sldLayoutChg>
        <pc:sldLayoutChg chg="del">
          <pc:chgData name="Rogerio Aguiar" userId="86fef4cc378c3954" providerId="LiveId" clId="{3CC96AC6-7582-4A62-9D6B-626F86399818}" dt="2022-09-05T12:56:48.378" v="9542" actId="2696"/>
          <pc:sldLayoutMkLst>
            <pc:docMk/>
            <pc:sldMasterMk cId="373741434" sldId="2147483708"/>
            <pc:sldLayoutMk cId="3252509808" sldId="2147483714"/>
          </pc:sldLayoutMkLst>
        </pc:sldLayoutChg>
        <pc:sldLayoutChg chg="del">
          <pc:chgData name="Rogerio Aguiar" userId="86fef4cc378c3954" providerId="LiveId" clId="{3CC96AC6-7582-4A62-9D6B-626F86399818}" dt="2022-09-05T12:56:48.378" v="9543" actId="2696"/>
          <pc:sldLayoutMkLst>
            <pc:docMk/>
            <pc:sldMasterMk cId="373741434" sldId="2147483708"/>
            <pc:sldLayoutMk cId="3617107009" sldId="2147483716"/>
          </pc:sldLayoutMkLst>
        </pc:sldLayoutChg>
      </pc:sldMasterChg>
      <pc:sldMasterChg chg="del delSldLayout">
        <pc:chgData name="Rogerio Aguiar" userId="86fef4cc378c3954" providerId="LiveId" clId="{3CC96AC6-7582-4A62-9D6B-626F86399818}" dt="2022-09-05T12:57:11.208" v="9552" actId="2696"/>
        <pc:sldMasterMkLst>
          <pc:docMk/>
          <pc:sldMasterMk cId="3378714345" sldId="2147483717"/>
        </pc:sldMasterMkLst>
        <pc:sldLayoutChg chg="del">
          <pc:chgData name="Rogerio Aguiar" userId="86fef4cc378c3954" providerId="LiveId" clId="{3CC96AC6-7582-4A62-9D6B-626F86399818}" dt="2022-09-05T12:57:11.197" v="9545" actId="2696"/>
          <pc:sldLayoutMkLst>
            <pc:docMk/>
            <pc:sldMasterMk cId="3378714345" sldId="2147483717"/>
            <pc:sldLayoutMk cId="576767644" sldId="2147483718"/>
          </pc:sldLayoutMkLst>
        </pc:sldLayoutChg>
        <pc:sldLayoutChg chg="del">
          <pc:chgData name="Rogerio Aguiar" userId="86fef4cc378c3954" providerId="LiveId" clId="{3CC96AC6-7582-4A62-9D6B-626F86399818}" dt="2022-09-05T12:57:11.198" v="9546" actId="2696"/>
          <pc:sldLayoutMkLst>
            <pc:docMk/>
            <pc:sldMasterMk cId="3378714345" sldId="2147483717"/>
            <pc:sldLayoutMk cId="3455139394" sldId="2147483719"/>
          </pc:sldLayoutMkLst>
        </pc:sldLayoutChg>
        <pc:sldLayoutChg chg="del">
          <pc:chgData name="Rogerio Aguiar" userId="86fef4cc378c3954" providerId="LiveId" clId="{3CC96AC6-7582-4A62-9D6B-626F86399818}" dt="2022-09-05T12:57:11.201" v="9547" actId="2696"/>
          <pc:sldLayoutMkLst>
            <pc:docMk/>
            <pc:sldMasterMk cId="3378714345" sldId="2147483717"/>
            <pc:sldLayoutMk cId="1105395510" sldId="2147483720"/>
          </pc:sldLayoutMkLst>
        </pc:sldLayoutChg>
        <pc:sldLayoutChg chg="del">
          <pc:chgData name="Rogerio Aguiar" userId="86fef4cc378c3954" providerId="LiveId" clId="{3CC96AC6-7582-4A62-9D6B-626F86399818}" dt="2022-09-05T12:57:11.202" v="9548" actId="2696"/>
          <pc:sldLayoutMkLst>
            <pc:docMk/>
            <pc:sldMasterMk cId="3378714345" sldId="2147483717"/>
            <pc:sldLayoutMk cId="3364883620" sldId="2147483721"/>
          </pc:sldLayoutMkLst>
        </pc:sldLayoutChg>
        <pc:sldLayoutChg chg="del">
          <pc:chgData name="Rogerio Aguiar" userId="86fef4cc378c3954" providerId="LiveId" clId="{3CC96AC6-7582-4A62-9D6B-626F86399818}" dt="2022-09-05T12:57:11.203" v="9549" actId="2696"/>
          <pc:sldLayoutMkLst>
            <pc:docMk/>
            <pc:sldMasterMk cId="3378714345" sldId="2147483717"/>
            <pc:sldLayoutMk cId="3811834836" sldId="2147483722"/>
          </pc:sldLayoutMkLst>
        </pc:sldLayoutChg>
        <pc:sldLayoutChg chg="del">
          <pc:chgData name="Rogerio Aguiar" userId="86fef4cc378c3954" providerId="LiveId" clId="{3CC96AC6-7582-4A62-9D6B-626F86399818}" dt="2022-09-05T12:57:11.205" v="9550" actId="2696"/>
          <pc:sldLayoutMkLst>
            <pc:docMk/>
            <pc:sldMasterMk cId="3378714345" sldId="2147483717"/>
            <pc:sldLayoutMk cId="3118444616" sldId="2147483723"/>
          </pc:sldLayoutMkLst>
        </pc:sldLayoutChg>
        <pc:sldLayoutChg chg="del">
          <pc:chgData name="Rogerio Aguiar" userId="86fef4cc378c3954" providerId="LiveId" clId="{3CC96AC6-7582-4A62-9D6B-626F86399818}" dt="2022-08-29T20:52:35.311" v="2" actId="47"/>
          <pc:sldLayoutMkLst>
            <pc:docMk/>
            <pc:sldMasterMk cId="3378714345" sldId="2147483717"/>
            <pc:sldLayoutMk cId="634242467" sldId="2147483724"/>
          </pc:sldLayoutMkLst>
        </pc:sldLayoutChg>
        <pc:sldLayoutChg chg="del">
          <pc:chgData name="Rogerio Aguiar" userId="86fef4cc378c3954" providerId="LiveId" clId="{3CC96AC6-7582-4A62-9D6B-626F86399818}" dt="2022-09-05T12:57:11.206" v="9551" actId="2696"/>
          <pc:sldLayoutMkLst>
            <pc:docMk/>
            <pc:sldMasterMk cId="3378714345" sldId="2147483717"/>
            <pc:sldLayoutMk cId="1621679044" sldId="2147483725"/>
          </pc:sldLayoutMkLst>
        </pc:sldLayoutChg>
      </pc:sldMaster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2AB06-7F4F-44D5-9C13-67435DBE1D52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B0DD17B-C869-460A-8412-035031902DC5}">
      <dgm:prSet custT="1"/>
      <dgm:spPr/>
      <dgm:t>
        <a:bodyPr/>
        <a:lstStyle/>
        <a:p>
          <a:r>
            <a:rPr lang="en-US" sz="1600" dirty="0"/>
            <a:t>01 - </a:t>
          </a:r>
          <a:r>
            <a:rPr lang="pt-BR" sz="1600" dirty="0"/>
            <a:t>Introdução a Bancos de Dados</a:t>
          </a:r>
          <a:endParaRPr lang="en-US" sz="1600" dirty="0"/>
        </a:p>
      </dgm:t>
    </dgm:pt>
    <dgm:pt modelId="{00F8A07E-F595-4A47-AB83-0429D97B9776}" type="parTrans" cxnId="{D1371AE7-3183-422B-BD0E-1884C0834EE1}">
      <dgm:prSet/>
      <dgm:spPr/>
      <dgm:t>
        <a:bodyPr/>
        <a:lstStyle/>
        <a:p>
          <a:endParaRPr lang="en-US" sz="1600"/>
        </a:p>
      </dgm:t>
    </dgm:pt>
    <dgm:pt modelId="{30B7B260-5C7F-40EA-AFD3-D77DC0C20D72}" type="sibTrans" cxnId="{D1371AE7-3183-422B-BD0E-1884C0834EE1}">
      <dgm:prSet/>
      <dgm:spPr/>
      <dgm:t>
        <a:bodyPr/>
        <a:lstStyle/>
        <a:p>
          <a:endParaRPr lang="en-US" sz="1600"/>
        </a:p>
      </dgm:t>
    </dgm:pt>
    <dgm:pt modelId="{265FFD5A-C64B-4C0C-8471-A17AF7F0B089}">
      <dgm:prSet custT="1"/>
      <dgm:spPr/>
      <dgm:t>
        <a:bodyPr/>
        <a:lstStyle/>
        <a:p>
          <a:r>
            <a:rPr lang="en-US" sz="1600" dirty="0"/>
            <a:t>02 - </a:t>
          </a:r>
          <a:r>
            <a:rPr lang="en-US" sz="1600" dirty="0" err="1"/>
            <a:t>Conhecendo</a:t>
          </a:r>
          <a:r>
            <a:rPr lang="en-US" sz="1600" dirty="0"/>
            <a:t> um </a:t>
          </a:r>
          <a:r>
            <a:rPr lang="en-US" sz="1600" dirty="0" err="1"/>
            <a:t>modelo</a:t>
          </a:r>
          <a:r>
            <a:rPr lang="en-US" sz="1600" dirty="0"/>
            <a:t> de dados</a:t>
          </a:r>
        </a:p>
      </dgm:t>
    </dgm:pt>
    <dgm:pt modelId="{C9CE35C7-ED6C-4220-8DDE-1B12A788F273}" type="parTrans" cxnId="{7AD4DD24-6548-4CA5-80FB-AB412890EF02}">
      <dgm:prSet/>
      <dgm:spPr/>
      <dgm:t>
        <a:bodyPr/>
        <a:lstStyle/>
        <a:p>
          <a:endParaRPr lang="en-US" sz="1600"/>
        </a:p>
      </dgm:t>
    </dgm:pt>
    <dgm:pt modelId="{B5FF797F-7C7F-4DFB-A13D-0659C3A2F3A6}" type="sibTrans" cxnId="{7AD4DD24-6548-4CA5-80FB-AB412890EF02}">
      <dgm:prSet/>
      <dgm:spPr/>
      <dgm:t>
        <a:bodyPr/>
        <a:lstStyle/>
        <a:p>
          <a:endParaRPr lang="en-US" sz="1600"/>
        </a:p>
      </dgm:t>
    </dgm:pt>
    <dgm:pt modelId="{D5FDB34E-810C-4676-A98E-54BF4E2ECCDD}">
      <dgm:prSet custT="1"/>
      <dgm:spPr/>
      <dgm:t>
        <a:bodyPr/>
        <a:lstStyle/>
        <a:p>
          <a:r>
            <a:rPr lang="en-US" sz="1600" dirty="0"/>
            <a:t>03 -</a:t>
          </a:r>
          <a:r>
            <a:rPr lang="pt-BR" sz="1600" dirty="0"/>
            <a:t>Criando um banco de dados no MySQL</a:t>
          </a:r>
          <a:endParaRPr lang="en-US" sz="1600" dirty="0"/>
        </a:p>
      </dgm:t>
    </dgm:pt>
    <dgm:pt modelId="{694CDB2C-F0B6-40B5-92D2-CDCCBD45F630}" type="parTrans" cxnId="{3F31DCCC-C3BE-49B0-98AA-3FED898988F4}">
      <dgm:prSet/>
      <dgm:spPr/>
      <dgm:t>
        <a:bodyPr/>
        <a:lstStyle/>
        <a:p>
          <a:endParaRPr lang="en-US" sz="1600"/>
        </a:p>
      </dgm:t>
    </dgm:pt>
    <dgm:pt modelId="{1BFD7BED-AA25-4E0D-A4A8-D16464C842A0}" type="sibTrans" cxnId="{3F31DCCC-C3BE-49B0-98AA-3FED898988F4}">
      <dgm:prSet/>
      <dgm:spPr/>
      <dgm:t>
        <a:bodyPr/>
        <a:lstStyle/>
        <a:p>
          <a:endParaRPr lang="en-US" sz="1600"/>
        </a:p>
      </dgm:t>
    </dgm:pt>
    <dgm:pt modelId="{FCF1EC46-1966-47D2-B4A8-4D44F0C2BA97}">
      <dgm:prSet custT="1"/>
      <dgm:spPr/>
      <dgm:t>
        <a:bodyPr/>
        <a:lstStyle/>
        <a:p>
          <a:r>
            <a:rPr lang="en-US" sz="1600" dirty="0"/>
            <a:t>04 - </a:t>
          </a:r>
          <a:r>
            <a:rPr lang="pt-BR" sz="1600" b="1" dirty="0"/>
            <a:t>DDL</a:t>
          </a:r>
          <a:r>
            <a:rPr lang="pt-BR" sz="1600" dirty="0"/>
            <a:t> ( Data </a:t>
          </a:r>
          <a:r>
            <a:rPr lang="pt-BR" sz="1600" dirty="0" err="1"/>
            <a:t>Definition</a:t>
          </a:r>
          <a:r>
            <a:rPr lang="pt-BR" sz="1600" dirty="0"/>
            <a:t> </a:t>
          </a:r>
          <a:r>
            <a:rPr lang="pt-BR" sz="1600" dirty="0" err="1"/>
            <a:t>Language</a:t>
          </a:r>
          <a:r>
            <a:rPr lang="pt-BR" sz="1600" dirty="0"/>
            <a:t>) :</a:t>
          </a:r>
        </a:p>
        <a:p>
          <a:r>
            <a:rPr lang="pt-BR" sz="1600" dirty="0"/>
            <a:t>Linguagem de Definição de Dados</a:t>
          </a:r>
          <a:endParaRPr lang="en-US" sz="1600" dirty="0"/>
        </a:p>
      </dgm:t>
    </dgm:pt>
    <dgm:pt modelId="{91D66915-BC24-4777-892E-07DA6993E11F}" type="parTrans" cxnId="{CA29811A-2D30-4F0F-A83A-093553601064}">
      <dgm:prSet/>
      <dgm:spPr/>
      <dgm:t>
        <a:bodyPr/>
        <a:lstStyle/>
        <a:p>
          <a:endParaRPr lang="en-US" sz="1600"/>
        </a:p>
      </dgm:t>
    </dgm:pt>
    <dgm:pt modelId="{AFF39A28-CF16-4D10-B79B-9ABE35EF4899}" type="sibTrans" cxnId="{CA29811A-2D30-4F0F-A83A-093553601064}">
      <dgm:prSet/>
      <dgm:spPr/>
      <dgm:t>
        <a:bodyPr/>
        <a:lstStyle/>
        <a:p>
          <a:endParaRPr lang="en-US" sz="1600"/>
        </a:p>
      </dgm:t>
    </dgm:pt>
    <dgm:pt modelId="{A45BA678-A88A-4AA0-87F7-5328C632B6D3}">
      <dgm:prSet custT="1"/>
      <dgm:spPr/>
      <dgm:t>
        <a:bodyPr/>
        <a:lstStyle/>
        <a:p>
          <a:r>
            <a:rPr lang="en-US" sz="1600" dirty="0"/>
            <a:t>05 - </a:t>
          </a:r>
          <a:r>
            <a:rPr lang="pt-BR" sz="1600" b="1" dirty="0"/>
            <a:t>DML</a:t>
          </a:r>
          <a:r>
            <a:rPr lang="pt-BR" sz="1600" dirty="0"/>
            <a:t> (Data </a:t>
          </a:r>
          <a:r>
            <a:rPr lang="pt-BR" sz="1600" dirty="0" err="1"/>
            <a:t>Manipulation</a:t>
          </a:r>
          <a:r>
            <a:rPr lang="pt-BR" sz="1600" dirty="0"/>
            <a:t> </a:t>
          </a:r>
          <a:r>
            <a:rPr lang="pt-BR" sz="1600" dirty="0" err="1"/>
            <a:t>Language</a:t>
          </a:r>
          <a:r>
            <a:rPr lang="pt-BR" sz="1600" dirty="0"/>
            <a:t>) : </a:t>
          </a:r>
        </a:p>
        <a:p>
          <a:r>
            <a:rPr lang="pt-BR" sz="1600" dirty="0"/>
            <a:t>Linguagem de Manipulação de</a:t>
          </a:r>
        </a:p>
        <a:p>
          <a:r>
            <a:rPr lang="pt-BR" sz="1600" dirty="0"/>
            <a:t>Dados</a:t>
          </a:r>
          <a:endParaRPr lang="en-US" sz="1600" dirty="0"/>
        </a:p>
      </dgm:t>
    </dgm:pt>
    <dgm:pt modelId="{F31D6C51-3D58-44BB-BC67-7EE6B5A21A70}" type="parTrans" cxnId="{182C5921-6B95-497E-991E-BAE5A540956D}">
      <dgm:prSet/>
      <dgm:spPr/>
      <dgm:t>
        <a:bodyPr/>
        <a:lstStyle/>
        <a:p>
          <a:endParaRPr lang="en-US" sz="1600"/>
        </a:p>
      </dgm:t>
    </dgm:pt>
    <dgm:pt modelId="{572F4AEE-081D-4CEE-A030-AA72B61FE207}" type="sibTrans" cxnId="{182C5921-6B95-497E-991E-BAE5A540956D}">
      <dgm:prSet/>
      <dgm:spPr/>
      <dgm:t>
        <a:bodyPr/>
        <a:lstStyle/>
        <a:p>
          <a:endParaRPr lang="en-US" sz="1600"/>
        </a:p>
      </dgm:t>
    </dgm:pt>
    <dgm:pt modelId="{4AE06F6B-6035-4E18-A269-A6DD2708FBE3}">
      <dgm:prSet custT="1"/>
      <dgm:spPr/>
      <dgm:t>
        <a:bodyPr/>
        <a:lstStyle/>
        <a:p>
          <a:r>
            <a:rPr lang="en-US" sz="1600" dirty="0"/>
            <a:t>06 - </a:t>
          </a:r>
          <a:r>
            <a:rPr lang="pt-BR" sz="1600" b="1" dirty="0"/>
            <a:t>DQL</a:t>
          </a:r>
          <a:r>
            <a:rPr lang="pt-BR" sz="1600" dirty="0"/>
            <a:t> ( Data Query </a:t>
          </a:r>
          <a:r>
            <a:rPr lang="pt-BR" sz="1600" dirty="0" err="1"/>
            <a:t>Language</a:t>
          </a:r>
          <a:r>
            <a:rPr lang="pt-BR" sz="1600" dirty="0"/>
            <a:t> ) </a:t>
          </a:r>
        </a:p>
        <a:p>
          <a:r>
            <a:rPr lang="pt-BR" sz="1600" dirty="0"/>
            <a:t>Linguagem de Consulta de Dados</a:t>
          </a:r>
          <a:endParaRPr lang="en-US" sz="1600" dirty="0"/>
        </a:p>
      </dgm:t>
    </dgm:pt>
    <dgm:pt modelId="{705F3957-CE10-4B79-A2A0-886EB0CC4EFB}" type="parTrans" cxnId="{E5A547D9-9BD1-42E8-BA70-BEA25ECD6666}">
      <dgm:prSet/>
      <dgm:spPr/>
      <dgm:t>
        <a:bodyPr/>
        <a:lstStyle/>
        <a:p>
          <a:endParaRPr lang="en-US" sz="1600"/>
        </a:p>
      </dgm:t>
    </dgm:pt>
    <dgm:pt modelId="{9AE27510-17F1-4C88-B820-EEDC58EDE57A}" type="sibTrans" cxnId="{E5A547D9-9BD1-42E8-BA70-BEA25ECD6666}">
      <dgm:prSet/>
      <dgm:spPr/>
      <dgm:t>
        <a:bodyPr/>
        <a:lstStyle/>
        <a:p>
          <a:endParaRPr lang="en-US" sz="1600"/>
        </a:p>
      </dgm:t>
    </dgm:pt>
    <dgm:pt modelId="{3F38086C-0935-42BC-BD6E-9914C2658F83}" type="pres">
      <dgm:prSet presAssocID="{B392AB06-7F4F-44D5-9C13-67435DBE1D52}" presName="diagram" presStyleCnt="0">
        <dgm:presLayoutVars>
          <dgm:dir/>
          <dgm:resizeHandles val="exact"/>
        </dgm:presLayoutVars>
      </dgm:prSet>
      <dgm:spPr/>
    </dgm:pt>
    <dgm:pt modelId="{C24384EC-A0E5-43D1-BE45-E3BB2E7CBB18}" type="pres">
      <dgm:prSet presAssocID="{1B0DD17B-C869-460A-8412-035031902DC5}" presName="node" presStyleLbl="node1" presStyleIdx="0" presStyleCnt="6">
        <dgm:presLayoutVars>
          <dgm:bulletEnabled val="1"/>
        </dgm:presLayoutVars>
      </dgm:prSet>
      <dgm:spPr/>
    </dgm:pt>
    <dgm:pt modelId="{931D33D7-7F27-4E9B-84E9-BA33C26AD73F}" type="pres">
      <dgm:prSet presAssocID="{30B7B260-5C7F-40EA-AFD3-D77DC0C20D72}" presName="sibTrans" presStyleCnt="0"/>
      <dgm:spPr/>
    </dgm:pt>
    <dgm:pt modelId="{1C04693B-0F01-457A-B658-87BBBC146526}" type="pres">
      <dgm:prSet presAssocID="{265FFD5A-C64B-4C0C-8471-A17AF7F0B089}" presName="node" presStyleLbl="node1" presStyleIdx="1" presStyleCnt="6">
        <dgm:presLayoutVars>
          <dgm:bulletEnabled val="1"/>
        </dgm:presLayoutVars>
      </dgm:prSet>
      <dgm:spPr/>
    </dgm:pt>
    <dgm:pt modelId="{8E33D7A1-8F1A-4E3A-80DA-9AA6D6DBE1D2}" type="pres">
      <dgm:prSet presAssocID="{B5FF797F-7C7F-4DFB-A13D-0659C3A2F3A6}" presName="sibTrans" presStyleCnt="0"/>
      <dgm:spPr/>
    </dgm:pt>
    <dgm:pt modelId="{C3E144F8-5F78-4937-AC19-728DB4922C1E}" type="pres">
      <dgm:prSet presAssocID="{D5FDB34E-810C-4676-A98E-54BF4E2ECCDD}" presName="node" presStyleLbl="node1" presStyleIdx="2" presStyleCnt="6">
        <dgm:presLayoutVars>
          <dgm:bulletEnabled val="1"/>
        </dgm:presLayoutVars>
      </dgm:prSet>
      <dgm:spPr/>
    </dgm:pt>
    <dgm:pt modelId="{BF9E3CA6-0040-4939-8CB9-E9890016F37D}" type="pres">
      <dgm:prSet presAssocID="{1BFD7BED-AA25-4E0D-A4A8-D16464C842A0}" presName="sibTrans" presStyleCnt="0"/>
      <dgm:spPr/>
    </dgm:pt>
    <dgm:pt modelId="{719F9491-E3F5-4814-A528-AB3FB48913E7}" type="pres">
      <dgm:prSet presAssocID="{FCF1EC46-1966-47D2-B4A8-4D44F0C2BA97}" presName="node" presStyleLbl="node1" presStyleIdx="3" presStyleCnt="6" custScaleX="113378">
        <dgm:presLayoutVars>
          <dgm:bulletEnabled val="1"/>
        </dgm:presLayoutVars>
      </dgm:prSet>
      <dgm:spPr/>
    </dgm:pt>
    <dgm:pt modelId="{9DC97429-70FE-4940-8E2D-B11735703A7A}" type="pres">
      <dgm:prSet presAssocID="{AFF39A28-CF16-4D10-B79B-9ABE35EF4899}" presName="sibTrans" presStyleCnt="0"/>
      <dgm:spPr/>
    </dgm:pt>
    <dgm:pt modelId="{62D9F019-5A35-43B8-983E-E59F4187EB5E}" type="pres">
      <dgm:prSet presAssocID="{A45BA678-A88A-4AA0-87F7-5328C632B6D3}" presName="node" presStyleLbl="node1" presStyleIdx="4" presStyleCnt="6" custScaleX="140077" custScaleY="99753">
        <dgm:presLayoutVars>
          <dgm:bulletEnabled val="1"/>
        </dgm:presLayoutVars>
      </dgm:prSet>
      <dgm:spPr/>
    </dgm:pt>
    <dgm:pt modelId="{102BF721-1A0D-49C3-94AB-3B389904E468}" type="pres">
      <dgm:prSet presAssocID="{572F4AEE-081D-4CEE-A030-AA72B61FE207}" presName="sibTrans" presStyleCnt="0"/>
      <dgm:spPr/>
    </dgm:pt>
    <dgm:pt modelId="{140D63ED-EE28-4D07-827B-3A9765019981}" type="pres">
      <dgm:prSet presAssocID="{4AE06F6B-6035-4E18-A269-A6DD2708FBE3}" presName="node" presStyleLbl="node1" presStyleIdx="5" presStyleCnt="6" custScaleX="115319">
        <dgm:presLayoutVars>
          <dgm:bulletEnabled val="1"/>
        </dgm:presLayoutVars>
      </dgm:prSet>
      <dgm:spPr/>
    </dgm:pt>
  </dgm:ptLst>
  <dgm:cxnLst>
    <dgm:cxn modelId="{CA29811A-2D30-4F0F-A83A-093553601064}" srcId="{B392AB06-7F4F-44D5-9C13-67435DBE1D52}" destId="{FCF1EC46-1966-47D2-B4A8-4D44F0C2BA97}" srcOrd="3" destOrd="0" parTransId="{91D66915-BC24-4777-892E-07DA6993E11F}" sibTransId="{AFF39A28-CF16-4D10-B79B-9ABE35EF4899}"/>
    <dgm:cxn modelId="{D749C21E-C57E-4FD3-AA6D-4950B2852FE0}" type="presOf" srcId="{D5FDB34E-810C-4676-A98E-54BF4E2ECCDD}" destId="{C3E144F8-5F78-4937-AC19-728DB4922C1E}" srcOrd="0" destOrd="0" presId="urn:microsoft.com/office/officeart/2005/8/layout/default"/>
    <dgm:cxn modelId="{182C5921-6B95-497E-991E-BAE5A540956D}" srcId="{B392AB06-7F4F-44D5-9C13-67435DBE1D52}" destId="{A45BA678-A88A-4AA0-87F7-5328C632B6D3}" srcOrd="4" destOrd="0" parTransId="{F31D6C51-3D58-44BB-BC67-7EE6B5A21A70}" sibTransId="{572F4AEE-081D-4CEE-A030-AA72B61FE207}"/>
    <dgm:cxn modelId="{7AD4DD24-6548-4CA5-80FB-AB412890EF02}" srcId="{B392AB06-7F4F-44D5-9C13-67435DBE1D52}" destId="{265FFD5A-C64B-4C0C-8471-A17AF7F0B089}" srcOrd="1" destOrd="0" parTransId="{C9CE35C7-ED6C-4220-8DDE-1B12A788F273}" sibTransId="{B5FF797F-7C7F-4DFB-A13D-0659C3A2F3A6}"/>
    <dgm:cxn modelId="{05187828-8D40-4B65-95E7-12582F7D1E3B}" type="presOf" srcId="{1B0DD17B-C869-460A-8412-035031902DC5}" destId="{C24384EC-A0E5-43D1-BE45-E3BB2E7CBB18}" srcOrd="0" destOrd="0" presId="urn:microsoft.com/office/officeart/2005/8/layout/default"/>
    <dgm:cxn modelId="{1379906A-2772-4802-A3B6-8FDD9CE36961}" type="presOf" srcId="{FCF1EC46-1966-47D2-B4A8-4D44F0C2BA97}" destId="{719F9491-E3F5-4814-A528-AB3FB48913E7}" srcOrd="0" destOrd="0" presId="urn:microsoft.com/office/officeart/2005/8/layout/default"/>
    <dgm:cxn modelId="{16BC8E6F-117A-4EB9-B962-6D9454C8E95A}" type="presOf" srcId="{B392AB06-7F4F-44D5-9C13-67435DBE1D52}" destId="{3F38086C-0935-42BC-BD6E-9914C2658F83}" srcOrd="0" destOrd="0" presId="urn:microsoft.com/office/officeart/2005/8/layout/default"/>
    <dgm:cxn modelId="{E271A87A-9BBF-4F50-8A49-A3C5EECC61B2}" type="presOf" srcId="{4AE06F6B-6035-4E18-A269-A6DD2708FBE3}" destId="{140D63ED-EE28-4D07-827B-3A9765019981}" srcOrd="0" destOrd="0" presId="urn:microsoft.com/office/officeart/2005/8/layout/default"/>
    <dgm:cxn modelId="{6000188D-6058-4F9B-ADC0-7B72EB517755}" type="presOf" srcId="{A45BA678-A88A-4AA0-87F7-5328C632B6D3}" destId="{62D9F019-5A35-43B8-983E-E59F4187EB5E}" srcOrd="0" destOrd="0" presId="urn:microsoft.com/office/officeart/2005/8/layout/default"/>
    <dgm:cxn modelId="{3F31DCCC-C3BE-49B0-98AA-3FED898988F4}" srcId="{B392AB06-7F4F-44D5-9C13-67435DBE1D52}" destId="{D5FDB34E-810C-4676-A98E-54BF4E2ECCDD}" srcOrd="2" destOrd="0" parTransId="{694CDB2C-F0B6-40B5-92D2-CDCCBD45F630}" sibTransId="{1BFD7BED-AA25-4E0D-A4A8-D16464C842A0}"/>
    <dgm:cxn modelId="{E5A547D9-9BD1-42E8-BA70-BEA25ECD6666}" srcId="{B392AB06-7F4F-44D5-9C13-67435DBE1D52}" destId="{4AE06F6B-6035-4E18-A269-A6DD2708FBE3}" srcOrd="5" destOrd="0" parTransId="{705F3957-CE10-4B79-A2A0-886EB0CC4EFB}" sibTransId="{9AE27510-17F1-4C88-B820-EEDC58EDE57A}"/>
    <dgm:cxn modelId="{D1371AE7-3183-422B-BD0E-1884C0834EE1}" srcId="{B392AB06-7F4F-44D5-9C13-67435DBE1D52}" destId="{1B0DD17B-C869-460A-8412-035031902DC5}" srcOrd="0" destOrd="0" parTransId="{00F8A07E-F595-4A47-AB83-0429D97B9776}" sibTransId="{30B7B260-5C7F-40EA-AFD3-D77DC0C20D72}"/>
    <dgm:cxn modelId="{78F1EDF6-4F3C-4D58-8096-2A5E3C6BA521}" type="presOf" srcId="{265FFD5A-C64B-4C0C-8471-A17AF7F0B089}" destId="{1C04693B-0F01-457A-B658-87BBBC146526}" srcOrd="0" destOrd="0" presId="urn:microsoft.com/office/officeart/2005/8/layout/default"/>
    <dgm:cxn modelId="{5C9826C1-B256-4CCF-89A0-EA259CBAD5F0}" type="presParOf" srcId="{3F38086C-0935-42BC-BD6E-9914C2658F83}" destId="{C24384EC-A0E5-43D1-BE45-E3BB2E7CBB18}" srcOrd="0" destOrd="0" presId="urn:microsoft.com/office/officeart/2005/8/layout/default"/>
    <dgm:cxn modelId="{E7B6776C-4F53-4903-8B21-330F99413150}" type="presParOf" srcId="{3F38086C-0935-42BC-BD6E-9914C2658F83}" destId="{931D33D7-7F27-4E9B-84E9-BA33C26AD73F}" srcOrd="1" destOrd="0" presId="urn:microsoft.com/office/officeart/2005/8/layout/default"/>
    <dgm:cxn modelId="{55EC7D05-BACA-424C-988F-252F37639945}" type="presParOf" srcId="{3F38086C-0935-42BC-BD6E-9914C2658F83}" destId="{1C04693B-0F01-457A-B658-87BBBC146526}" srcOrd="2" destOrd="0" presId="urn:microsoft.com/office/officeart/2005/8/layout/default"/>
    <dgm:cxn modelId="{677FEAF2-8994-4054-997E-85217DA1FEA0}" type="presParOf" srcId="{3F38086C-0935-42BC-BD6E-9914C2658F83}" destId="{8E33D7A1-8F1A-4E3A-80DA-9AA6D6DBE1D2}" srcOrd="3" destOrd="0" presId="urn:microsoft.com/office/officeart/2005/8/layout/default"/>
    <dgm:cxn modelId="{B1EB56EB-6498-4B77-94D6-C7A39E72AB4E}" type="presParOf" srcId="{3F38086C-0935-42BC-BD6E-9914C2658F83}" destId="{C3E144F8-5F78-4937-AC19-728DB4922C1E}" srcOrd="4" destOrd="0" presId="urn:microsoft.com/office/officeart/2005/8/layout/default"/>
    <dgm:cxn modelId="{7518A539-AFF8-488A-88A1-D2DB8C809A6E}" type="presParOf" srcId="{3F38086C-0935-42BC-BD6E-9914C2658F83}" destId="{BF9E3CA6-0040-4939-8CB9-E9890016F37D}" srcOrd="5" destOrd="0" presId="urn:microsoft.com/office/officeart/2005/8/layout/default"/>
    <dgm:cxn modelId="{FBEC3656-2768-445C-93F3-18BC34E13D97}" type="presParOf" srcId="{3F38086C-0935-42BC-BD6E-9914C2658F83}" destId="{719F9491-E3F5-4814-A528-AB3FB48913E7}" srcOrd="6" destOrd="0" presId="urn:microsoft.com/office/officeart/2005/8/layout/default"/>
    <dgm:cxn modelId="{7A9B75C0-036C-4A94-9FBC-C73F6ED53240}" type="presParOf" srcId="{3F38086C-0935-42BC-BD6E-9914C2658F83}" destId="{9DC97429-70FE-4940-8E2D-B11735703A7A}" srcOrd="7" destOrd="0" presId="urn:microsoft.com/office/officeart/2005/8/layout/default"/>
    <dgm:cxn modelId="{8657F504-A2FB-40D1-BAFD-73A7D10EA248}" type="presParOf" srcId="{3F38086C-0935-42BC-BD6E-9914C2658F83}" destId="{62D9F019-5A35-43B8-983E-E59F4187EB5E}" srcOrd="8" destOrd="0" presId="urn:microsoft.com/office/officeart/2005/8/layout/default"/>
    <dgm:cxn modelId="{0D5AEC27-7F19-4F3F-AD42-BFAE6222010F}" type="presParOf" srcId="{3F38086C-0935-42BC-BD6E-9914C2658F83}" destId="{102BF721-1A0D-49C3-94AB-3B389904E468}" srcOrd="9" destOrd="0" presId="urn:microsoft.com/office/officeart/2005/8/layout/default"/>
    <dgm:cxn modelId="{FF8898FE-E67A-4D92-A5A7-327D2F98F4C5}" type="presParOf" srcId="{3F38086C-0935-42BC-BD6E-9914C2658F83}" destId="{140D63ED-EE28-4D07-827B-3A9765019981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384EC-A0E5-43D1-BE45-E3BB2E7CBB18}">
      <dsp:nvSpPr>
        <dsp:cNvPr id="0" name=""/>
        <dsp:cNvSpPr/>
      </dsp:nvSpPr>
      <dsp:spPr>
        <a:xfrm>
          <a:off x="775669" y="516455"/>
          <a:ext cx="2236854" cy="1342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01 - </a:t>
          </a:r>
          <a:r>
            <a:rPr lang="pt-BR" sz="1600" kern="1200" dirty="0"/>
            <a:t>Introdução a Bancos de Dados</a:t>
          </a:r>
          <a:endParaRPr lang="en-US" sz="1600" kern="1200" dirty="0"/>
        </a:p>
      </dsp:txBody>
      <dsp:txXfrm>
        <a:off x="775669" y="516455"/>
        <a:ext cx="2236854" cy="1342112"/>
      </dsp:txXfrm>
    </dsp:sp>
    <dsp:sp modelId="{1C04693B-0F01-457A-B658-87BBBC146526}">
      <dsp:nvSpPr>
        <dsp:cNvPr id="0" name=""/>
        <dsp:cNvSpPr/>
      </dsp:nvSpPr>
      <dsp:spPr>
        <a:xfrm>
          <a:off x="3236209" y="516455"/>
          <a:ext cx="2236854" cy="1342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02 - </a:t>
          </a:r>
          <a:r>
            <a:rPr lang="en-US" sz="1600" kern="1200" dirty="0" err="1"/>
            <a:t>Conhecendo</a:t>
          </a:r>
          <a:r>
            <a:rPr lang="en-US" sz="1600" kern="1200" dirty="0"/>
            <a:t> um </a:t>
          </a:r>
          <a:r>
            <a:rPr lang="en-US" sz="1600" kern="1200" dirty="0" err="1"/>
            <a:t>modelo</a:t>
          </a:r>
          <a:r>
            <a:rPr lang="en-US" sz="1600" kern="1200" dirty="0"/>
            <a:t> de dados</a:t>
          </a:r>
        </a:p>
      </dsp:txBody>
      <dsp:txXfrm>
        <a:off x="3236209" y="516455"/>
        <a:ext cx="2236854" cy="1342112"/>
      </dsp:txXfrm>
    </dsp:sp>
    <dsp:sp modelId="{C3E144F8-5F78-4937-AC19-728DB4922C1E}">
      <dsp:nvSpPr>
        <dsp:cNvPr id="0" name=""/>
        <dsp:cNvSpPr/>
      </dsp:nvSpPr>
      <dsp:spPr>
        <a:xfrm>
          <a:off x="5696749" y="516455"/>
          <a:ext cx="2236854" cy="1342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03 -</a:t>
          </a:r>
          <a:r>
            <a:rPr lang="pt-BR" sz="1600" kern="1200" dirty="0"/>
            <a:t>Criando um banco de dados no MySQL</a:t>
          </a:r>
          <a:endParaRPr lang="en-US" sz="1600" kern="1200" dirty="0"/>
        </a:p>
      </dsp:txBody>
      <dsp:txXfrm>
        <a:off x="5696749" y="516455"/>
        <a:ext cx="2236854" cy="1342112"/>
      </dsp:txXfrm>
    </dsp:sp>
    <dsp:sp modelId="{719F9491-E3F5-4814-A528-AB3FB48913E7}">
      <dsp:nvSpPr>
        <dsp:cNvPr id="0" name=""/>
        <dsp:cNvSpPr/>
      </dsp:nvSpPr>
      <dsp:spPr>
        <a:xfrm>
          <a:off x="6482" y="2082253"/>
          <a:ext cx="2536100" cy="1342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04 - </a:t>
          </a:r>
          <a:r>
            <a:rPr lang="pt-BR" sz="1600" b="1" kern="1200" dirty="0"/>
            <a:t>DDL</a:t>
          </a:r>
          <a:r>
            <a:rPr lang="pt-BR" sz="1600" kern="1200" dirty="0"/>
            <a:t> ( Data </a:t>
          </a:r>
          <a:r>
            <a:rPr lang="pt-BR" sz="1600" kern="1200" dirty="0" err="1"/>
            <a:t>Definition</a:t>
          </a:r>
          <a:r>
            <a:rPr lang="pt-BR" sz="1600" kern="1200" dirty="0"/>
            <a:t> </a:t>
          </a:r>
          <a:r>
            <a:rPr lang="pt-BR" sz="1600" kern="1200" dirty="0" err="1"/>
            <a:t>Language</a:t>
          </a:r>
          <a:r>
            <a:rPr lang="pt-BR" sz="1600" kern="1200" dirty="0"/>
            <a:t>) :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Linguagem de Definição de Dados</a:t>
          </a:r>
          <a:endParaRPr lang="en-US" sz="1600" kern="1200" dirty="0"/>
        </a:p>
      </dsp:txBody>
      <dsp:txXfrm>
        <a:off x="6482" y="2082253"/>
        <a:ext cx="2536100" cy="1342112"/>
      </dsp:txXfrm>
    </dsp:sp>
    <dsp:sp modelId="{62D9F019-5A35-43B8-983E-E59F4187EB5E}">
      <dsp:nvSpPr>
        <dsp:cNvPr id="0" name=""/>
        <dsp:cNvSpPr/>
      </dsp:nvSpPr>
      <dsp:spPr>
        <a:xfrm>
          <a:off x="2766268" y="2083910"/>
          <a:ext cx="3133318" cy="1338797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05 - </a:t>
          </a:r>
          <a:r>
            <a:rPr lang="pt-BR" sz="1600" b="1" kern="1200" dirty="0"/>
            <a:t>DML</a:t>
          </a:r>
          <a:r>
            <a:rPr lang="pt-BR" sz="1600" kern="1200" dirty="0"/>
            <a:t> (Data </a:t>
          </a:r>
          <a:r>
            <a:rPr lang="pt-BR" sz="1600" kern="1200" dirty="0" err="1"/>
            <a:t>Manipulation</a:t>
          </a:r>
          <a:r>
            <a:rPr lang="pt-BR" sz="1600" kern="1200" dirty="0"/>
            <a:t> </a:t>
          </a:r>
          <a:r>
            <a:rPr lang="pt-BR" sz="1600" kern="1200" dirty="0" err="1"/>
            <a:t>Language</a:t>
          </a:r>
          <a:r>
            <a:rPr lang="pt-BR" sz="1600" kern="1200" dirty="0"/>
            <a:t>) :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Linguagem de Manipulação de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Dados</a:t>
          </a:r>
          <a:endParaRPr lang="en-US" sz="1600" kern="1200" dirty="0"/>
        </a:p>
      </dsp:txBody>
      <dsp:txXfrm>
        <a:off x="2766268" y="2083910"/>
        <a:ext cx="3133318" cy="1338797"/>
      </dsp:txXfrm>
    </dsp:sp>
    <dsp:sp modelId="{140D63ED-EE28-4D07-827B-3A9765019981}">
      <dsp:nvSpPr>
        <dsp:cNvPr id="0" name=""/>
        <dsp:cNvSpPr/>
      </dsp:nvSpPr>
      <dsp:spPr>
        <a:xfrm>
          <a:off x="6123272" y="2082253"/>
          <a:ext cx="2579518" cy="1342112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kern="1200" dirty="0"/>
            <a:t>06 - </a:t>
          </a:r>
          <a:r>
            <a:rPr lang="pt-BR" sz="1600" b="1" kern="1200" dirty="0"/>
            <a:t>DQL</a:t>
          </a:r>
          <a:r>
            <a:rPr lang="pt-BR" sz="1600" kern="1200" dirty="0"/>
            <a:t> ( Data Query </a:t>
          </a:r>
          <a:r>
            <a:rPr lang="pt-BR" sz="1600" kern="1200" dirty="0" err="1"/>
            <a:t>Language</a:t>
          </a:r>
          <a:r>
            <a:rPr lang="pt-BR" sz="1600" kern="1200" dirty="0"/>
            <a:t> ) </a:t>
          </a:r>
        </a:p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pt-BR" sz="1600" kern="1200" dirty="0"/>
            <a:t>Linguagem de Consulta de Dados</a:t>
          </a:r>
          <a:endParaRPr lang="en-US" sz="1600" kern="1200" dirty="0"/>
        </a:p>
      </dsp:txBody>
      <dsp:txXfrm>
        <a:off x="6123272" y="2082253"/>
        <a:ext cx="2579518" cy="13421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E7BF670-571C-49EB-A6A7-5E570C99D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545" cy="498288"/>
          </a:xfrm>
          <a:prstGeom prst="rect">
            <a:avLst/>
          </a:prstGeom>
        </p:spPr>
        <p:txBody>
          <a:bodyPr vert="horz" lIns="88615" tIns="44307" rIns="88615" bIns="44307" rtlCol="0"/>
          <a:lstStyle>
            <a:lvl1pPr algn="l">
              <a:defRPr sz="1200"/>
            </a:lvl1pPr>
          </a:lstStyle>
          <a:p>
            <a:r>
              <a:rPr lang="pt-BR"/>
              <a:t>TREINA RECIFE - SQL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5051FA-D892-43F3-9386-D6D2639B6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923" y="0"/>
            <a:ext cx="2971544" cy="498288"/>
          </a:xfrm>
          <a:prstGeom prst="rect">
            <a:avLst/>
          </a:prstGeom>
        </p:spPr>
        <p:txBody>
          <a:bodyPr vert="horz" lIns="88615" tIns="44307" rIns="88615" bIns="44307" rtlCol="0"/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9435AC-CCB6-4B40-878E-D29AC4114A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47401"/>
            <a:ext cx="2971545" cy="498288"/>
          </a:xfrm>
          <a:prstGeom prst="rect">
            <a:avLst/>
          </a:prstGeom>
        </p:spPr>
        <p:txBody>
          <a:bodyPr vert="horz" lIns="88615" tIns="44307" rIns="88615" bIns="44307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B0033-2C8B-4436-B83A-797AC70BD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923" y="9447401"/>
            <a:ext cx="2971544" cy="498288"/>
          </a:xfrm>
          <a:prstGeom prst="rect">
            <a:avLst/>
          </a:prstGeom>
        </p:spPr>
        <p:txBody>
          <a:bodyPr vert="horz" lIns="88615" tIns="44307" rIns="88615" bIns="44307" rtlCol="0" anchor="b"/>
          <a:lstStyle>
            <a:lvl1pPr algn="r">
              <a:defRPr sz="1200"/>
            </a:lvl1pPr>
          </a:lstStyle>
          <a:p>
            <a:fld id="{0878DA2E-347B-46BB-8DBC-F2AFC953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551945"/>
      </p:ext>
    </p:extLst>
  </p:cSld>
  <p:clrMap bg1="lt1" tx1="dk1" bg2="lt2" tx2="dk2" accent1="accent1" accent2="accent2" accent3="accent3" accent4="accent4" accent5="accent5" accent6="accent6" hlink="hlink" folHlink="folHlink"/>
  <p:hf ftr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00" y="746125"/>
            <a:ext cx="6629400" cy="3729038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724202"/>
            <a:ext cx="5486400" cy="44755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851" tIns="91851" rIns="91851" bIns="91851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0338" y="835025"/>
            <a:ext cx="7421563" cy="4175125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5632670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51897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2836826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25305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19678607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0338" y="835025"/>
            <a:ext cx="7421563" cy="4175125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9086771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0338" y="835025"/>
            <a:ext cx="7421563" cy="4175125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3149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0338" y="835025"/>
            <a:ext cx="7421563" cy="4175125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035913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522664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90812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16199859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8769013" y="-10258425"/>
            <a:ext cx="19310351" cy="10861675"/>
          </a:xfrm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8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9621500" y="-14360525"/>
            <a:ext cx="27030363" cy="15205075"/>
          </a:xfrm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  <p:sp>
        <p:nvSpPr>
          <p:cNvPr id="11269" name="Espaço Reservado para Rodapé 4"/>
          <p:cNvSpPr>
            <a:spLocks noGrp="1"/>
          </p:cNvSpPr>
          <p:nvPr>
            <p:ph type="ftr" sz="quarter" idx="4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1867" tIns="45933" rIns="91867" bIns="45933"/>
          <a:lstStyle>
            <a:lvl1pPr defTabSz="995222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6416" indent="-287083" defTabSz="995222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8333" indent="-229667" defTabSz="995222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7666" indent="-229667" defTabSz="995222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67000" indent="-229667" defTabSz="995222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26333" indent="-229667" defTabSz="99522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85666" indent="-229667" defTabSz="99522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44999" indent="-229667" defTabSz="99522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904333" indent="-229667" defTabSz="995222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/>
              <a:t>Prof. Rogério Aguiar,MsC</a:t>
            </a:r>
          </a:p>
        </p:txBody>
      </p:sp>
    </p:spTree>
    <p:extLst>
      <p:ext uri="{BB962C8B-B14F-4D97-AF65-F5344CB8AC3E}">
        <p14:creationId xmlns:p14="http://schemas.microsoft.com/office/powerpoint/2010/main" val="119323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>
            <a:extLst>
              <a:ext uri="{FF2B5EF4-FFF2-40B4-BE49-F238E27FC236}">
                <a16:creationId xmlns:a16="http://schemas.microsoft.com/office/drawing/2014/main" id="{8B859196-7097-4B81-9F07-CE2A16BE5D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" y="746125"/>
            <a:ext cx="6629400" cy="3729038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622DE7CD-C43C-46C1-8045-76700F97E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74907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>
            <a:extLst>
              <a:ext uri="{FF2B5EF4-FFF2-40B4-BE49-F238E27FC236}">
                <a16:creationId xmlns:a16="http://schemas.microsoft.com/office/drawing/2014/main" id="{8B859196-7097-4B81-9F07-CE2A16BE5D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" y="746125"/>
            <a:ext cx="6629400" cy="3729038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622DE7CD-C43C-46C1-8045-76700F97E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>
            <a:extLst>
              <a:ext uri="{FF2B5EF4-FFF2-40B4-BE49-F238E27FC236}">
                <a16:creationId xmlns:a16="http://schemas.microsoft.com/office/drawing/2014/main" id="{8B859196-7097-4B81-9F07-CE2A16BE5D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" y="746125"/>
            <a:ext cx="6629400" cy="3729038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622DE7CD-C43C-46C1-8045-76700F97E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166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931" name="Rectangle 2">
            <a:extLst>
              <a:ext uri="{FF2B5EF4-FFF2-40B4-BE49-F238E27FC236}">
                <a16:creationId xmlns:a16="http://schemas.microsoft.com/office/drawing/2014/main" id="{8B859196-7097-4B81-9F07-CE2A16BE5D6D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4300" y="746125"/>
            <a:ext cx="6629400" cy="3729038"/>
          </a:xfrm>
          <a:ln/>
        </p:spPr>
      </p:sp>
      <p:sp>
        <p:nvSpPr>
          <p:cNvPr id="124932" name="Rectangle 3">
            <a:extLst>
              <a:ext uri="{FF2B5EF4-FFF2-40B4-BE49-F238E27FC236}">
                <a16:creationId xmlns:a16="http://schemas.microsoft.com/office/drawing/2014/main" id="{622DE7CD-C43C-46C1-8045-76700F97E74F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534715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0338" y="835025"/>
            <a:ext cx="7421563" cy="4175125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492156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29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60338" y="835025"/>
            <a:ext cx="7421563" cy="4175125"/>
          </a:xfrm>
          <a:ln/>
        </p:spPr>
      </p:sp>
      <p:sp>
        <p:nvSpPr>
          <p:cNvPr id="14029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160515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69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63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436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214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37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21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25572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39240024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3772416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983722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58717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214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0520207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2896642055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354189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5090350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4796918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1093187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403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43262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52056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27363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1578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8198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41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.jp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12" Type="http://schemas.openxmlformats.org/officeDocument/2006/relationships/image" Target="../media/image1.jpg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20.xml"/><Relationship Id="rId10" Type="http://schemas.openxmlformats.org/officeDocument/2006/relationships/slideLayout" Target="../slideLayouts/slideLayout25.xml"/><Relationship Id="rId4" Type="http://schemas.openxmlformats.org/officeDocument/2006/relationships/slideLayout" Target="../slideLayouts/slideLayout19.xml"/><Relationship Id="rId9" Type="http://schemas.openxmlformats.org/officeDocument/2006/relationships/slideLayout" Target="../slideLayouts/slideLayout2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@</a:t>
            </a:r>
            <a:r>
              <a:rPr lang="pt-BR" sz="1100" dirty="0" err="1">
                <a:solidFill>
                  <a:schemeClr val="bg1"/>
                </a:solidFill>
              </a:rPr>
              <a:t>treina_recife</a:t>
            </a:r>
            <a:endParaRPr lang="pt-BR" sz="1100" dirty="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2" r:id="rId4"/>
    <p:sldLayoutId id="2147483673" r:id="rId5"/>
    <p:sldLayoutId id="2147483720" r:id="rId6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@</a:t>
            </a:r>
            <a:r>
              <a:rPr lang="pt-BR" sz="1100" dirty="0" err="1">
                <a:solidFill>
                  <a:schemeClr val="bg1"/>
                </a:solidFill>
              </a:rPr>
              <a:t>treina_recife</a:t>
            </a:r>
            <a:endParaRPr lang="pt-BR" sz="1100" dirty="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6" r:id="rId8"/>
    <p:sldLayoutId id="2147483707" r:id="rId9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 dirty="0">
                <a:solidFill>
                  <a:schemeClr val="bg1"/>
                </a:solidFill>
              </a:rPr>
              <a:t>@</a:t>
            </a:r>
            <a:r>
              <a:rPr lang="pt-BR" sz="1100" dirty="0" err="1">
                <a:solidFill>
                  <a:schemeClr val="bg1"/>
                </a:solidFill>
              </a:rPr>
              <a:t>treina_recife</a:t>
            </a:r>
            <a:endParaRPr lang="pt-BR" sz="1100" dirty="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9705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</p:sldLayoutIdLst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5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10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3.png"/><Relationship Id="rId1" Type="http://schemas.openxmlformats.org/officeDocument/2006/relationships/slideLayout" Target="../slideLayouts/slideLayout5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5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5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://br.linkedin.com/pub/rogerio-aguiar-teixeira/23/634/28a" TargetMode="External"/><Relationship Id="rId2" Type="http://schemas.openxmlformats.org/officeDocument/2006/relationships/hyperlink" Target="mailto:rogerio.aguiar@treinarecife.com.br" TargetMode="External"/><Relationship Id="rId1" Type="http://schemas.openxmlformats.org/officeDocument/2006/relationships/slideLayout" Target="../slideLayouts/slideLayout5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27.png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8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5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85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eg"/><Relationship Id="rId3" Type="http://schemas.openxmlformats.org/officeDocument/2006/relationships/hyperlink" Target="mailto:lfcalabria@gmail.com" TargetMode="External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www.linkedin.com/in/lfcalabria" TargetMode="External"/><Relationship Id="rId9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sv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2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5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51.svg"/><Relationship Id="rId4" Type="http://schemas.openxmlformats.org/officeDocument/2006/relationships/image" Target="../media/image5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sql/sql_ref_keywords.asp" TargetMode="External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image" Target="../media/image52.png"/><Relationship Id="rId7" Type="http://schemas.openxmlformats.org/officeDocument/2006/relationships/image" Target="../media/image50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31.png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67.png"/><Relationship Id="rId4" Type="http://schemas.openxmlformats.org/officeDocument/2006/relationships/image" Target="../media/image66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5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2.png"/><Relationship Id="rId4" Type="http://schemas.openxmlformats.org/officeDocument/2006/relationships/image" Target="../media/image78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1.png"/><Relationship Id="rId4" Type="http://schemas.openxmlformats.org/officeDocument/2006/relationships/image" Target="../media/image80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4.png"/><Relationship Id="rId4" Type="http://schemas.openxmlformats.org/officeDocument/2006/relationships/image" Target="../media/image8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4.png"/><Relationship Id="rId4" Type="http://schemas.openxmlformats.org/officeDocument/2006/relationships/image" Target="../media/image83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75.png"/><Relationship Id="rId4" Type="http://schemas.openxmlformats.org/officeDocument/2006/relationships/image" Target="../media/image85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5.xml"/><Relationship Id="rId5" Type="http://schemas.openxmlformats.org/officeDocument/2006/relationships/image" Target="../media/image87.png"/><Relationship Id="rId4" Type="http://schemas.openxmlformats.org/officeDocument/2006/relationships/image" Target="../media/image86.png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5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5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18.emf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5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5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84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5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5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5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5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5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5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5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5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5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5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5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5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5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5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5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5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5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5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5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5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5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9266" name="AutoShape 4"/>
          <p:cNvSpPr>
            <a:spLocks noChangeArrowheads="1"/>
          </p:cNvSpPr>
          <p:nvPr/>
        </p:nvSpPr>
        <p:spPr bwMode="auto">
          <a:xfrm>
            <a:off x="530258" y="3376746"/>
            <a:ext cx="8074057" cy="1632223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 lnSpcReduction="10000"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Banco de Dados  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Para </a:t>
            </a:r>
            <a:r>
              <a:rPr kumimoji="0" lang="en-US" altLang="pt-BR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iniciantes</a:t>
            </a:r>
            <a:r>
              <a:rPr kumimoji="0" lang="en-US" altLang="pt-BR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 (SQL)</a:t>
            </a:r>
          </a:p>
        </p:txBody>
      </p:sp>
      <p:pic>
        <p:nvPicPr>
          <p:cNvPr id="6" name="Imagem 5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3A980074-1406-4228-BB3B-661B0F63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1" y="561053"/>
            <a:ext cx="8176104" cy="1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9673337"/>
      </p:ext>
    </p:extLst>
  </p:cSld>
  <p:clrMapOvr>
    <a:masterClrMapping/>
  </p:clrMapOvr>
  <p:transition spd="slow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3F39EBAF-3C3F-6CE7-9EE1-FD6F8CDAC3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07" y="865911"/>
            <a:ext cx="8796786" cy="3649644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253D9EC3-8F75-DCE9-D289-8C678DAE83F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>
                <a:solidFill>
                  <a:srgbClr val="0033CC"/>
                </a:solidFill>
                <a:latin typeface="Verdana" panose="020B0604030504040204" pitchFamily="34" charset="0"/>
              </a:rPr>
              <a:t>Tipos de Modelos de Dados</a:t>
            </a:r>
            <a:endParaRPr lang="en-US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6" name="Tabela 6">
            <a:extLst>
              <a:ext uri="{FF2B5EF4-FFF2-40B4-BE49-F238E27FC236}">
                <a16:creationId xmlns:a16="http://schemas.microsoft.com/office/drawing/2014/main" id="{303ABA4D-CB3F-3257-CA8A-F899324BD0B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04899640"/>
              </p:ext>
            </p:extLst>
          </p:nvPr>
        </p:nvGraphicFramePr>
        <p:xfrm>
          <a:off x="1141390" y="2093277"/>
          <a:ext cx="7301774" cy="2252606"/>
        </p:xfrm>
        <a:graphic>
          <a:graphicData uri="http://schemas.openxmlformats.org/drawingml/2006/table">
            <a:tbl>
              <a:tblPr firstRow="1" bandRow="1">
                <a:tableStyleId>{18E0EB87-6F86-4DAB-AA45-32A1FB75C8D8}</a:tableStyleId>
              </a:tblPr>
              <a:tblGrid>
                <a:gridCol w="3212125">
                  <a:extLst>
                    <a:ext uri="{9D8B030D-6E8A-4147-A177-3AD203B41FA5}">
                      <a16:colId xmlns:a16="http://schemas.microsoft.com/office/drawing/2014/main" val="3102676746"/>
                    </a:ext>
                  </a:extLst>
                </a:gridCol>
                <a:gridCol w="1441250">
                  <a:extLst>
                    <a:ext uri="{9D8B030D-6E8A-4147-A177-3AD203B41FA5}">
                      <a16:colId xmlns:a16="http://schemas.microsoft.com/office/drawing/2014/main" val="2903938169"/>
                    </a:ext>
                  </a:extLst>
                </a:gridCol>
                <a:gridCol w="1165872">
                  <a:extLst>
                    <a:ext uri="{9D8B030D-6E8A-4147-A177-3AD203B41FA5}">
                      <a16:colId xmlns:a16="http://schemas.microsoft.com/office/drawing/2014/main" val="231705625"/>
                    </a:ext>
                  </a:extLst>
                </a:gridCol>
                <a:gridCol w="1482527">
                  <a:extLst>
                    <a:ext uri="{9D8B030D-6E8A-4147-A177-3AD203B41FA5}">
                      <a16:colId xmlns:a16="http://schemas.microsoft.com/office/drawing/2014/main" val="4148180785"/>
                    </a:ext>
                  </a:extLst>
                </a:gridCol>
              </a:tblGrid>
              <a:tr h="293799">
                <a:tc>
                  <a:txBody>
                    <a:bodyPr/>
                    <a:lstStyle/>
                    <a:p>
                      <a:r>
                        <a:rPr lang="pt-BR" sz="1400" b="1" dirty="0" err="1"/>
                        <a:t>Característicass</a:t>
                      </a:r>
                      <a:endParaRPr lang="pt-BR" sz="1400" b="1" dirty="0"/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Conceitual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Lógico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Físico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64820049"/>
                  </a:ext>
                </a:extLst>
              </a:tr>
              <a:tr h="293799">
                <a:tc>
                  <a:txBody>
                    <a:bodyPr/>
                    <a:lstStyle/>
                    <a:p>
                      <a:r>
                        <a:rPr lang="pt-BR" sz="1400" dirty="0"/>
                        <a:t>Nome da Entidade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1" dirty="0"/>
                        <a:t>*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*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0144136"/>
                  </a:ext>
                </a:extLst>
              </a:tr>
              <a:tr h="315452">
                <a:tc>
                  <a:txBody>
                    <a:bodyPr/>
                    <a:lstStyle/>
                    <a:p>
                      <a:r>
                        <a:rPr lang="pt-BR" sz="1400" dirty="0"/>
                        <a:t>Relacionamento entre entidades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*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*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840117"/>
                  </a:ext>
                </a:extLst>
              </a:tr>
              <a:tr h="293799">
                <a:tc>
                  <a:txBody>
                    <a:bodyPr/>
                    <a:lstStyle/>
                    <a:p>
                      <a:r>
                        <a:rPr lang="pt-BR" sz="1400" dirty="0"/>
                        <a:t>Atributos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*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*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68418975"/>
                  </a:ext>
                </a:extLst>
              </a:tr>
              <a:tr h="376773">
                <a:tc>
                  <a:txBody>
                    <a:bodyPr/>
                    <a:lstStyle/>
                    <a:p>
                      <a:r>
                        <a:rPr lang="pt-BR" sz="1400" dirty="0"/>
                        <a:t>Chave primária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*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5649288"/>
                  </a:ext>
                </a:extLst>
              </a:tr>
              <a:tr h="293799">
                <a:tc>
                  <a:txBody>
                    <a:bodyPr/>
                    <a:lstStyle/>
                    <a:p>
                      <a:r>
                        <a:rPr lang="pt-BR" sz="1400" dirty="0"/>
                        <a:t>Chave Estrangeira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dirty="0"/>
                        <a:t>*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094468"/>
                  </a:ext>
                </a:extLst>
              </a:tr>
              <a:tr h="341181">
                <a:tc>
                  <a:txBody>
                    <a:bodyPr/>
                    <a:lstStyle/>
                    <a:p>
                      <a:r>
                        <a:rPr lang="pt-BR" sz="1400" dirty="0"/>
                        <a:t>Tipo das colunas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*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075404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718206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0" y="0"/>
            <a:ext cx="6690394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EX71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Total de Vendas por ESTADO, ordenado do maior para o menor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0" y="2762152"/>
            <a:ext cx="9119269" cy="14773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e.idestado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UF, SUM(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v.qtdvendida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) QTD_VENDIDA</a:t>
            </a:r>
          </a:p>
          <a:p>
            <a:pPr lvl="1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estado e</a:t>
            </a:r>
          </a:p>
          <a:p>
            <a:pPr lvl="1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vendas v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ON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e.idestado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v.idestado</a:t>
            </a:r>
            <a:endParaRPr lang="pt-BR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GROUP BY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UF</a:t>
            </a:r>
          </a:p>
          <a:p>
            <a:pPr lvl="1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ORDER BY 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QTD_VENDIDA DESC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2ED25A2-A4BB-981C-E768-200F363C987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6252" y="608715"/>
            <a:ext cx="2428875" cy="18383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1987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0" y="0"/>
            <a:ext cx="4669104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E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X72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Vendas por Cliente - Listar Cliente, data da compra, Produto , valor da compra - Ordenar por cliente e valor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12365" y="2642500"/>
            <a:ext cx="9119269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c.nomecliente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Cliente, DATE_FORMAT(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v.dtvenda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, '%d/%m/%Y') </a:t>
            </a:r>
          </a:p>
          <a:p>
            <a:pPr lvl="0"/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	'DATA COMPRA',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p.nomedoproduto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PRODUTO, 	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v.qtdvendida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*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p.precounitario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VALOR_COMPRA</a:t>
            </a: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cliente c</a:t>
            </a: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vendas v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ON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c.idcliente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v.idcliente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produtos p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ON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v.idproduto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p.idproduto</a:t>
            </a:r>
            <a:endParaRPr lang="pt-BR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Cliente ASC, VALOR_COMPRA DESC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3A2BEBF-1616-AA5A-B9ED-331E20BFBF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104" y="73166"/>
            <a:ext cx="4120869" cy="204023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1822AB4C-1213-15CA-0647-3B52DE2CB2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028" y="1586284"/>
            <a:ext cx="4120869" cy="76443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85961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0" y="14778"/>
            <a:ext cx="5591597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EX73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Vendas totais por Cliente - Listar Cliente e o total do valor da comprado - Ordenar por valor descendente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12365" y="2746696"/>
            <a:ext cx="9119269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c.nomecliente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Cliente, SUM(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v.qtdvendida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*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p.precounitario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) VALOR_COMPRA</a:t>
            </a: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cliente c</a:t>
            </a: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vendas v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ON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c.idcliente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v.idcliente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produtos p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ON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v.idproduto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p.idproduto</a:t>
            </a:r>
            <a:endParaRPr lang="pt-BR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GROUP BY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Cliente</a:t>
            </a: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VALOR_COMPRA DESC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07F223-0D43-049D-F32D-48C6172C22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1597" y="141385"/>
            <a:ext cx="3293458" cy="24645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094456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19">
            <a:extLst>
              <a:ext uri="{FF2B5EF4-FFF2-40B4-BE49-F238E27FC236}">
                <a16:creationId xmlns:a16="http://schemas.microsoft.com/office/drawing/2014/main" id="{0AA8F84D-BF31-4985-9EAF-99870D1124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 Box 2">
            <a:extLst>
              <a:ext uri="{FF2B5EF4-FFF2-40B4-BE49-F238E27FC236}">
                <a16:creationId xmlns:a16="http://schemas.microsoft.com/office/drawing/2014/main" id="{170BB42A-10FE-4E30-9B0F-917F4B3D330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65474" y="2541389"/>
            <a:ext cx="3737610" cy="1798083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6000" b="1" i="1" kern="1200" dirty="0" err="1">
                <a:solidFill>
                  <a:schemeClr val="tx1"/>
                </a:solidFill>
                <a:latin typeface="+mj-lt"/>
                <a:ea typeface="+mj-ea"/>
                <a:cs typeface="+mj-cs"/>
              </a:rPr>
              <a:t>Obrigado</a:t>
            </a:r>
            <a:r>
              <a:rPr lang="en-US" altLang="pt-BR" sz="6000" b="1" i="1" kern="1200" dirty="0">
                <a:latin typeface="+mj-lt"/>
                <a:ea typeface="+mj-ea"/>
                <a:cs typeface="+mj-cs"/>
              </a:rPr>
              <a:t>!</a:t>
            </a:r>
            <a:endParaRPr lang="en-US" altLang="pt-BR" sz="6000" b="1" i="1" kern="1200" dirty="0">
              <a:solidFill>
                <a:schemeClr val="tx1"/>
              </a:solidFill>
              <a:latin typeface="+mj-lt"/>
              <a:ea typeface="+mj-ea"/>
              <a:cs typeface="+mj-cs"/>
            </a:endParaRPr>
          </a:p>
        </p:txBody>
      </p:sp>
      <p:cxnSp>
        <p:nvCxnSpPr>
          <p:cNvPr id="33" name="Straight Arrow Connector 21">
            <a:extLst>
              <a:ext uri="{FF2B5EF4-FFF2-40B4-BE49-F238E27FC236}">
                <a16:creationId xmlns:a16="http://schemas.microsoft.com/office/drawing/2014/main" id="{BCD0BBC1-A7D4-445D-98AC-95A6A45D8E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49994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Freeform: Shape 23">
            <a:extLst>
              <a:ext uri="{FF2B5EF4-FFF2-40B4-BE49-F238E27FC236}">
                <a16:creationId xmlns:a16="http://schemas.microsoft.com/office/drawing/2014/main" id="{817B5381-FFCA-4325-8FBB-B1481666A0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434840" y="-1"/>
            <a:ext cx="4709160" cy="5143501"/>
          </a:xfrm>
          <a:custGeom>
            <a:avLst/>
            <a:gdLst>
              <a:gd name="connsiteX0" fmla="*/ 45572 w 6278879"/>
              <a:gd name="connsiteY0" fmla="*/ 0 h 6858002"/>
              <a:gd name="connsiteX1" fmla="*/ 6278879 w 6278879"/>
              <a:gd name="connsiteY1" fmla="*/ 0 h 6858002"/>
              <a:gd name="connsiteX2" fmla="*/ 6278879 w 6278879"/>
              <a:gd name="connsiteY2" fmla="*/ 6858002 h 6858002"/>
              <a:gd name="connsiteX3" fmla="*/ 3292308 w 6278879"/>
              <a:gd name="connsiteY3" fmla="*/ 6858002 h 6858002"/>
              <a:gd name="connsiteX4" fmla="*/ 3181526 w 6278879"/>
              <a:gd name="connsiteY4" fmla="*/ 6786982 h 6858002"/>
              <a:gd name="connsiteX5" fmla="*/ 0 w 6278879"/>
              <a:gd name="connsiteY5" fmla="*/ 803254 h 6858002"/>
              <a:gd name="connsiteX6" fmla="*/ 37255 w 6278879"/>
              <a:gd name="connsiteY6" fmla="*/ 65447 h 68580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278879" h="6858002">
                <a:moveTo>
                  <a:pt x="45572" y="0"/>
                </a:moveTo>
                <a:lnTo>
                  <a:pt x="6278879" y="0"/>
                </a:lnTo>
                <a:lnTo>
                  <a:pt x="6278879" y="6858002"/>
                </a:lnTo>
                <a:lnTo>
                  <a:pt x="3292308" y="6858002"/>
                </a:lnTo>
                <a:lnTo>
                  <a:pt x="3181526" y="6786982"/>
                </a:lnTo>
                <a:cubicBezTo>
                  <a:pt x="1262021" y="5490191"/>
                  <a:pt x="0" y="3294103"/>
                  <a:pt x="0" y="803254"/>
                </a:cubicBezTo>
                <a:cubicBezTo>
                  <a:pt x="0" y="554169"/>
                  <a:pt x="12620" y="308032"/>
                  <a:pt x="37255" y="65447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7" name="Retângulo 14">
            <a:extLst>
              <a:ext uri="{FF2B5EF4-FFF2-40B4-BE49-F238E27FC236}">
                <a16:creationId xmlns:a16="http://schemas.microsoft.com/office/drawing/2014/main" id="{4B536B0F-C017-95CB-7C79-9D5C342259E0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728" y="476395"/>
            <a:ext cx="4317685" cy="212705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r" eaLnBrk="1" hangingPunct="1">
              <a:lnSpc>
                <a:spcPct val="150000"/>
              </a:lnSpc>
            </a:pPr>
            <a:r>
              <a:rPr lang="pt-BR" altLang="pt-BR" sz="1500" dirty="0">
                <a:solidFill>
                  <a:schemeClr val="bg1"/>
                </a:solidFill>
              </a:rPr>
              <a:t>+55 81 9.9247-4667</a:t>
            </a:r>
          </a:p>
          <a:p>
            <a:pPr algn="r" eaLnBrk="1" hangingPunct="1">
              <a:lnSpc>
                <a:spcPct val="150000"/>
              </a:lnSpc>
            </a:pPr>
            <a:r>
              <a:rPr lang="pt-BR" altLang="pt-BR" sz="1500" dirty="0">
                <a:solidFill>
                  <a:schemeClr val="bg1"/>
                </a:solidFill>
              </a:rPr>
              <a:t>@prof_rogerio_aguiar </a:t>
            </a:r>
          </a:p>
          <a:p>
            <a:pPr algn="r" eaLnBrk="1" hangingPunct="1">
              <a:lnSpc>
                <a:spcPct val="150000"/>
              </a:lnSpc>
            </a:pPr>
            <a:r>
              <a:rPr lang="pt-BR" altLang="pt-BR" sz="1500" dirty="0">
                <a:solidFill>
                  <a:schemeClr val="bg1"/>
                </a:solidFill>
              </a:rPr>
              <a:t>@treina</a:t>
            </a:r>
            <a:r>
              <a:rPr lang="pt-BR" altLang="pt-BR" sz="1500">
                <a:solidFill>
                  <a:schemeClr val="bg1"/>
                </a:solidFill>
              </a:rPr>
              <a:t>_recife </a:t>
            </a:r>
            <a:endParaRPr lang="pt-BR" altLang="pt-BR" sz="1500" dirty="0">
              <a:solidFill>
                <a:schemeClr val="bg1"/>
              </a:solidFill>
            </a:endParaRPr>
          </a:p>
          <a:p>
            <a:pPr algn="r" eaLnBrk="1" hangingPunct="1">
              <a:lnSpc>
                <a:spcPct val="150000"/>
              </a:lnSpc>
            </a:pPr>
            <a:r>
              <a:rPr lang="pt-BR" altLang="pt-BR" sz="1500" i="1" dirty="0">
                <a:solidFill>
                  <a:schemeClr val="bg1"/>
                </a:solidFill>
                <a:hlinkClick r:id="rId2"/>
              </a:rPr>
              <a:t>rogerio.aguiar@treinarecife.com.br</a:t>
            </a:r>
            <a:r>
              <a:rPr lang="pt-BR" altLang="pt-BR" sz="1500" i="1" dirty="0">
                <a:solidFill>
                  <a:schemeClr val="bg1"/>
                </a:solidFill>
              </a:rPr>
              <a:t> </a:t>
            </a:r>
          </a:p>
          <a:p>
            <a:pPr algn="r" eaLnBrk="1" hangingPunct="1">
              <a:lnSpc>
                <a:spcPct val="150000"/>
              </a:lnSpc>
            </a:pPr>
            <a:r>
              <a:rPr lang="pt-BR" altLang="pt-BR" sz="1500" i="1" dirty="0">
                <a:solidFill>
                  <a:schemeClr val="bg1"/>
                </a:solidFill>
                <a:hlinkClick r:id="rId3"/>
              </a:rPr>
              <a:t>http://br.linkedin.com/pub/rogerio-aguiar-teixeira/23/634/28a</a:t>
            </a:r>
            <a:r>
              <a:rPr lang="pt-BR" altLang="pt-BR" sz="1500" i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8" name="Retângulo 2">
            <a:extLst>
              <a:ext uri="{FF2B5EF4-FFF2-40B4-BE49-F238E27FC236}">
                <a16:creationId xmlns:a16="http://schemas.microsoft.com/office/drawing/2014/main" id="{6DFAA4BC-E3F9-24AE-4EF3-071FA3C769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4633729" y="62389"/>
            <a:ext cx="47420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1800" b="1" i="1" dirty="0">
                <a:solidFill>
                  <a:schemeClr val="bg1"/>
                </a:solidFill>
              </a:rPr>
              <a:t>Prof. ME Rogério Aguiar C. Teixeira</a:t>
            </a:r>
          </a:p>
        </p:txBody>
      </p:sp>
    </p:spTree>
    <p:extLst>
      <p:ext uri="{BB962C8B-B14F-4D97-AF65-F5344CB8AC3E}">
        <p14:creationId xmlns:p14="http://schemas.microsoft.com/office/powerpoint/2010/main" val="36227491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Vídeo 14" descr="Homem de terno e gravata em frente a computador&#10;&#10;Descrição gerada automaticamente">
            <a:extLst>
              <a:ext uri="{FF2B5EF4-FFF2-40B4-BE49-F238E27FC236}">
                <a16:creationId xmlns:a16="http://schemas.microsoft.com/office/drawing/2014/main" id="{355730D9-A69A-4281-9D6F-150332D6AE7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284" r="1" b="1"/>
          <a:stretch/>
        </p:blipFill>
        <p:spPr>
          <a:xfrm>
            <a:off x="-2285" y="7"/>
            <a:ext cx="9143999" cy="5143493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A088A538-CFA7-413E-8B91-F68E164075C8}"/>
              </a:ext>
            </a:extLst>
          </p:cNvPr>
          <p:cNvSpPr txBox="1"/>
          <p:nvPr/>
        </p:nvSpPr>
        <p:spPr>
          <a:xfrm>
            <a:off x="822960" y="244162"/>
            <a:ext cx="7543800" cy="268108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vert="horz" lIns="68580" tIns="34290" rIns="68580" bIns="34290" rtlCol="0" anchor="b">
            <a:normAutofit/>
          </a:bodyPr>
          <a:lstStyle/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Arial"/>
                <a:sym typeface="Arial"/>
              </a:rPr>
              <a:t>Recaptulando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Arial"/>
              <a:sym typeface="Arial"/>
            </a:endParaRPr>
          </a:p>
          <a:p>
            <a:pPr marL="0" marR="0" lvl="0" indent="0" algn="ctr" defTabSz="6858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450"/>
              </a:spcAft>
              <a:buClrTx/>
              <a:buSzTx/>
              <a:buFont typeface="Arial"/>
              <a:buNone/>
              <a:tabLst/>
              <a:defRPr/>
            </a:pP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Arial"/>
                <a:sym typeface="Arial"/>
              </a:rPr>
              <a:t>o que </a:t>
            </a:r>
            <a:r>
              <a:rPr kumimoji="0" lang="en-US" sz="3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Arial"/>
                <a:sym typeface="Arial"/>
              </a:rPr>
              <a:t>foi</a:t>
            </a: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Arial"/>
                <a:sym typeface="Arial"/>
              </a:rPr>
              <a:t> visto </a:t>
            </a:r>
            <a:r>
              <a:rPr kumimoji="0" lang="en-US" sz="3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Arial"/>
                <a:sym typeface="Arial"/>
              </a:rPr>
              <a:t>na</a:t>
            </a:r>
            <a:r>
              <a:rPr kumimoji="0" lang="en-US" sz="39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Arial"/>
                <a:sym typeface="Arial"/>
              </a:rPr>
              <a:t> </a:t>
            </a:r>
            <a:r>
              <a:rPr kumimoji="0" lang="en-US" sz="39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Arial"/>
                <a:sym typeface="Arial"/>
              </a:rPr>
              <a:t>última</a:t>
            </a:r>
            <a:r>
              <a:rPr kumimoji="0" lang="en-US" sz="39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/>
                <a:ea typeface="+mn-ea"/>
                <a:cs typeface="Arial"/>
                <a:sym typeface="Arial"/>
              </a:rPr>
              <a:t> aula</a:t>
            </a:r>
            <a:endParaRPr kumimoji="0" lang="en-US" sz="39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 Light"/>
              <a:ea typeface="+mn-ea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87590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30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video>
              <p:cMediaNode mute="1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5"/>
                </p:tgtEl>
              </p:cMediaNode>
            </p:video>
          </p:childTnLst>
        </p:cTn>
      </p:par>
    </p:tn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2868AAB7-2EB8-D5D7-B490-08A5543E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Associação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de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Tabelas</a:t>
            </a:r>
            <a:endParaRPr kumimoji="0" lang="en-US" sz="27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74571C1-5001-7A38-B9E7-F191BA220755}"/>
              </a:ext>
            </a:extLst>
          </p:cNvPr>
          <p:cNvSpPr txBox="1"/>
          <p:nvPr/>
        </p:nvSpPr>
        <p:spPr>
          <a:xfrm>
            <a:off x="74563" y="679452"/>
            <a:ext cx="88432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Utilizamos associação de tabelas para converter em informação os dados encontrados em duas ou mais tabelas. É importante salientar que as tabelas devem ser associadas em pares, uma das formas mais usadas é a associação da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chave primária 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253A4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da 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primeira tabela com a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chave estrangeira 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da segunda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253A44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Tipos de Associações que vamos estudar: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198E69-F528-29B1-5BFA-001C3958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4" y="2504159"/>
            <a:ext cx="1854488" cy="122199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86769A5-4DF3-B1CD-3645-411502ABF765}"/>
              </a:ext>
            </a:extLst>
          </p:cNvPr>
          <p:cNvSpPr txBox="1"/>
          <p:nvPr/>
        </p:nvSpPr>
        <p:spPr>
          <a:xfrm>
            <a:off x="367000" y="2150105"/>
            <a:ext cx="1537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CROSS JOIN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38ED48-7216-DFD0-57E5-D8E6F193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295" y="2557747"/>
            <a:ext cx="1940459" cy="1221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2D82B34-EC22-9D5D-C0EB-B4FB8F1887E0}"/>
              </a:ext>
            </a:extLst>
          </p:cNvPr>
          <p:cNvSpPr txBox="1"/>
          <p:nvPr/>
        </p:nvSpPr>
        <p:spPr>
          <a:xfrm>
            <a:off x="2379066" y="2117064"/>
            <a:ext cx="1420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INNER JOIN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E23034-B325-1B9A-B99E-F8C5BE5D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864" y="2495787"/>
            <a:ext cx="1892660" cy="126177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A9E933D-E29B-821E-6FD0-9D65147218E3}"/>
              </a:ext>
            </a:extLst>
          </p:cNvPr>
          <p:cNvSpPr txBox="1"/>
          <p:nvPr/>
        </p:nvSpPr>
        <p:spPr>
          <a:xfrm>
            <a:off x="4699825" y="2110724"/>
            <a:ext cx="1279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LEFT JOIN 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393A0E1-92F9-EFD8-FAC1-999673B6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857" y="2450478"/>
            <a:ext cx="2082692" cy="13116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DCE757C-7AB9-74B8-977B-40CE0256C9A8}"/>
              </a:ext>
            </a:extLst>
          </p:cNvPr>
          <p:cNvSpPr txBox="1"/>
          <p:nvPr/>
        </p:nvSpPr>
        <p:spPr>
          <a:xfrm>
            <a:off x="6740941" y="2110724"/>
            <a:ext cx="1529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1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RIGHT JOIN </a:t>
            </a:r>
            <a:endParaRPr kumimoji="0" lang="pt-BR" sz="14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18A679-B647-923A-2BD2-F5EBF0228E49}"/>
              </a:ext>
            </a:extLst>
          </p:cNvPr>
          <p:cNvSpPr txBox="1"/>
          <p:nvPr/>
        </p:nvSpPr>
        <p:spPr>
          <a:xfrm>
            <a:off x="151796" y="3886513"/>
            <a:ext cx="1800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SELECT *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FROM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TabelaA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 CROSS JOIN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TabelaB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D5590C-83A4-1585-B09F-0A7CF2A4783B}"/>
              </a:ext>
            </a:extLst>
          </p:cNvPr>
          <p:cNvSpPr txBox="1"/>
          <p:nvPr/>
        </p:nvSpPr>
        <p:spPr>
          <a:xfrm>
            <a:off x="2127156" y="3958419"/>
            <a:ext cx="1990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SELECT *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FROM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TabelaA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pt-B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 INNER JOIN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TabelaB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 ON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A.Key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=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B.Key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106277-0DF9-4311-C2A5-AFDDC2D2CE73}"/>
              </a:ext>
            </a:extLst>
          </p:cNvPr>
          <p:cNvSpPr txBox="1"/>
          <p:nvPr/>
        </p:nvSpPr>
        <p:spPr>
          <a:xfrm>
            <a:off x="4370842" y="3965744"/>
            <a:ext cx="194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SELECT *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FROM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TabelaA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 LEFT JOIN 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Tabela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 ON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A.Key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=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B.Key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9286893-9419-37D5-8A00-5C543409884C}"/>
              </a:ext>
            </a:extLst>
          </p:cNvPr>
          <p:cNvSpPr txBox="1"/>
          <p:nvPr/>
        </p:nvSpPr>
        <p:spPr>
          <a:xfrm>
            <a:off x="6939204" y="3964253"/>
            <a:ext cx="1978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SELECT *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FROM Tabela A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 RIGTH JOIN 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Tabela B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 ON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A.Key</a:t>
            </a:r>
            <a:r>
              <a:rPr kumimoji="0" lang="pt-BR" sz="1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 = </a:t>
            </a:r>
            <a:r>
              <a:rPr kumimoji="0" lang="pt-BR" sz="1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B.Key</a:t>
            </a:r>
            <a:endParaRPr kumimoji="0" lang="pt-BR" sz="1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BD4A7DC-B95B-1782-FA97-4A1A754F2F98}"/>
              </a:ext>
            </a:extLst>
          </p:cNvPr>
          <p:cNvCxnSpPr>
            <a:cxnSpLocks/>
          </p:cNvCxnSpPr>
          <p:nvPr/>
        </p:nvCxnSpPr>
        <p:spPr>
          <a:xfrm>
            <a:off x="2085497" y="2150105"/>
            <a:ext cx="0" cy="2547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90739263-2FD3-AF51-394F-C082331EFC90}"/>
              </a:ext>
            </a:extLst>
          </p:cNvPr>
          <p:cNvCxnSpPr>
            <a:cxnSpLocks/>
          </p:cNvCxnSpPr>
          <p:nvPr/>
        </p:nvCxnSpPr>
        <p:spPr>
          <a:xfrm>
            <a:off x="4212353" y="2150105"/>
            <a:ext cx="0" cy="2547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FC739A-2A60-8403-95C2-DF5F67796438}"/>
              </a:ext>
            </a:extLst>
          </p:cNvPr>
          <p:cNvCxnSpPr>
            <a:cxnSpLocks/>
          </p:cNvCxnSpPr>
          <p:nvPr/>
        </p:nvCxnSpPr>
        <p:spPr>
          <a:xfrm>
            <a:off x="6437663" y="2150105"/>
            <a:ext cx="0" cy="2547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16964019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7DBD2B-54F9-A28A-3884-D5E164D57B40}"/>
              </a:ext>
            </a:extLst>
          </p:cNvPr>
          <p:cNvSpPr txBox="1"/>
          <p:nvPr/>
        </p:nvSpPr>
        <p:spPr>
          <a:xfrm>
            <a:off x="1140976" y="121240"/>
            <a:ext cx="7460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Cross Join –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Tabela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dos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Jogos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B31076-C930-9221-5280-2CD918D4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10" y="1189341"/>
            <a:ext cx="971792" cy="1377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804623-42D3-549A-AD30-0667F572A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1" y="2935961"/>
            <a:ext cx="997889" cy="1534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47A8BC-87EB-D39B-12A7-39D46CAFC6D1}"/>
              </a:ext>
            </a:extLst>
          </p:cNvPr>
          <p:cNvSpPr txBox="1"/>
          <p:nvPr/>
        </p:nvSpPr>
        <p:spPr>
          <a:xfrm>
            <a:off x="58435" y="820009"/>
            <a:ext cx="125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PE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7493335-C214-CB99-24C1-FF9A7D0A09B6}"/>
              </a:ext>
            </a:extLst>
          </p:cNvPr>
          <p:cNvSpPr txBox="1"/>
          <p:nvPr/>
        </p:nvSpPr>
        <p:spPr>
          <a:xfrm>
            <a:off x="-43347" y="2576872"/>
            <a:ext cx="125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8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RJ</a:t>
            </a: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855C417-E0EB-1A6C-1479-237576BB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46" y="820009"/>
            <a:ext cx="2033968" cy="3775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94402F-93B5-7080-811B-431F86FDBE09}"/>
              </a:ext>
            </a:extLst>
          </p:cNvPr>
          <p:cNvSpPr txBox="1"/>
          <p:nvPr/>
        </p:nvSpPr>
        <p:spPr>
          <a:xfrm>
            <a:off x="1548394" y="2411130"/>
            <a:ext cx="4612460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Select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concat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(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pe.time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,' x ',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rj.time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) JOGOS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timepe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pe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cross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join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timerj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rj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7C4ADFA-F45D-2C9D-F87B-05CF4F802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897" y="820009"/>
            <a:ext cx="1854488" cy="12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80060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36F3E242-9903-DCA6-00C4-BB5AAA5D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547" y="1263847"/>
            <a:ext cx="1940459" cy="1221998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Inner Join -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Funcionário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Cargo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6034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8" y="754555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3E1599-CE29-2F7C-7268-67D8BF91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73" y="2734520"/>
            <a:ext cx="3132616" cy="1828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589615" y="2891743"/>
            <a:ext cx="543784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select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f.nomefuncionario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c.nomecargo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 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inner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join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cargo c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f.idcargo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c.idcargo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384616" y="701385"/>
            <a:ext cx="2744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Funcionário lotados em cargos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E0ABBEF-9B7B-935E-7901-9BE8F4977119}"/>
              </a:ext>
            </a:extLst>
          </p:cNvPr>
          <p:cNvGrpSpPr/>
          <p:nvPr/>
        </p:nvGrpSpPr>
        <p:grpSpPr>
          <a:xfrm>
            <a:off x="6786446" y="2509382"/>
            <a:ext cx="1630659" cy="314390"/>
            <a:chOff x="7194128" y="2410422"/>
            <a:chExt cx="1630659" cy="314390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27B3ACF-160B-8E0F-C768-ECF9D7EC4385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funcionario</a:t>
              </a:r>
              <a:endPara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7E5B80F-2195-0099-A3EE-37F078625F5F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cargo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80557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Left Join -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Funcionário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Cargo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02" y="730279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2" y="745510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592864" y="3149233"/>
            <a:ext cx="543784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select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f.nomefuncionario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c.nomecargo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  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left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join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cargo c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  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f.idcargo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c.idcargo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311789" y="699276"/>
            <a:ext cx="2718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Todos os funcionários com cargos ou não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93C79C-05DD-9C33-B440-9B953B581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4" y="2596953"/>
            <a:ext cx="2908070" cy="2069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EC10DC-6734-5105-D608-45BB54E1B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08" y="1421880"/>
            <a:ext cx="1696037" cy="1130691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3F049FE-7133-B686-5C9D-5D36656B2995}"/>
              </a:ext>
            </a:extLst>
          </p:cNvPr>
          <p:cNvGrpSpPr/>
          <p:nvPr/>
        </p:nvGrpSpPr>
        <p:grpSpPr>
          <a:xfrm>
            <a:off x="6726661" y="2552571"/>
            <a:ext cx="1630659" cy="314390"/>
            <a:chOff x="7194128" y="2410422"/>
            <a:chExt cx="1630659" cy="31439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3E7BDB0-FD9B-2CFD-934E-EB5BC1C38FF0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funcionario</a:t>
              </a:r>
              <a:endPara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44325F8-0062-9EC2-052B-B5B5EDC9608B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cargo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5624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Left Join -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Funcionário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Cargo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96" y="803975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9" y="803975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609047" y="2990477"/>
            <a:ext cx="543784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select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f.nomefuncionario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c.nomecargo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left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join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cargo c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f.idcargo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c.idcargo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where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f.idcargo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null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247051" y="760524"/>
            <a:ext cx="289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Todos os funcionários sem cargos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28C797-8AE5-E6E6-56C8-CDAA6372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61" y="2960479"/>
            <a:ext cx="2669832" cy="7486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D6873B4-1BC9-4BA8-02E1-3828DDEA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64" y="1399930"/>
            <a:ext cx="1540623" cy="1074096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60E568B-3B24-D879-63AA-63E7837BC9C1}"/>
              </a:ext>
            </a:extLst>
          </p:cNvPr>
          <p:cNvGrpSpPr/>
          <p:nvPr/>
        </p:nvGrpSpPr>
        <p:grpSpPr>
          <a:xfrm>
            <a:off x="6627228" y="2571750"/>
            <a:ext cx="1630659" cy="314390"/>
            <a:chOff x="7194128" y="2410422"/>
            <a:chExt cx="1630659" cy="314390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82FFAA8-A354-DE70-8759-0AF604CA4806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funcionario</a:t>
              </a:r>
              <a:endPara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30AB935-682F-D311-754E-0A5DB9B1C74D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cargo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838918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FA20AEF-FAC8-3312-B00B-9A747AB238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326" y="1240049"/>
            <a:ext cx="2647950" cy="2419350"/>
          </a:xfrm>
          <a:prstGeom prst="rect">
            <a:avLst/>
          </a:prstGeom>
        </p:spPr>
      </p:pic>
      <p:sp>
        <p:nvSpPr>
          <p:cNvPr id="11" name="Text Box 4">
            <a:extLst>
              <a:ext uri="{FF2B5EF4-FFF2-40B4-BE49-F238E27FC236}">
                <a16:creationId xmlns:a16="http://schemas.microsoft.com/office/drawing/2014/main" id="{AC65A4D5-016C-6E70-240B-E80FD69AD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Tabela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de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pessoas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-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bdtreinarecife</a:t>
            </a:r>
            <a:endParaRPr kumimoji="0" lang="en-US" sz="27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17" name="Imagem 16">
            <a:extLst>
              <a:ext uri="{FF2B5EF4-FFF2-40B4-BE49-F238E27FC236}">
                <a16:creationId xmlns:a16="http://schemas.microsoft.com/office/drawing/2014/main" id="{12C086F2-7EE1-3AC9-D39B-4901743DE1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6873" y="1373874"/>
            <a:ext cx="4620058" cy="1974100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F7EADD50-7E4B-A7B7-E7AE-82D130C6DA63}"/>
              </a:ext>
            </a:extLst>
          </p:cNvPr>
          <p:cNvSpPr txBox="1"/>
          <p:nvPr/>
        </p:nvSpPr>
        <p:spPr>
          <a:xfrm>
            <a:off x="380326" y="849636"/>
            <a:ext cx="248665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Tabela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PESSOAS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E5B74858-1F44-98DB-9342-A92E67F993A5}"/>
              </a:ext>
            </a:extLst>
          </p:cNvPr>
          <p:cNvSpPr txBox="1"/>
          <p:nvPr/>
        </p:nvSpPr>
        <p:spPr>
          <a:xfrm>
            <a:off x="3931380" y="979360"/>
            <a:ext cx="379651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Conteúdo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da </a:t>
            </a:r>
            <a:r>
              <a:rPr kumimoji="0" lang="en-US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tabela</a:t>
            </a:r>
            <a:r>
              <a:rPr kumimoji="0" lang="en-US" sz="1400" b="1" i="0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PESSOAS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445309118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Rigth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Join -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Funcionário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Cargo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315" y="737438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4" y="753022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313300" y="3067039"/>
            <a:ext cx="543784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select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f.nomefuncionario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c.nomecargo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 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right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join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cargo c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   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f.idcargo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c.idcargo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032225" y="664883"/>
            <a:ext cx="3111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Todos os cargos com ou  sem funcionários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9AC47E-AA04-5B42-F75D-1AE3650A6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2" y="2735938"/>
            <a:ext cx="2564279" cy="1774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686740-FAB1-1582-311B-ACA242E6E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368" y="1311214"/>
            <a:ext cx="1653063" cy="1041078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F3F301BE-E3C2-1CEC-F98E-49F66C867068}"/>
              </a:ext>
            </a:extLst>
          </p:cNvPr>
          <p:cNvGrpSpPr/>
          <p:nvPr/>
        </p:nvGrpSpPr>
        <p:grpSpPr>
          <a:xfrm>
            <a:off x="6516958" y="2414555"/>
            <a:ext cx="1630659" cy="314390"/>
            <a:chOff x="7194128" y="2410422"/>
            <a:chExt cx="1630659" cy="31439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3EA4928-8622-4644-5E6C-B01FE66BC581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funcionario</a:t>
              </a:r>
              <a:endPara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3326EB1-E180-D554-9021-D2F0D30B347E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cargo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688797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Funcionário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Cargo –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Rigth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Join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89514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4" y="797362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342845" y="2856647"/>
            <a:ext cx="553876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select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f.nomefuncionario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,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c.nomecargo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from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f 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right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join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cargo c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	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on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f.idcargo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=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c.idcargo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where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f.idfuncionario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is</a:t>
            </a: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 </a:t>
            </a:r>
            <a:r>
              <a:rPr kumimoji="0" lang="pt-BR" sz="20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null</a:t>
            </a:r>
            <a:endParaRPr kumimoji="0" lang="pt-BR" sz="20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840451" y="736160"/>
            <a:ext cx="2459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Cargos sem funcionários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A37473-E83D-6213-F280-FC72A1CBD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2" y="3173629"/>
            <a:ext cx="2689380" cy="611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A3AFCF2-0E32-6DCB-4696-325BAF607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630" y="1375843"/>
            <a:ext cx="1544079" cy="10918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783C956-FAAC-F7E4-EB94-FC01865F93F4}"/>
              </a:ext>
            </a:extLst>
          </p:cNvPr>
          <p:cNvGrpSpPr/>
          <p:nvPr/>
        </p:nvGrpSpPr>
        <p:grpSpPr>
          <a:xfrm>
            <a:off x="6776339" y="2446082"/>
            <a:ext cx="1630659" cy="314390"/>
            <a:chOff x="7194128" y="2410422"/>
            <a:chExt cx="1630659" cy="314390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4272F47-52FB-A228-3109-BACAB608CE56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 err="1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funcionario</a:t>
              </a:r>
              <a:endPara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endParaRPr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9EC67F2-07F8-322B-C31E-E7B1DEF41D2B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r>
                <a:rPr kumimoji="0" lang="pt-BR" sz="14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cs typeface="Arial"/>
                  <a:sym typeface="Arial"/>
                </a:rPr>
                <a:t>cargo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220883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>
            <a:extLst>
              <a:ext uri="{FF2B5EF4-FFF2-40B4-BE49-F238E27FC236}">
                <a16:creationId xmlns:a16="http://schemas.microsoft.com/office/drawing/2014/main" id="{AC65A4D5-016C-6E70-240B-E80FD69AD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064176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Funcionário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/ Cargos – </a:t>
            </a: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bd_cargo_funcionario</a:t>
            </a:r>
            <a:endParaRPr kumimoji="0" lang="en-US" sz="27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1868B45-6384-597F-5BF9-BE75431F1A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0982" y="3024442"/>
            <a:ext cx="1544782" cy="1567583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47755087-D729-DFA1-0C8F-5F3620C2E6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0982" y="858112"/>
            <a:ext cx="3523981" cy="1520876"/>
          </a:xfrm>
          <a:prstGeom prst="rect">
            <a:avLst/>
          </a:prstGeom>
        </p:spPr>
      </p:pic>
      <p:cxnSp>
        <p:nvCxnSpPr>
          <p:cNvPr id="10" name="Conector: Angulado 9">
            <a:extLst>
              <a:ext uri="{FF2B5EF4-FFF2-40B4-BE49-F238E27FC236}">
                <a16:creationId xmlns:a16="http://schemas.microsoft.com/office/drawing/2014/main" id="{3885C3CA-1FBE-2FE3-FDC4-0000E6E05B60}"/>
              </a:ext>
            </a:extLst>
          </p:cNvPr>
          <p:cNvCxnSpPr>
            <a:cxnSpLocks/>
            <a:stCxn id="5" idx="0"/>
          </p:cNvCxnSpPr>
          <p:nvPr/>
        </p:nvCxnSpPr>
        <p:spPr>
          <a:xfrm rot="5400000" flipH="1" flipV="1">
            <a:off x="6059023" y="2523338"/>
            <a:ext cx="645454" cy="3567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 Box 4">
            <a:extLst>
              <a:ext uri="{FF2B5EF4-FFF2-40B4-BE49-F238E27FC236}">
                <a16:creationId xmlns:a16="http://schemas.microsoft.com/office/drawing/2014/main" id="{5F8EC868-5F3A-6FB6-2C06-8F9F64C382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46782" y="810823"/>
            <a:ext cx="7732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Entendendo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o </a:t>
            </a: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relacionamento</a:t>
            </a:r>
            <a:endParaRPr kumimoji="0" lang="en-US" sz="20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940D3CE4-02AA-A383-B507-48FAEF5BBB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037" y="1670457"/>
            <a:ext cx="4698676" cy="1417061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3AAB8122-D5B1-09E6-B0F1-CA034A41936E}"/>
              </a:ext>
            </a:extLst>
          </p:cNvPr>
          <p:cNvSpPr txBox="1"/>
          <p:nvPr/>
        </p:nvSpPr>
        <p:spPr>
          <a:xfrm>
            <a:off x="2432328" y="2388847"/>
            <a:ext cx="422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Lota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0719AB2-72CB-6F70-E009-DF5D28EE1C35}"/>
              </a:ext>
            </a:extLst>
          </p:cNvPr>
          <p:cNvSpPr txBox="1"/>
          <p:nvPr/>
        </p:nvSpPr>
        <p:spPr>
          <a:xfrm>
            <a:off x="2370410" y="2571750"/>
            <a:ext cx="123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E1D47C77-6599-6C70-D6DB-0956A3E33E48}"/>
              </a:ext>
            </a:extLst>
          </p:cNvPr>
          <p:cNvSpPr txBox="1"/>
          <p:nvPr/>
        </p:nvSpPr>
        <p:spPr>
          <a:xfrm>
            <a:off x="2792974" y="2205944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5877801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>
            <a:extLst>
              <a:ext uri="{FF2B5EF4-FFF2-40B4-BE49-F238E27FC236}">
                <a16:creationId xmlns:a16="http://schemas.microsoft.com/office/drawing/2014/main" id="{AC65A4D5-016C-6E70-240B-E80FD69AD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Cursos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/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Turmas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–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curso_treinarecife</a:t>
            </a:r>
            <a:endParaRPr lang="en-US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614AE5B6-4EFF-5D84-5DD6-133A2012D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32898"/>
            <a:ext cx="7732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Entendendo</a:t>
            </a: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o </a:t>
            </a: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relacionamento</a:t>
            </a: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– </a:t>
            </a: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Modelo</a:t>
            </a: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Físico</a:t>
            </a:r>
            <a:endParaRPr lang="en-US" sz="20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EF5ED4-0B51-D46C-1191-DBB43408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347"/>
            <a:ext cx="9144000" cy="19448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F192B9-5086-7FAE-3D81-0227094D3B61}"/>
              </a:ext>
            </a:extLst>
          </p:cNvPr>
          <p:cNvSpPr txBox="1"/>
          <p:nvPr/>
        </p:nvSpPr>
        <p:spPr>
          <a:xfrm>
            <a:off x="1892001" y="2083764"/>
            <a:ext cx="422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Tem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8995883-270F-B7BC-BD9C-CEA2073E5A2E}"/>
              </a:ext>
            </a:extLst>
          </p:cNvPr>
          <p:cNvSpPr txBox="1"/>
          <p:nvPr/>
        </p:nvSpPr>
        <p:spPr>
          <a:xfrm>
            <a:off x="4412503" y="1902152"/>
            <a:ext cx="630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Possui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CBFA18-BE1B-1D78-8A1F-0800C2044D0E}"/>
              </a:ext>
            </a:extLst>
          </p:cNvPr>
          <p:cNvSpPr txBox="1"/>
          <p:nvPr/>
        </p:nvSpPr>
        <p:spPr>
          <a:xfrm>
            <a:off x="6976619" y="2624091"/>
            <a:ext cx="422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Está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D77E097-E591-69A9-97BC-692F2441CB00}"/>
              </a:ext>
            </a:extLst>
          </p:cNvPr>
          <p:cNvSpPr txBox="1"/>
          <p:nvPr/>
        </p:nvSpPr>
        <p:spPr>
          <a:xfrm>
            <a:off x="1768166" y="2314596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1BD4213-6546-2D02-4071-9B43BCD887E9}"/>
              </a:ext>
            </a:extLst>
          </p:cNvPr>
          <p:cNvSpPr txBox="1"/>
          <p:nvPr/>
        </p:nvSpPr>
        <p:spPr>
          <a:xfrm>
            <a:off x="4288668" y="2132984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EC6027-B7C2-DBC4-0A4B-80E77DD1F5D5}"/>
              </a:ext>
            </a:extLst>
          </p:cNvPr>
          <p:cNvSpPr txBox="1"/>
          <p:nvPr/>
        </p:nvSpPr>
        <p:spPr>
          <a:xfrm>
            <a:off x="7234210" y="1909846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FAA63C-D344-2242-EF91-3118D2927BDB}"/>
              </a:ext>
            </a:extLst>
          </p:cNvPr>
          <p:cNvSpPr txBox="1"/>
          <p:nvPr/>
        </p:nvSpPr>
        <p:spPr>
          <a:xfrm>
            <a:off x="6976619" y="2456334"/>
            <a:ext cx="123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n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E805AD-F098-DEAA-AD4E-70E56B89C45D}"/>
              </a:ext>
            </a:extLst>
          </p:cNvPr>
          <p:cNvSpPr txBox="1"/>
          <p:nvPr/>
        </p:nvSpPr>
        <p:spPr>
          <a:xfrm>
            <a:off x="4848921" y="2199180"/>
            <a:ext cx="123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n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32C7D7B-FFB4-3877-DBFB-6F80E378D771}"/>
              </a:ext>
            </a:extLst>
          </p:cNvPr>
          <p:cNvSpPr txBox="1"/>
          <p:nvPr/>
        </p:nvSpPr>
        <p:spPr>
          <a:xfrm>
            <a:off x="2376481" y="2314596"/>
            <a:ext cx="123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b="1" dirty="0"/>
              <a:t>n</a:t>
            </a:r>
          </a:p>
        </p:txBody>
      </p:sp>
    </p:spTree>
    <p:extLst>
      <p:ext uri="{BB962C8B-B14F-4D97-AF65-F5344CB8AC3E}">
        <p14:creationId xmlns:p14="http://schemas.microsoft.com/office/powerpoint/2010/main" val="10406114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>
            <a:extLst>
              <a:ext uri="{FF2B5EF4-FFF2-40B4-BE49-F238E27FC236}">
                <a16:creationId xmlns:a16="http://schemas.microsoft.com/office/drawing/2014/main" id="{AC65A4D5-016C-6E70-240B-E80FD69AD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259" y="199820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VENDAS –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bd_vendas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–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Modelo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Físico</a:t>
            </a:r>
            <a:endParaRPr lang="en-US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E1B04A-DF5C-2D31-F563-0400B6A5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" y="756140"/>
            <a:ext cx="8790709" cy="3938714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6D7B2755-40A6-9B5A-450F-663FDC52297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440212" y="751050"/>
            <a:ext cx="5445939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Entendendo</a:t>
            </a: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o </a:t>
            </a: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relacionamento</a:t>
            </a:r>
            <a:endParaRPr lang="en-US" sz="20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84C756F7-E5B2-D40A-6381-FC52AC732554}"/>
              </a:ext>
            </a:extLst>
          </p:cNvPr>
          <p:cNvSpPr txBox="1"/>
          <p:nvPr/>
        </p:nvSpPr>
        <p:spPr>
          <a:xfrm>
            <a:off x="2279929" y="1194559"/>
            <a:ext cx="622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Gera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845E81-5317-67E4-D39F-9BA59313AAEB}"/>
              </a:ext>
            </a:extLst>
          </p:cNvPr>
          <p:cNvSpPr txBox="1"/>
          <p:nvPr/>
        </p:nvSpPr>
        <p:spPr>
          <a:xfrm>
            <a:off x="2228930" y="2157069"/>
            <a:ext cx="622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Entrega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088FD9-31DD-902C-D916-83622D7BECEF}"/>
              </a:ext>
            </a:extLst>
          </p:cNvPr>
          <p:cNvSpPr txBox="1"/>
          <p:nvPr/>
        </p:nvSpPr>
        <p:spPr>
          <a:xfrm>
            <a:off x="2475804" y="3449780"/>
            <a:ext cx="622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Localiza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29C3B5-525B-33AD-1EF5-A3FDDF403A73}"/>
              </a:ext>
            </a:extLst>
          </p:cNvPr>
          <p:cNvSpPr txBox="1"/>
          <p:nvPr/>
        </p:nvSpPr>
        <p:spPr>
          <a:xfrm>
            <a:off x="4294908" y="3334364"/>
            <a:ext cx="422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Faz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88918B-A83D-3CA5-97EC-89D867857A2D}"/>
              </a:ext>
            </a:extLst>
          </p:cNvPr>
          <p:cNvSpPr txBox="1"/>
          <p:nvPr/>
        </p:nvSpPr>
        <p:spPr>
          <a:xfrm>
            <a:off x="4360718" y="1367196"/>
            <a:ext cx="71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Está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22F421-2902-DEAA-64D8-DF3454C54A5C}"/>
              </a:ext>
            </a:extLst>
          </p:cNvPr>
          <p:cNvSpPr txBox="1"/>
          <p:nvPr/>
        </p:nvSpPr>
        <p:spPr>
          <a:xfrm>
            <a:off x="6431179" y="1136364"/>
            <a:ext cx="977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Qualifica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50406A-3DD5-798B-BFEB-CF92595CCCD5}"/>
              </a:ext>
            </a:extLst>
          </p:cNvPr>
          <p:cNvSpPr txBox="1"/>
          <p:nvPr/>
        </p:nvSpPr>
        <p:spPr>
          <a:xfrm>
            <a:off x="6754946" y="2303472"/>
            <a:ext cx="844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900" dirty="0"/>
              <a:t>Fornece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45A4EA-6BBC-4D13-9298-E9FBDF0D4930}"/>
              </a:ext>
            </a:extLst>
          </p:cNvPr>
          <p:cNvSpPr txBox="1"/>
          <p:nvPr/>
        </p:nvSpPr>
        <p:spPr>
          <a:xfrm>
            <a:off x="2052184" y="979115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01E958E-A9C7-AE41-D109-8B26F5944AFC}"/>
              </a:ext>
            </a:extLst>
          </p:cNvPr>
          <p:cNvSpPr txBox="1"/>
          <p:nvPr/>
        </p:nvSpPr>
        <p:spPr>
          <a:xfrm>
            <a:off x="2176020" y="2579067"/>
            <a:ext cx="123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9CD8E37-4134-BCE2-9D79-285421ECDDDB}"/>
              </a:ext>
            </a:extLst>
          </p:cNvPr>
          <p:cNvSpPr txBox="1"/>
          <p:nvPr/>
        </p:nvSpPr>
        <p:spPr>
          <a:xfrm>
            <a:off x="2228930" y="3661100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373C5EB-EE59-DA7B-750B-377E0CD58BDF}"/>
              </a:ext>
            </a:extLst>
          </p:cNvPr>
          <p:cNvSpPr txBox="1"/>
          <p:nvPr/>
        </p:nvSpPr>
        <p:spPr>
          <a:xfrm>
            <a:off x="6919979" y="1285895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9DF415B-8547-E4EB-C6FB-C1ACC25FB700}"/>
              </a:ext>
            </a:extLst>
          </p:cNvPr>
          <p:cNvSpPr txBox="1"/>
          <p:nvPr/>
        </p:nvSpPr>
        <p:spPr>
          <a:xfrm>
            <a:off x="6919978" y="3105405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7B75A6A-05B6-F3F1-2139-CBD063B39352}"/>
              </a:ext>
            </a:extLst>
          </p:cNvPr>
          <p:cNvSpPr txBox="1"/>
          <p:nvPr/>
        </p:nvSpPr>
        <p:spPr>
          <a:xfrm>
            <a:off x="2727693" y="1761178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n</a:t>
            </a:r>
            <a:endParaRPr lang="pt-BR" sz="900" b="1" dirty="0"/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C0F4D0E9-F5F9-8EAB-BF0F-59C3C4E93B3A}"/>
              </a:ext>
            </a:extLst>
          </p:cNvPr>
          <p:cNvSpPr txBox="1"/>
          <p:nvPr/>
        </p:nvSpPr>
        <p:spPr>
          <a:xfrm>
            <a:off x="2880093" y="1913578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n</a:t>
            </a:r>
            <a:endParaRPr lang="pt-BR" sz="900" dirty="0"/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2A0EF8-CFF0-C7DC-63C8-AB35E911B11D}"/>
              </a:ext>
            </a:extLst>
          </p:cNvPr>
          <p:cNvSpPr txBox="1"/>
          <p:nvPr/>
        </p:nvSpPr>
        <p:spPr>
          <a:xfrm>
            <a:off x="2725185" y="2254137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n</a:t>
            </a:r>
            <a:endParaRPr lang="pt-BR" sz="900" b="1"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46F1F11-757D-7EE1-4E01-4E7343028C60}"/>
              </a:ext>
            </a:extLst>
          </p:cNvPr>
          <p:cNvSpPr txBox="1"/>
          <p:nvPr/>
        </p:nvSpPr>
        <p:spPr>
          <a:xfrm>
            <a:off x="2722677" y="2458927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n</a:t>
            </a:r>
            <a:endParaRPr lang="pt-BR" sz="900" b="1" dirty="0"/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CEA99A8-F656-0BFC-3F03-B305EC211C6A}"/>
              </a:ext>
            </a:extLst>
          </p:cNvPr>
          <p:cNvSpPr txBox="1"/>
          <p:nvPr/>
        </p:nvSpPr>
        <p:spPr>
          <a:xfrm>
            <a:off x="4317601" y="1593692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n</a:t>
            </a:r>
            <a:endParaRPr lang="pt-BR" sz="900" b="1" dirty="0"/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438AC29-1E05-2E80-9564-DD2D9D0E15DA}"/>
              </a:ext>
            </a:extLst>
          </p:cNvPr>
          <p:cNvSpPr txBox="1"/>
          <p:nvPr/>
        </p:nvSpPr>
        <p:spPr>
          <a:xfrm>
            <a:off x="4326439" y="2228543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n</a:t>
            </a:r>
            <a:endParaRPr lang="pt-BR" sz="900" b="1" dirty="0"/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D278DE3-5A66-357E-1D14-E6307AFB199A}"/>
              </a:ext>
            </a:extLst>
          </p:cNvPr>
          <p:cNvSpPr txBox="1"/>
          <p:nvPr/>
        </p:nvSpPr>
        <p:spPr>
          <a:xfrm>
            <a:off x="6431179" y="1447778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n</a:t>
            </a:r>
            <a:endParaRPr lang="pt-BR" sz="900" b="1" dirty="0"/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270625E-DEC2-045E-53D3-06EF955DD0E5}"/>
              </a:ext>
            </a:extLst>
          </p:cNvPr>
          <p:cNvSpPr txBox="1"/>
          <p:nvPr/>
        </p:nvSpPr>
        <p:spPr>
          <a:xfrm>
            <a:off x="6431178" y="1868900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/>
              <a:t>n</a:t>
            </a:r>
            <a:endParaRPr lang="pt-BR" sz="900" b="1" dirty="0"/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C32B606-528B-08AB-2CA3-AAF894D5F9AE}"/>
              </a:ext>
            </a:extLst>
          </p:cNvPr>
          <p:cNvSpPr txBox="1"/>
          <p:nvPr/>
        </p:nvSpPr>
        <p:spPr>
          <a:xfrm>
            <a:off x="7072378" y="3257805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485D9A3-E824-BDFD-1109-5048A31D98CD}"/>
              </a:ext>
            </a:extLst>
          </p:cNvPr>
          <p:cNvSpPr txBox="1"/>
          <p:nvPr/>
        </p:nvSpPr>
        <p:spPr>
          <a:xfrm>
            <a:off x="4824227" y="3768822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1B3D8B8-6360-8746-86B6-AB32440DA558}"/>
              </a:ext>
            </a:extLst>
          </p:cNvPr>
          <p:cNvSpPr txBox="1"/>
          <p:nvPr/>
        </p:nvSpPr>
        <p:spPr>
          <a:xfrm>
            <a:off x="4716169" y="1264704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dirty="0"/>
              <a:t>1</a:t>
            </a:r>
            <a:endParaRPr lang="pt-BR" sz="900" dirty="0"/>
          </a:p>
        </p:txBody>
      </p:sp>
    </p:spTree>
    <p:extLst>
      <p:ext uri="{BB962C8B-B14F-4D97-AF65-F5344CB8AC3E}">
        <p14:creationId xmlns:p14="http://schemas.microsoft.com/office/powerpoint/2010/main" val="396741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66" name="AutoShape 4"/>
          <p:cNvSpPr>
            <a:spLocks noChangeArrowheads="1"/>
          </p:cNvSpPr>
          <p:nvPr/>
        </p:nvSpPr>
        <p:spPr bwMode="auto">
          <a:xfrm>
            <a:off x="530258" y="3376747"/>
            <a:ext cx="8074057" cy="1361508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3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DDL </a:t>
            </a:r>
            <a:r>
              <a:rPr lang="en-US" altLang="pt-BR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– Data Definition Language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CREATE , ALTER e DROP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Linguagem</a:t>
            </a:r>
            <a:r>
              <a:rPr lang="en-US" altLang="pt-BR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altLang="pt-BR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Definição</a:t>
            </a:r>
            <a:r>
              <a:rPr lang="en-US" altLang="pt-BR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altLang="pt-BR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Dadso</a:t>
            </a:r>
            <a:endParaRPr lang="en-US" altLang="pt-BR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6" name="Imagem 5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3A980074-1406-4228-BB3B-661B0F63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1" y="561053"/>
            <a:ext cx="8176104" cy="1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768493"/>
      </p:ext>
    </p:extLst>
  </p:cSld>
  <p:clrMapOvr>
    <a:masterClrMapping/>
  </p:clrMapOvr>
  <p:transition spd="slow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4571977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EDCE3B01-2547-75F3-D0E3-119FE2A008D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363" y="106026"/>
            <a:ext cx="3213314" cy="1110149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lIns="91440" tIns="45720" rIns="91440" bIns="45720" rtlCol="0" anchor="t">
            <a:norm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300" b="1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Ambiente</a:t>
            </a:r>
            <a:r>
              <a:rPr lang="en-US" sz="33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que </a:t>
            </a:r>
            <a:r>
              <a:rPr lang="en-US" sz="3300" b="1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iremos</a:t>
            </a:r>
            <a:r>
              <a:rPr lang="en-US" sz="3300" b="1" i="1" kern="1200" dirty="0">
                <a:solidFill>
                  <a:schemeClr val="bg1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sz="3300" b="1" i="1" kern="1200" dirty="0" err="1">
                <a:solidFill>
                  <a:schemeClr val="bg1"/>
                </a:solidFill>
                <a:latin typeface="+mj-lt"/>
                <a:ea typeface="+mj-ea"/>
                <a:cs typeface="+mj-cs"/>
              </a:rPr>
              <a:t>trabalhar</a:t>
            </a:r>
            <a:endParaRPr lang="en-US" sz="3300" b="1" i="1" kern="1200" dirty="0">
              <a:solidFill>
                <a:schemeClr val="bg1"/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34F5AD2-EDBD-4BBD-A55C-EAFFD0C7097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72000" y="0"/>
            <a:ext cx="4571992" cy="51435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832F003-FCA6-4CFB-A2EA-308F3AA257D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54878" y="482598"/>
            <a:ext cx="342900" cy="3429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87A47CEC-607F-9646-D110-1DF3BDFC916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02830" y="3065363"/>
            <a:ext cx="3148038" cy="1093943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D461C4D-632F-C6A2-98D6-E9F557A83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7984" y="1076241"/>
            <a:ext cx="4349078" cy="2816027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2243A477-C27B-A398-A056-01BAEA8FD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11008" y="254028"/>
            <a:ext cx="4093975" cy="24729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31011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DD2E304A-503B-9E2A-F84C-78A0AFDE9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Criando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e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Eliminando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um banco no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MySql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6ACF4E1C-636C-2148-4E9C-B1BA8558F3BA}"/>
              </a:ext>
            </a:extLst>
          </p:cNvPr>
          <p:cNvSpPr txBox="1"/>
          <p:nvPr/>
        </p:nvSpPr>
        <p:spPr>
          <a:xfrm>
            <a:off x="349642" y="1124298"/>
            <a:ext cx="885667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b="1" dirty="0">
                <a:solidFill>
                  <a:srgbClr val="0033CC"/>
                </a:solidFill>
                <a:latin typeface="Verdana" panose="020B0604030504040204" pitchFamily="34" charset="0"/>
              </a:rPr>
              <a:t>CREATE DATABASE [IF NOT EXISTS] </a:t>
            </a:r>
            <a:r>
              <a:rPr lang="pt-BR" b="1" dirty="0" err="1">
                <a:solidFill>
                  <a:srgbClr val="FF0000"/>
                </a:solidFill>
                <a:latin typeface="Verdana" panose="020B0604030504040204" pitchFamily="34" charset="0"/>
              </a:rPr>
              <a:t>nome_do_banco</a:t>
            </a:r>
            <a:endParaRPr lang="pt-BR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D65230E-9B99-32E4-A616-DF387C17FEBB}"/>
              </a:ext>
            </a:extLst>
          </p:cNvPr>
          <p:cNvSpPr txBox="1"/>
          <p:nvPr/>
        </p:nvSpPr>
        <p:spPr>
          <a:xfrm>
            <a:off x="349642" y="2938418"/>
            <a:ext cx="694154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b="1" dirty="0">
                <a:solidFill>
                  <a:srgbClr val="0033CC"/>
                </a:solidFill>
                <a:latin typeface="Verdana" panose="020B0604030504040204" pitchFamily="34" charset="0"/>
              </a:rPr>
              <a:t>DROP DATABASE [IF EXISTS] </a:t>
            </a:r>
            <a:r>
              <a:rPr lang="en-US" b="1" dirty="0" err="1">
                <a:solidFill>
                  <a:srgbClr val="FF0000"/>
                </a:solidFill>
                <a:latin typeface="Verdana" panose="020B0604030504040204" pitchFamily="34" charset="0"/>
              </a:rPr>
              <a:t>nome_do_banco</a:t>
            </a:r>
            <a:endParaRPr lang="pt-BR" b="1" dirty="0">
              <a:solidFill>
                <a:srgbClr val="FF0000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EBA321-55DB-47BB-EF55-048744959C5A}"/>
              </a:ext>
            </a:extLst>
          </p:cNvPr>
          <p:cNvSpPr txBox="1"/>
          <p:nvPr/>
        </p:nvSpPr>
        <p:spPr>
          <a:xfrm>
            <a:off x="276546" y="818757"/>
            <a:ext cx="4692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Criando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</a:rPr>
              <a:t> um Banco de Dados</a:t>
            </a:r>
            <a:endParaRPr lang="pt-BR" sz="1600" dirty="0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520F17E-9E6B-034F-63A3-7B7EDC0A23F5}"/>
              </a:ext>
            </a:extLst>
          </p:cNvPr>
          <p:cNvSpPr txBox="1"/>
          <p:nvPr/>
        </p:nvSpPr>
        <p:spPr>
          <a:xfrm>
            <a:off x="276546" y="2521554"/>
            <a:ext cx="469202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Eliminando</a:t>
            </a:r>
            <a:r>
              <a:rPr lang="en-US" sz="1600" b="1" dirty="0">
                <a:solidFill>
                  <a:schemeClr val="tx1"/>
                </a:solidFill>
                <a:latin typeface="Verdana" panose="020B0604030504040204" pitchFamily="34" charset="0"/>
              </a:rPr>
              <a:t> um  Banco de Dados</a:t>
            </a:r>
            <a:endParaRPr lang="pt-BR" sz="1600" dirty="0">
              <a:solidFill>
                <a:schemeClr val="tx1"/>
              </a:solidFill>
            </a:endParaRP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408ACD8F-6AA9-3326-6FC0-E379163758F7}"/>
              </a:ext>
            </a:extLst>
          </p:cNvPr>
          <p:cNvGrpSpPr/>
          <p:nvPr/>
        </p:nvGrpSpPr>
        <p:grpSpPr>
          <a:xfrm>
            <a:off x="6144149" y="988035"/>
            <a:ext cx="2789607" cy="1217048"/>
            <a:chOff x="416085" y="3719404"/>
            <a:chExt cx="16944108" cy="640269"/>
          </a:xfrm>
        </p:grpSpPr>
        <p:pic>
          <p:nvPicPr>
            <p:cNvPr id="15" name="Imagem 14">
              <a:extLst>
                <a:ext uri="{FF2B5EF4-FFF2-40B4-BE49-F238E27FC236}">
                  <a16:creationId xmlns:a16="http://schemas.microsoft.com/office/drawing/2014/main" id="{F7D22B46-6B6B-1464-D604-48DC883DFF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85" y="3742527"/>
              <a:ext cx="16944108" cy="61714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8D069712-18C4-33C8-D21D-B12A86AE1699}"/>
                </a:ext>
              </a:extLst>
            </p:cNvPr>
            <p:cNvSpPr txBox="1"/>
            <p:nvPr/>
          </p:nvSpPr>
          <p:spPr>
            <a:xfrm>
              <a:off x="3466210" y="3719404"/>
              <a:ext cx="13893983" cy="550165"/>
            </a:xfrm>
            <a:prstGeom prst="rect">
              <a:avLst/>
            </a:prstGeom>
            <a:noFill/>
            <a:scene3d>
              <a:camera prst="orthographicFront">
                <a:rot lat="21299999" lon="0" rev="0"/>
              </a:camera>
              <a:lightRig rig="flood" dir="t"/>
            </a:scene3d>
            <a:sp3d prstMaterial="flat">
              <a:bevelT/>
            </a:sp3d>
          </p:spPr>
          <p:txBody>
            <a:bodyPr wrap="square" rtlCol="0">
              <a:spAutoFit/>
            </a:bodyPr>
            <a:lstStyle/>
            <a:p>
              <a:pPr lvl="4" eaLnBrk="0" hangingPunct="0"/>
              <a:r>
                <a:rPr lang="pt-BR" sz="1200" dirty="0">
                  <a:latin typeface="Times" panose="02020603060405020304" pitchFamily="18" charset="0"/>
                </a:rPr>
                <a:t>#</a:t>
              </a:r>
              <a:r>
                <a:rPr lang="pt-BR" sz="1200" dirty="0">
                  <a:solidFill>
                    <a:srgbClr val="FF0000"/>
                  </a:solidFill>
                  <a:latin typeface="Times" panose="02020603060405020304" pitchFamily="18" charset="0"/>
                </a:rPr>
                <a:t>dica</a:t>
              </a:r>
              <a:r>
                <a:rPr lang="pt-BR" sz="1200" dirty="0">
                  <a:latin typeface="Times" panose="02020603060405020304" pitchFamily="18" charset="0"/>
                </a:rPr>
                <a:t>: o nome do banco de dados poderá ter até 64 caracteres. Apesar de ser permitido utilizar todos ao caracteres exceto ‘/’ ou ‘.’, é uma boa pratica não utilizar caracteres especiais.</a:t>
              </a:r>
            </a:p>
          </p:txBody>
        </p:sp>
      </p:grp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A5DB811-1F29-0A30-DF04-F6D0BC3A262A}"/>
              </a:ext>
            </a:extLst>
          </p:cNvPr>
          <p:cNvSpPr txBox="1"/>
          <p:nvPr/>
        </p:nvSpPr>
        <p:spPr>
          <a:xfrm>
            <a:off x="349642" y="1427202"/>
            <a:ext cx="4697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Exemplo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</a:rPr>
              <a:t>:</a:t>
            </a:r>
            <a:endParaRPr lang="pt-BR" sz="1400" dirty="0">
              <a:solidFill>
                <a:schemeClr val="tx1"/>
              </a:solidFill>
            </a:endParaRP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BF4EDE8C-E4F3-60F7-6F3D-F8907ED36258}"/>
              </a:ext>
            </a:extLst>
          </p:cNvPr>
          <p:cNvSpPr txBox="1"/>
          <p:nvPr/>
        </p:nvSpPr>
        <p:spPr>
          <a:xfrm>
            <a:off x="349642" y="3680648"/>
            <a:ext cx="6331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tabLst>
                <a:tab pos="177800" algn="l"/>
              </a:tabLst>
            </a:pPr>
            <a:r>
              <a:rPr lang="pt-BR" sz="16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DROP DATABASE IF  EXISTS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bd_treinarecife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>
              <a:tabLst>
                <a:tab pos="177800" algn="l"/>
              </a:tabLst>
            </a:pPr>
            <a:r>
              <a:rPr lang="pt-BR" sz="1600" b="1">
                <a:solidFill>
                  <a:schemeClr val="tx1"/>
                </a:solidFill>
                <a:latin typeface="Consolas" panose="020B0609020204030204" pitchFamily="49" charset="0"/>
              </a:rPr>
              <a:t> DROP 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DATABASE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bd_treinarecife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pt-BR" sz="16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6ACD4CB-9A08-6470-FE63-28FC893229A8}"/>
              </a:ext>
            </a:extLst>
          </p:cNvPr>
          <p:cNvSpPr txBox="1"/>
          <p:nvPr/>
        </p:nvSpPr>
        <p:spPr>
          <a:xfrm>
            <a:off x="428664" y="1818016"/>
            <a:ext cx="633195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defTabSz="898525">
              <a:tabLst>
                <a:tab pos="88900" algn="l"/>
              </a:tabLst>
            </a:pP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CREATE DATABASE IF NOT EXISTS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bd_treinarecife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pPr defTabSz="898525">
              <a:tabLst>
                <a:tab pos="88900" algn="l"/>
              </a:tabLst>
            </a:pP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CREATE DATABASE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bd_treinarecife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83F7038-3F3F-3597-193F-AB63E4ACF2E4}"/>
              </a:ext>
            </a:extLst>
          </p:cNvPr>
          <p:cNvSpPr txBox="1"/>
          <p:nvPr/>
        </p:nvSpPr>
        <p:spPr>
          <a:xfrm>
            <a:off x="349642" y="3299848"/>
            <a:ext cx="469742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Exemplo</a:t>
            </a:r>
            <a:r>
              <a:rPr lang="en-US" sz="1400" b="1" dirty="0">
                <a:solidFill>
                  <a:schemeClr val="tx1"/>
                </a:solidFill>
                <a:latin typeface="Verdana" panose="020B0604030504040204" pitchFamily="34" charset="0"/>
              </a:rPr>
              <a:t>:</a:t>
            </a:r>
            <a:endParaRPr lang="pt-BR" sz="14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8988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20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2868AAB7-2EB8-D5D7-B490-08A5543E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Tipo de Dados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mais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comuns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do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MySql</a:t>
            </a:r>
            <a:endParaRPr lang="en-US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2" name="Tabela 3">
            <a:extLst>
              <a:ext uri="{FF2B5EF4-FFF2-40B4-BE49-F238E27FC236}">
                <a16:creationId xmlns:a16="http://schemas.microsoft.com/office/drawing/2014/main" id="{FE702758-B6DA-E488-366A-645181E5E7A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20527225"/>
              </p:ext>
            </p:extLst>
          </p:nvPr>
        </p:nvGraphicFramePr>
        <p:xfrm>
          <a:off x="195365" y="769467"/>
          <a:ext cx="8519757" cy="3852024"/>
        </p:xfrm>
        <a:graphic>
          <a:graphicData uri="http://schemas.openxmlformats.org/drawingml/2006/table">
            <a:tbl>
              <a:tblPr firstRow="1" bandRow="1">
                <a:tableStyleId>{18E0EB87-6F86-4DAB-AA45-32A1FB75C8D8}</a:tableStyleId>
              </a:tblPr>
              <a:tblGrid>
                <a:gridCol w="1386759">
                  <a:extLst>
                    <a:ext uri="{9D8B030D-6E8A-4147-A177-3AD203B41FA5}">
                      <a16:colId xmlns:a16="http://schemas.microsoft.com/office/drawing/2014/main" val="1783002973"/>
                    </a:ext>
                  </a:extLst>
                </a:gridCol>
                <a:gridCol w="7132998">
                  <a:extLst>
                    <a:ext uri="{9D8B030D-6E8A-4147-A177-3AD203B41FA5}">
                      <a16:colId xmlns:a16="http://schemas.microsoft.com/office/drawing/2014/main" val="1145197222"/>
                    </a:ext>
                  </a:extLst>
                </a:gridCol>
              </a:tblGrid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Tipo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 err="1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Strings</a:t>
                      </a: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– Alfanumérico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3886908"/>
                  </a:ext>
                </a:extLst>
              </a:tr>
              <a:tr h="267733"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CHAR(</a:t>
                      </a:r>
                      <a:r>
                        <a:rPr lang="pt-BR" sz="1200" b="0" i="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tam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 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i="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String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que ocupa tamanho fixo entre 0 e 255 caracteres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04201748"/>
                  </a:ext>
                </a:extLst>
              </a:tr>
              <a:tr h="281095"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VARCHAR(</a:t>
                      </a:r>
                      <a:r>
                        <a:rPr lang="pt-BR" sz="1200" b="0" i="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tam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 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i="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String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 de tamanho variável, até 65535 caracteres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11276053"/>
                  </a:ext>
                </a:extLst>
              </a:tr>
              <a:tr h="237689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Tipo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Numérico  – Inteiro / Decimal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16787477"/>
                  </a:ext>
                </a:extLst>
              </a:tr>
              <a:tr h="275558"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INT(</a:t>
                      </a:r>
                      <a:r>
                        <a:rPr lang="pt-BR" sz="1200" b="0" i="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tam</a:t>
                      </a:r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) 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SIGNED: -2.147.483.648 e 2.147.483.647  |  UNSIGNED: 0 a 4.294.967.295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8250854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DECIMAL(</a:t>
                      </a:r>
                      <a:r>
                        <a:rPr lang="pt-BR" sz="1200" b="0" i="0" kern="12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m,d</a:t>
                      </a:r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)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Ponto decimal com “m“ dígitos no total (precisão) e “d” casas decimais (escala); o padrão é 10,0; “m” vai até 65 e “d” até 30. 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99449324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Tipo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Data / Hora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213924"/>
                  </a:ext>
                </a:extLst>
              </a:tr>
              <a:tr h="267404"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DATE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i="0" kern="120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Uma data de 01/01/1000 a 31/12/9999, no formato YYYY-MM-DD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96515733"/>
                  </a:ext>
                </a:extLst>
              </a:tr>
              <a:tr h="457200"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DATETIME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Uma combinação de data e hora de 01/01/1000 00:00:00 a 31/12/9999 23:59:59, no formato YYYY-MM-DD HH:MM:SS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58713607"/>
                  </a:ext>
                </a:extLst>
              </a:tr>
              <a:tr h="27785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TIME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Hora apenas, no formato HH:MM:SS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19932"/>
                  </a:ext>
                </a:extLst>
              </a:tr>
              <a:tr h="27432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Tipo</a:t>
                      </a:r>
                    </a:p>
                  </a:txBody>
                  <a:tcP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1" dirty="0">
                          <a:solidFill>
                            <a:schemeClr val="tx1"/>
                          </a:solidFill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Lógico</a:t>
                      </a:r>
                      <a:endParaRPr lang="pt-BR" dirty="0"/>
                    </a:p>
                  </a:txBody>
                  <a:tcP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667462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200" b="0" i="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</a:rPr>
                        <a:t>BOOLEAN</a:t>
                      </a:r>
                      <a:endParaRPr lang="pt-BR" sz="12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BOOLEAN – Valores binários 0(FALSE) / 1(TRUE); Na verdade, é um alias para o tipo TINYINT(1) – Pequeno Inteiro(</a:t>
                      </a:r>
                      <a:r>
                        <a:rPr lang="pt-BR" sz="1200" b="0" i="0" kern="1200" dirty="0" err="1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Minusculo</a:t>
                      </a:r>
                      <a:r>
                        <a:rPr lang="pt-BR" sz="1200" b="0" i="0" kern="1200" dirty="0">
                          <a:solidFill>
                            <a:srgbClr val="000000"/>
                          </a:solidFill>
                          <a:effectLst/>
                          <a:latin typeface="Verdana" panose="020B0604030504040204" pitchFamily="34" charset="0"/>
                          <a:ea typeface="Verdana" panose="020B0604030504040204" pitchFamily="34" charset="0"/>
                          <a:cs typeface="Arial"/>
                        </a:rPr>
                        <a:t>)</a:t>
                      </a:r>
                      <a:endParaRPr lang="pt-BR" sz="1000" dirty="0">
                        <a:latin typeface="Verdana" panose="020B0604030504040204" pitchFamily="34" charset="0"/>
                        <a:ea typeface="Verdana" panose="020B0604030504040204" pitchFamily="34" charset="0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6857494"/>
                  </a:ext>
                </a:extLst>
              </a:tr>
            </a:tbl>
          </a:graphicData>
        </a:graphic>
      </p:graphicFrame>
      <p:grpSp>
        <p:nvGrpSpPr>
          <p:cNvPr id="6" name="Agrupar 5">
            <a:extLst>
              <a:ext uri="{FF2B5EF4-FFF2-40B4-BE49-F238E27FC236}">
                <a16:creationId xmlns:a16="http://schemas.microsoft.com/office/drawing/2014/main" id="{B7311E2E-8C1A-6FC5-5268-4A492C4F4114}"/>
              </a:ext>
            </a:extLst>
          </p:cNvPr>
          <p:cNvGrpSpPr/>
          <p:nvPr/>
        </p:nvGrpSpPr>
        <p:grpSpPr>
          <a:xfrm>
            <a:off x="6600188" y="769467"/>
            <a:ext cx="2212038" cy="600164"/>
            <a:chOff x="416085" y="3736914"/>
            <a:chExt cx="21059180" cy="644062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74B5FDA7-CCEB-1D32-6D4F-7253C4211BB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85" y="3747666"/>
              <a:ext cx="21059180" cy="61714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BA3755BD-43D7-5AD7-1319-A1DD82527708}"/>
                </a:ext>
              </a:extLst>
            </p:cNvPr>
            <p:cNvSpPr txBox="1"/>
            <p:nvPr/>
          </p:nvSpPr>
          <p:spPr>
            <a:xfrm>
              <a:off x="3466205" y="3736914"/>
              <a:ext cx="17623870" cy="644062"/>
            </a:xfrm>
            <a:prstGeom prst="rect">
              <a:avLst/>
            </a:prstGeom>
            <a:noFill/>
            <a:scene3d>
              <a:camera prst="orthographicFront">
                <a:rot lat="21299999" lon="0" rev="0"/>
              </a:camera>
              <a:lightRig rig="flood" dir="t"/>
            </a:scene3d>
            <a:sp3d prstMaterial="flat">
              <a:bevelT/>
            </a:sp3d>
          </p:spPr>
          <p:txBody>
            <a:bodyPr wrap="square" rtlCol="0">
              <a:spAutoFit/>
            </a:bodyPr>
            <a:lstStyle/>
            <a:p>
              <a:pPr lvl="4" eaLnBrk="0" hangingPunct="0"/>
              <a:r>
                <a:rPr lang="pt-BR" sz="1050" dirty="0">
                  <a:latin typeface="Times" panose="02020603060405020304" pitchFamily="18" charset="0"/>
                </a:rPr>
                <a:t>#</a:t>
              </a:r>
              <a:r>
                <a:rPr lang="pt-BR" sz="1050" dirty="0">
                  <a:solidFill>
                    <a:srgbClr val="FF0000"/>
                  </a:solidFill>
                  <a:latin typeface="Times" panose="02020603060405020304" pitchFamily="18" charset="0"/>
                </a:rPr>
                <a:t>dica</a:t>
              </a:r>
              <a:r>
                <a:rPr lang="pt-BR" sz="1050" dirty="0">
                  <a:latin typeface="Times" panose="02020603060405020304" pitchFamily="18" charset="0"/>
                </a:rPr>
                <a:t>: </a:t>
              </a:r>
              <a:r>
                <a:rPr lang="pt-BR" sz="1100" dirty="0">
                  <a:latin typeface="Times" panose="02020603060405020304" pitchFamily="18" charset="0"/>
                </a:rPr>
                <a:t>Usamos </a:t>
              </a:r>
              <a:r>
                <a:rPr lang="pt-BR" sz="1100" b="0" i="0" dirty="0">
                  <a:solidFill>
                    <a:srgbClr val="373737"/>
                  </a:solidFill>
                  <a:effectLst/>
                  <a:latin typeface="Roboto" panose="02000000000000000000" pitchFamily="2" charset="0"/>
                </a:rPr>
                <a:t>CHAR</a:t>
              </a:r>
              <a:r>
                <a:rPr lang="pt-BR" sz="1100" dirty="0">
                  <a:latin typeface="Times" panose="02020603060405020304" pitchFamily="18" charset="0"/>
                </a:rPr>
                <a:t> quando as colunas tem o mesmo tamanho. </a:t>
              </a:r>
              <a:r>
                <a:rPr lang="pt-BR" sz="1100" dirty="0" err="1">
                  <a:latin typeface="Times" panose="02020603060405020304" pitchFamily="18" charset="0"/>
                </a:rPr>
                <a:t>Ex</a:t>
              </a:r>
              <a:r>
                <a:rPr lang="pt-BR" sz="1100" dirty="0">
                  <a:latin typeface="Times" panose="02020603060405020304" pitchFamily="18" charset="0"/>
                </a:rPr>
                <a:t>: UF, SIGLA</a:t>
              </a:r>
              <a:endParaRPr lang="pt-BR" sz="1050" dirty="0">
                <a:latin typeface="Times" panose="0202060306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3069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CaixaDeTexto 34">
            <a:extLst>
              <a:ext uri="{FF2B5EF4-FFF2-40B4-BE49-F238E27FC236}">
                <a16:creationId xmlns:a16="http://schemas.microsoft.com/office/drawing/2014/main" id="{789A340A-B85B-976C-0362-5401835A5F50}"/>
              </a:ext>
            </a:extLst>
          </p:cNvPr>
          <p:cNvSpPr txBox="1"/>
          <p:nvPr/>
        </p:nvSpPr>
        <p:spPr>
          <a:xfrm>
            <a:off x="50442" y="4163296"/>
            <a:ext cx="4422703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DROP TABLE IF EXISTS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aluno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;   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ou</a:t>
            </a:r>
            <a:endParaRPr lang="en-US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   DROP TABLE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aluno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C3264064-903A-3F97-EB6A-80991F864613}"/>
              </a:ext>
            </a:extLst>
          </p:cNvPr>
          <p:cNvSpPr txBox="1"/>
          <p:nvPr/>
        </p:nvSpPr>
        <p:spPr>
          <a:xfrm>
            <a:off x="78050" y="943036"/>
            <a:ext cx="9210832" cy="1107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pt-BR" sz="1100" b="1" dirty="0">
                <a:solidFill>
                  <a:srgbClr val="0033CC"/>
                </a:solidFill>
                <a:latin typeface="Verdana" panose="020B0604030504040204" pitchFamily="34" charset="0"/>
              </a:rPr>
              <a:t>CREATE TABLE [IF NOT EXISTS] </a:t>
            </a:r>
            <a:r>
              <a:rPr lang="pt-BR" sz="1100" b="1" dirty="0" err="1">
                <a:solidFill>
                  <a:srgbClr val="FF0000"/>
                </a:solidFill>
                <a:latin typeface="Verdana" panose="020B0604030504040204" pitchFamily="34" charset="0"/>
              </a:rPr>
              <a:t>nome_tabela</a:t>
            </a:r>
            <a:r>
              <a:rPr lang="pt-BR" sz="1100" b="1" dirty="0">
                <a:solidFill>
                  <a:srgbClr val="FF0000"/>
                </a:solidFill>
                <a:latin typeface="Verdana" panose="020B0604030504040204" pitchFamily="34" charset="0"/>
              </a:rPr>
              <a:t> 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</a:p>
          <a:p>
            <a:r>
              <a:rPr lang="pt-BR" sz="1100" b="1" dirty="0">
                <a:solidFill>
                  <a:srgbClr val="0033CC"/>
                </a:solidFill>
                <a:latin typeface="Verdana" panose="020B0604030504040204" pitchFamily="34" charset="0"/>
              </a:rPr>
              <a:t>   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nome_coluna</a:t>
            </a:r>
            <a:r>
              <a:rPr lang="pt-BR" sz="1100" b="1" dirty="0">
                <a:solidFill>
                  <a:srgbClr val="FF0000"/>
                </a:solidFill>
                <a:latin typeface="Verdana" panose="020B0604030504040204" pitchFamily="34" charset="0"/>
              </a:rPr>
              <a:t>1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tipo [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signed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| 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unsigned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] [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not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null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| 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null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] [default  </a:t>
            </a:r>
            <a:r>
              <a:rPr lang="pt-BR" sz="1100" b="1" dirty="0">
                <a:solidFill>
                  <a:srgbClr val="FF0000"/>
                </a:solidFill>
                <a:latin typeface="Verdana" panose="020B0604030504040204" pitchFamily="34" charset="0"/>
              </a:rPr>
              <a:t>valor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] [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auto_increment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] [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comment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pt-BR" sz="1100" b="1" dirty="0">
                <a:solidFill>
                  <a:srgbClr val="FF0000"/>
                </a:solidFill>
                <a:latin typeface="Verdana" panose="020B0604030504040204" pitchFamily="34" charset="0"/>
              </a:rPr>
              <a:t>‘texto’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] ,</a:t>
            </a:r>
          </a:p>
          <a:p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  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nome_coluna</a:t>
            </a:r>
            <a:r>
              <a:rPr lang="pt-BR" sz="1100" b="1" dirty="0" err="1">
                <a:solidFill>
                  <a:srgbClr val="FF0000"/>
                </a:solidFill>
                <a:latin typeface="Verdana" panose="020B0604030504040204" pitchFamily="34" charset="0"/>
              </a:rPr>
              <a:t>N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tipo [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signed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| 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unsigned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] [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not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null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| 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null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] [default  </a:t>
            </a:r>
            <a:r>
              <a:rPr lang="pt-BR" sz="1100" b="1" dirty="0">
                <a:solidFill>
                  <a:srgbClr val="FF0000"/>
                </a:solidFill>
                <a:latin typeface="Verdana" panose="020B0604030504040204" pitchFamily="34" charset="0"/>
              </a:rPr>
              <a:t>valor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] [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comment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pt-BR" sz="1100" b="1" dirty="0">
                <a:solidFill>
                  <a:srgbClr val="FF0000"/>
                </a:solidFill>
                <a:latin typeface="Verdana" panose="020B0604030504040204" pitchFamily="34" charset="0"/>
              </a:rPr>
              <a:t>‘texto’] </a:t>
            </a:r>
            <a:r>
              <a:rPr lang="pt-BR" sz="1100" b="1" dirty="0">
                <a:solidFill>
                  <a:srgbClr val="0033CC"/>
                </a:solidFill>
                <a:latin typeface="Verdana" panose="020B0604030504040204" pitchFamily="34" charset="0"/>
              </a:rPr>
              <a:t>,</a:t>
            </a:r>
          </a:p>
          <a:p>
            <a:r>
              <a:rPr lang="pt-BR" sz="1100" b="1" dirty="0">
                <a:solidFill>
                  <a:srgbClr val="0033CC"/>
                </a:solidFill>
                <a:latin typeface="Verdana" panose="020B0604030504040204" pitchFamily="34" charset="0"/>
              </a:rPr>
              <a:t>   PRIMARY KEY (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coluna1, coluna2, ...</a:t>
            </a:r>
            <a:r>
              <a:rPr lang="pt-BR" sz="1100" b="1" dirty="0">
                <a:solidFill>
                  <a:srgbClr val="0033CC"/>
                </a:solidFill>
                <a:latin typeface="Verdana" panose="020B0604030504040204" pitchFamily="34" charset="0"/>
              </a:rPr>
              <a:t>),</a:t>
            </a:r>
          </a:p>
          <a:p>
            <a:r>
              <a:rPr lang="pt-BR" sz="1100" b="1" dirty="0">
                <a:solidFill>
                  <a:srgbClr val="0033CC"/>
                </a:solidFill>
                <a:latin typeface="Verdana" panose="020B0604030504040204" pitchFamily="34" charset="0"/>
              </a:rPr>
              <a:t>   FOREING KEY (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coluna</a:t>
            </a:r>
            <a:r>
              <a:rPr lang="pt-BR" sz="1100" b="1" dirty="0">
                <a:solidFill>
                  <a:srgbClr val="0033CC"/>
                </a:solidFill>
                <a:latin typeface="Verdana" panose="020B0604030504040204" pitchFamily="34" charset="0"/>
              </a:rPr>
              <a:t>) REFERENCES 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nometabelapai</a:t>
            </a:r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(</a:t>
            </a:r>
            <a:r>
              <a:rPr lang="pt-BR" sz="11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colunatabelapai</a:t>
            </a:r>
            <a:r>
              <a:rPr lang="pt-BR" sz="1100" b="1" dirty="0">
                <a:solidFill>
                  <a:srgbClr val="0033CC"/>
                </a:solidFill>
                <a:latin typeface="Verdana" panose="020B0604030504040204" pitchFamily="34" charset="0"/>
              </a:rPr>
              <a:t>)</a:t>
            </a:r>
          </a:p>
          <a:p>
            <a:pPr algn="l"/>
            <a:r>
              <a:rPr lang="pt-BR" sz="1100" b="1" dirty="0">
                <a:solidFill>
                  <a:schemeClr val="tx1"/>
                </a:solidFill>
                <a:latin typeface="Verdana" panose="020B0604030504040204" pitchFamily="34" charset="0"/>
              </a:rPr>
              <a:t>)</a:t>
            </a:r>
            <a:r>
              <a:rPr lang="pt-BR" sz="1100" b="1" dirty="0">
                <a:solidFill>
                  <a:srgbClr val="0033CC"/>
                </a:solidFill>
                <a:latin typeface="Verdana" panose="020B0604030504040204" pitchFamily="34" charset="0"/>
              </a:rPr>
              <a:t>;</a:t>
            </a: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B808F5-74EA-7D02-40E6-7C09F9A7D442}"/>
              </a:ext>
            </a:extLst>
          </p:cNvPr>
          <p:cNvSpPr txBox="1"/>
          <p:nvPr/>
        </p:nvSpPr>
        <p:spPr>
          <a:xfrm>
            <a:off x="950131" y="144011"/>
            <a:ext cx="7567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Criando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e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Eliminando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uma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</a:t>
            </a:r>
            <a:endParaRPr lang="pt-BR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E0AF176A-8BE4-F792-E30C-3089DCBFBBAF}"/>
              </a:ext>
            </a:extLst>
          </p:cNvPr>
          <p:cNvSpPr txBox="1"/>
          <p:nvPr/>
        </p:nvSpPr>
        <p:spPr>
          <a:xfrm>
            <a:off x="112021" y="3892885"/>
            <a:ext cx="469742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Verdana" panose="020B0604030504040204" pitchFamily="34" charset="0"/>
              </a:rPr>
              <a:t>Exemplo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: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A643F80-932B-741D-B333-499A6D26F4E2}"/>
              </a:ext>
            </a:extLst>
          </p:cNvPr>
          <p:cNvSpPr txBox="1"/>
          <p:nvPr/>
        </p:nvSpPr>
        <p:spPr>
          <a:xfrm>
            <a:off x="46246" y="3305715"/>
            <a:ext cx="4612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Verdana" panose="020B0604030504040204" pitchFamily="34" charset="0"/>
              </a:rPr>
              <a:t>Eliminando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Verdana" panose="020B0604030504040204" pitchFamily="34" charset="0"/>
              </a:rPr>
              <a:t>Tabela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1E8D4647-3589-B4DE-2913-8ECF1B4CA3DE}"/>
              </a:ext>
            </a:extLst>
          </p:cNvPr>
          <p:cNvSpPr txBox="1"/>
          <p:nvPr/>
        </p:nvSpPr>
        <p:spPr>
          <a:xfrm>
            <a:off x="141125" y="3633660"/>
            <a:ext cx="4422703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33CC"/>
                </a:solidFill>
                <a:latin typeface="Verdana" panose="020B0604030504040204" pitchFamily="34" charset="0"/>
              </a:rPr>
              <a:t>DROP TABLE [IF  EXISTS] </a:t>
            </a:r>
            <a:r>
              <a:rPr lang="pt-BR" b="1" dirty="0" err="1">
                <a:solidFill>
                  <a:srgbClr val="FF0000"/>
                </a:solidFill>
                <a:latin typeface="Verdana" panose="020B0604030504040204" pitchFamily="34" charset="0"/>
              </a:rPr>
              <a:t>nome_tabela</a:t>
            </a:r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</a:rPr>
              <a:t>; </a:t>
            </a:r>
            <a:endParaRPr lang="pt-BR" dirty="0"/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2BC2ECF3-C9FD-D73C-6CBB-5D8A6E6803EA}"/>
              </a:ext>
            </a:extLst>
          </p:cNvPr>
          <p:cNvSpPr txBox="1"/>
          <p:nvPr/>
        </p:nvSpPr>
        <p:spPr>
          <a:xfrm>
            <a:off x="-53851" y="2024197"/>
            <a:ext cx="8589985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Ex: CREATE TABLE IF NOT EXISTS </a:t>
            </a:r>
            <a:r>
              <a:rPr lang="en-US" b="1" dirty="0" err="1">
                <a:solidFill>
                  <a:schemeClr val="tx1"/>
                </a:solidFill>
                <a:latin typeface="Consolas" panose="020B0609020204030204" pitchFamily="49" charset="0"/>
              </a:rPr>
              <a:t>aluno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CPF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INT(11) UNSIGNED NOT NULL COMMENT ‘CPF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aluno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’,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NOME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VARCHAR(40) NOT NULL  COMMENT ‘Nome </a:t>
            </a:r>
            <a:r>
              <a:rPr lang="en-US" dirty="0" err="1">
                <a:solidFill>
                  <a:schemeClr val="tx1"/>
                </a:solidFill>
                <a:latin typeface="Consolas" panose="020B0609020204030204" pitchFamily="49" charset="0"/>
              </a:rPr>
              <a:t>aluno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’, 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UF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VARCHAR(2) NOT NULL DEFAULT ‘PE’,</a:t>
            </a:r>
          </a:p>
          <a:p>
            <a:pPr lvl="1"/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     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PRIMARY KEY 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(CPF)</a:t>
            </a:r>
            <a:r>
              <a:rPr lang="en-US" b="1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  <a:r>
              <a:rPr lang="en-US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pt-BR" dirty="0"/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BC13F50F-7103-7589-BC05-2FEEA758BC24}"/>
              </a:ext>
            </a:extLst>
          </p:cNvPr>
          <p:cNvGrpSpPr/>
          <p:nvPr/>
        </p:nvGrpSpPr>
        <p:grpSpPr>
          <a:xfrm>
            <a:off x="4502250" y="3448922"/>
            <a:ext cx="4529730" cy="1661993"/>
            <a:chOff x="416085" y="3658339"/>
            <a:chExt cx="16944108" cy="1016029"/>
          </a:xfrm>
        </p:grpSpPr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258B0B0A-6234-C4AA-8ACB-2E192F8785D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85" y="3733286"/>
              <a:ext cx="16944108" cy="803884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065EAE5A-2979-209A-12E2-6826C535B690}"/>
                </a:ext>
              </a:extLst>
            </p:cNvPr>
            <p:cNvSpPr txBox="1"/>
            <p:nvPr/>
          </p:nvSpPr>
          <p:spPr>
            <a:xfrm>
              <a:off x="3466209" y="3658339"/>
              <a:ext cx="13893984" cy="1016029"/>
            </a:xfrm>
            <a:prstGeom prst="rect">
              <a:avLst/>
            </a:prstGeom>
            <a:noFill/>
            <a:scene3d>
              <a:camera prst="orthographicFront">
                <a:rot lat="21299999" lon="0" rev="0"/>
              </a:camera>
              <a:lightRig rig="flood" dir="t"/>
            </a:scene3d>
            <a:sp3d prstMaterial="flat">
              <a:bevelT/>
            </a:sp3d>
          </p:spPr>
          <p:txBody>
            <a:bodyPr wrap="square" rtlCol="0">
              <a:spAutoFit/>
            </a:bodyPr>
            <a:lstStyle/>
            <a:p>
              <a:pPr lvl="4" eaLnBrk="0" hangingPunct="0"/>
              <a:r>
                <a:rPr lang="pt-BR" sz="1800" dirty="0">
                  <a:latin typeface="Times" panose="02020603060405020304" pitchFamily="18" charset="0"/>
                </a:rPr>
                <a:t>#</a:t>
              </a:r>
              <a:r>
                <a:rPr lang="pt-BR" sz="1800" dirty="0">
                  <a:solidFill>
                    <a:srgbClr val="FF0000"/>
                  </a:solidFill>
                  <a:latin typeface="Times" panose="02020603060405020304" pitchFamily="18" charset="0"/>
                </a:rPr>
                <a:t>dica</a:t>
              </a:r>
              <a:r>
                <a:rPr lang="pt-BR" sz="1800" dirty="0">
                  <a:latin typeface="Times" panose="02020603060405020304" pitchFamily="18" charset="0"/>
                </a:rPr>
                <a:t>: </a:t>
              </a:r>
              <a:r>
                <a:rPr lang="pt-BR" dirty="0">
                  <a:latin typeface="Times" panose="02020603050405020304" pitchFamily="18" charset="0"/>
                  <a:cs typeface="Times" panose="02020603050405020304" pitchFamily="18" charset="0"/>
                </a:rPr>
                <a:t>Uma </a:t>
              </a:r>
              <a:r>
                <a:rPr lang="pt-BR" b="1" dirty="0">
                  <a:latin typeface="Times" panose="02020603050405020304" pitchFamily="18" charset="0"/>
                  <a:cs typeface="Times" panose="02020603050405020304" pitchFamily="18" charset="0"/>
                </a:rPr>
                <a:t>FOREIGN KEY </a:t>
              </a:r>
              <a:r>
                <a:rPr lang="pt-BR" dirty="0">
                  <a:latin typeface="Times" panose="02020603050405020304" pitchFamily="18" charset="0"/>
                  <a:cs typeface="Times" panose="02020603050405020304" pitchFamily="18" charset="0"/>
                </a:rPr>
                <a:t>é um campo (ou coleção de campos) em uma tabela, que se refere à PRIMARY KEY em outra tabela. A tabela com a chave estrangeira é chamada de tabela </a:t>
              </a:r>
              <a:r>
                <a:rPr lang="pt-BR" b="1" dirty="0">
                  <a:latin typeface="Times" panose="02020603050405020304" pitchFamily="18" charset="0"/>
                  <a:cs typeface="Times" panose="02020603050405020304" pitchFamily="18" charset="0"/>
                </a:rPr>
                <a:t>FILHA</a:t>
              </a:r>
              <a:r>
                <a:rPr lang="pt-BR" dirty="0">
                  <a:latin typeface="Times" panose="02020603050405020304" pitchFamily="18" charset="0"/>
                  <a:cs typeface="Times" panose="02020603050405020304" pitchFamily="18" charset="0"/>
                </a:rPr>
                <a:t> e a tabela com a chave primária é chamada de tabela referenciada ou </a:t>
              </a:r>
              <a:r>
                <a:rPr lang="pt-BR" b="1" dirty="0">
                  <a:latin typeface="Times" panose="02020603050405020304" pitchFamily="18" charset="0"/>
                  <a:cs typeface="Times" panose="02020603050405020304" pitchFamily="18" charset="0"/>
                </a:rPr>
                <a:t>PAI</a:t>
              </a:r>
              <a:r>
                <a:rPr lang="pt-BR" dirty="0">
                  <a:latin typeface="Times" panose="02020603050405020304" pitchFamily="18" charset="0"/>
                  <a:cs typeface="Times" panose="02020603050405020304" pitchFamily="18" charset="0"/>
                </a:rPr>
                <a:t>.</a:t>
              </a:r>
            </a:p>
          </p:txBody>
        </p:sp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4AB42222-E8F7-E048-11ED-688FF5F16769}"/>
              </a:ext>
            </a:extLst>
          </p:cNvPr>
          <p:cNvGrpSpPr/>
          <p:nvPr/>
        </p:nvGrpSpPr>
        <p:grpSpPr>
          <a:xfrm>
            <a:off x="6171042" y="1628563"/>
            <a:ext cx="2860937" cy="1600439"/>
            <a:chOff x="416085" y="3719404"/>
            <a:chExt cx="16944108" cy="720643"/>
          </a:xfrm>
        </p:grpSpPr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932F01D9-9714-28B4-9828-CBD7D43A2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85" y="3727453"/>
              <a:ext cx="16944108" cy="698150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D1AE94B3-06C1-76E2-0075-FB3B4F589A67}"/>
                </a:ext>
              </a:extLst>
            </p:cNvPr>
            <p:cNvSpPr txBox="1"/>
            <p:nvPr/>
          </p:nvSpPr>
          <p:spPr>
            <a:xfrm>
              <a:off x="3466210" y="3719404"/>
              <a:ext cx="13893983" cy="720643"/>
            </a:xfrm>
            <a:prstGeom prst="rect">
              <a:avLst/>
            </a:prstGeom>
            <a:noFill/>
            <a:scene3d>
              <a:camera prst="orthographicFront">
                <a:rot lat="21299999" lon="0" rev="0"/>
              </a:camera>
              <a:lightRig rig="flood" dir="t"/>
            </a:scene3d>
            <a:sp3d prstMaterial="flat">
              <a:bevelT/>
            </a:sp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dirty="0">
                  <a:latin typeface="Times" panose="02020603060405020304" pitchFamily="18" charset="0"/>
                </a:rPr>
                <a:t>#</a:t>
              </a:r>
              <a:r>
                <a:rPr lang="pt-BR" dirty="0">
                  <a:solidFill>
                    <a:srgbClr val="FF0000"/>
                  </a:solidFill>
                  <a:latin typeface="Times" panose="02020603060405020304" pitchFamily="18" charset="0"/>
                </a:rPr>
                <a:t>dica</a:t>
              </a:r>
              <a:r>
                <a:rPr lang="pt-BR" dirty="0">
                  <a:latin typeface="Times" panose="02020603060405020304" pitchFamily="18" charset="0"/>
                </a:rPr>
                <a:t>: </a:t>
              </a: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A </a:t>
              </a: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chemeClr val="tx1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PRIMARY KEY </a:t>
              </a: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identifica exclusivamente cada linha em uma tabela, devem conter valores </a:t>
              </a: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ÚNICOS</a:t>
              </a: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 e não podem conter valores </a:t>
              </a: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NULOS</a:t>
              </a: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. Uma tabela pode ter apenas </a:t>
              </a:r>
              <a:r>
                <a:rPr kumimoji="0" lang="pt-BR" altLang="pt-BR" sz="12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UMA</a:t>
              </a:r>
              <a:r>
                <a:rPr kumimoji="0" lang="pt-BR" altLang="pt-BR" sz="12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 chave primária podendo ser composta várias colunas </a:t>
              </a:r>
              <a:endParaRPr kumimoji="0" lang="pt-BR" altLang="pt-BR" sz="12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endParaRPr>
            </a:p>
          </p:txBody>
        </p:sp>
      </p:grp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EFD7DB20-82DB-A441-44BA-134A931D687E}"/>
              </a:ext>
            </a:extLst>
          </p:cNvPr>
          <p:cNvSpPr txBox="1"/>
          <p:nvPr/>
        </p:nvSpPr>
        <p:spPr>
          <a:xfrm>
            <a:off x="-22849" y="693533"/>
            <a:ext cx="4612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Verdana" panose="020B0604030504040204" pitchFamily="34" charset="0"/>
              </a:rPr>
              <a:t>Criando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  </a:t>
            </a:r>
            <a:r>
              <a:rPr lang="en-US" b="1" dirty="0" err="1">
                <a:solidFill>
                  <a:schemeClr val="tx1"/>
                </a:solidFill>
                <a:latin typeface="Verdana" panose="020B0604030504040204" pitchFamily="34" charset="0"/>
              </a:rPr>
              <a:t>Tabela</a:t>
            </a:r>
            <a:endParaRPr lang="pt-B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466954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3" grpId="0"/>
      <p:bldP spid="10" grpId="0"/>
      <p:bldP spid="12" grpId="0"/>
      <p:bldP spid="2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tângulo 14"/>
          <p:cNvSpPr>
            <a:spLocks noChangeArrowheads="1"/>
          </p:cNvSpPr>
          <p:nvPr/>
        </p:nvSpPr>
        <p:spPr bwMode="auto">
          <a:xfrm>
            <a:off x="5580112" y="3261500"/>
            <a:ext cx="3617546" cy="14345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78">
              <a:lnSpc>
                <a:spcPct val="150000"/>
              </a:lnSpc>
            </a:pPr>
            <a:r>
              <a:rPr lang="pt-BR" altLang="pt-BR" sz="1500" dirty="0">
                <a:solidFill>
                  <a:prstClr val="black"/>
                </a:solidFill>
              </a:rPr>
              <a:t>@lfcalabria</a:t>
            </a:r>
          </a:p>
          <a:p>
            <a:pPr defTabSz="914378">
              <a:lnSpc>
                <a:spcPct val="150000"/>
              </a:lnSpc>
            </a:pPr>
            <a:r>
              <a:rPr lang="pt-BR" altLang="pt-BR" sz="1500" dirty="0">
                <a:solidFill>
                  <a:prstClr val="black"/>
                </a:solidFill>
              </a:rPr>
              <a:t>+55 81 9.8581-7232</a:t>
            </a:r>
          </a:p>
          <a:p>
            <a:pPr defTabSz="914378">
              <a:lnSpc>
                <a:spcPct val="150000"/>
              </a:lnSpc>
            </a:pPr>
            <a:r>
              <a:rPr lang="pt-BR" altLang="pt-BR" sz="1500" i="1" dirty="0">
                <a:solidFill>
                  <a:prstClr val="black"/>
                </a:solidFill>
                <a:hlinkClick r:id="rId3"/>
              </a:rPr>
              <a:t>lfcalabria@gmail.com</a:t>
            </a:r>
            <a:r>
              <a:rPr lang="pt-BR" altLang="pt-BR" sz="1500" i="1" dirty="0">
                <a:solidFill>
                  <a:prstClr val="black"/>
                </a:solidFill>
              </a:rPr>
              <a:t> </a:t>
            </a:r>
          </a:p>
          <a:p>
            <a:pPr defTabSz="914378">
              <a:lnSpc>
                <a:spcPct val="150000"/>
              </a:lnSpc>
            </a:pPr>
            <a:r>
              <a:rPr lang="pt-BR" altLang="pt-BR" sz="1500" i="1" dirty="0">
                <a:solidFill>
                  <a:prstClr val="black"/>
                </a:solidFill>
                <a:hlinkClick r:id="rId4"/>
              </a:rPr>
              <a:t>https://www.linkedin.com/in/lfcalabria</a:t>
            </a:r>
            <a:r>
              <a:rPr lang="pt-BR" altLang="pt-BR" sz="1500" i="1" dirty="0">
                <a:solidFill>
                  <a:prstClr val="black"/>
                </a:solidFill>
              </a:rPr>
              <a:t>/</a:t>
            </a:r>
          </a:p>
        </p:txBody>
      </p:sp>
      <p:sp>
        <p:nvSpPr>
          <p:cNvPr id="10243" name="CaixaDeTexto 5"/>
          <p:cNvSpPr txBox="1">
            <a:spLocks noChangeArrowheads="1"/>
          </p:cNvSpPr>
          <p:nvPr/>
        </p:nvSpPr>
        <p:spPr bwMode="auto">
          <a:xfrm>
            <a:off x="915408" y="106150"/>
            <a:ext cx="36885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78"/>
            <a:r>
              <a:rPr lang="pt-BR" altLang="pt-BR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Quem sou eu?</a:t>
            </a:r>
            <a:endParaRPr lang="pt-BR" altLang="pt-BR" sz="2800" b="1" dirty="0">
              <a:solidFill>
                <a:srgbClr val="002060"/>
              </a:solidFill>
            </a:endParaRPr>
          </a:p>
        </p:txBody>
      </p:sp>
      <p:sp>
        <p:nvSpPr>
          <p:cNvPr id="10244" name="Retângulo 2"/>
          <p:cNvSpPr>
            <a:spLocks noChangeArrowheads="1"/>
          </p:cNvSpPr>
          <p:nvPr/>
        </p:nvSpPr>
        <p:spPr bwMode="auto">
          <a:xfrm>
            <a:off x="4802779" y="2950052"/>
            <a:ext cx="47420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78"/>
            <a:r>
              <a:rPr lang="pt-BR" altLang="pt-BR" sz="1800" b="1" i="1" dirty="0">
                <a:solidFill>
                  <a:prstClr val="black"/>
                </a:solidFill>
              </a:rPr>
              <a:t>Prof. </a:t>
            </a:r>
            <a:r>
              <a:rPr lang="pt-BR" altLang="pt-BR" sz="1800" b="1" i="1">
                <a:solidFill>
                  <a:prstClr val="black"/>
                </a:solidFill>
              </a:rPr>
              <a:t>Luiz </a:t>
            </a:r>
            <a:r>
              <a:rPr lang="pt-BR" altLang="pt-BR" sz="1800" b="1" i="1" dirty="0">
                <a:solidFill>
                  <a:prstClr val="black"/>
                </a:solidFill>
              </a:rPr>
              <a:t>Fernando Calábria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9613" y="4434397"/>
            <a:ext cx="270272" cy="27027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59" y="4052600"/>
            <a:ext cx="353575" cy="35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97" y="3716514"/>
            <a:ext cx="371475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3">
            <a:extLst>
              <a:ext uri="{FF2B5EF4-FFF2-40B4-BE49-F238E27FC236}">
                <a16:creationId xmlns:a16="http://schemas.microsoft.com/office/drawing/2014/main" id="{8BF2E910-05E7-A424-46BE-F1A3DEB2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6" y="1542991"/>
            <a:ext cx="5760990" cy="16158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914378"/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Mestrando em Informática Aplicada – UFRPE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MBA em Data Science e </a:t>
            </a:r>
            <a:r>
              <a:rPr lang="pt-BR" sz="11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Analytics</a:t>
            </a: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- USP</a:t>
            </a:r>
            <a:endParaRPr lang="pt-BR" altLang="pt-BR" sz="11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MBA em Tecnologia para Negócios: Al, Data Science e Big Data- PUCRS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MBA em Inteligência de Negócio – </a:t>
            </a:r>
            <a:r>
              <a:rPr lang="pt-BR" sz="11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Estacio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de Sá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Especialização em Inteligência Artificial</a:t>
            </a: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– IBRATEC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Especialização em BIG DATA (CIÊNCIA DE DADOS) - UNYLEA</a:t>
            </a:r>
            <a:endParaRPr lang="pt-BR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defTabSz="914378"/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Bacharel em 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Sistemas de Informação – </a:t>
            </a:r>
            <a:r>
              <a:rPr lang="pt-BR" sz="11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Estacio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de Sá</a:t>
            </a:r>
          </a:p>
          <a:p>
            <a:pPr marL="0" indent="0" defTabSz="914378"/>
            <a:r>
              <a:rPr lang="pt-BR" alt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Tecnólogo em 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Análise e Desenvolvimento de Sistemas</a:t>
            </a: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- IBRATEC</a:t>
            </a:r>
            <a:endParaRPr lang="pt-BR" altLang="pt-BR" sz="11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defTabSz="914378"/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Gerente de </a:t>
            </a:r>
            <a:r>
              <a:rPr lang="pt-BR" altLang="pt-BR" sz="11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Governânça</a:t>
            </a:r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Ciência de Dados da </a:t>
            </a:r>
            <a:r>
              <a:rPr lang="pt-BR" altLang="pt-BR" sz="11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Emprel</a:t>
            </a:r>
            <a:endParaRPr lang="pt-BR" altLang="pt-BR" sz="11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 descr="Ícone do Instagram com as cores originais do logotipo">
            <a:extLst>
              <a:ext uri="{FF2B5EF4-FFF2-40B4-BE49-F238E27FC236}">
                <a16:creationId xmlns:a16="http://schemas.microsoft.com/office/drawing/2014/main" id="{A521FF02-3AF4-CFDE-362E-EC0DDE71E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124" y="3400546"/>
            <a:ext cx="288820" cy="2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Homem de terno e gravata e óculos&#10;&#10;Descrição gerada automaticamente">
            <a:extLst>
              <a:ext uri="{FF2B5EF4-FFF2-40B4-BE49-F238E27FC236}">
                <a16:creationId xmlns:a16="http://schemas.microsoft.com/office/drawing/2014/main" id="{7F00319A-A758-384C-AC03-8096F79D6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8144" y="788722"/>
            <a:ext cx="1976147" cy="21526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aixaDeTexto 18">
            <a:extLst>
              <a:ext uri="{FF2B5EF4-FFF2-40B4-BE49-F238E27FC236}">
                <a16:creationId xmlns:a16="http://schemas.microsoft.com/office/drawing/2014/main" id="{77B808F5-74EA-7D02-40E6-7C09F9A7D442}"/>
              </a:ext>
            </a:extLst>
          </p:cNvPr>
          <p:cNvSpPr txBox="1"/>
          <p:nvPr/>
        </p:nvSpPr>
        <p:spPr>
          <a:xfrm>
            <a:off x="955954" y="101183"/>
            <a:ext cx="756704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Relacionando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– Foreign key</a:t>
            </a:r>
            <a:endParaRPr lang="pt-BR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E2426E7-9B57-FF1C-5220-6575235C59CD}"/>
              </a:ext>
            </a:extLst>
          </p:cNvPr>
          <p:cNvSpPr txBox="1"/>
          <p:nvPr/>
        </p:nvSpPr>
        <p:spPr>
          <a:xfrm>
            <a:off x="101371" y="693255"/>
            <a:ext cx="8735132" cy="44935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latin typeface="Consolas" panose="020B0609020204030204" pitchFamily="49" charset="0"/>
              </a:rPr>
              <a:t>Tabela PAI</a:t>
            </a:r>
          </a:p>
          <a:p>
            <a:r>
              <a:rPr lang="pt-BR" sz="1600" b="1" dirty="0">
                <a:latin typeface="Consolas" panose="020B0609020204030204" pitchFamily="49" charset="0"/>
              </a:rPr>
              <a:t>CREATE TABLE IF NOT EXISTS </a:t>
            </a:r>
            <a:r>
              <a:rPr lang="pt-BR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funcionario</a:t>
            </a:r>
            <a:r>
              <a:rPr lang="pt-BR" sz="1600" dirty="0">
                <a:latin typeface="Consolas" panose="020B0609020204030204" pitchFamily="49" charset="0"/>
              </a:rPr>
              <a:t> (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</a:t>
            </a:r>
            <a:r>
              <a:rPr lang="pt-BR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</a:rPr>
              <a:t>(3) </a:t>
            </a:r>
            <a:r>
              <a:rPr lang="pt-BR" sz="1600" dirty="0" err="1">
                <a:latin typeface="Consolas" panose="020B0609020204030204" pitchFamily="49" charset="0"/>
              </a:rPr>
              <a:t>unsigned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not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null</a:t>
            </a:r>
            <a:r>
              <a:rPr lang="pt-BR" sz="1600" dirty="0">
                <a:latin typeface="Consolas" panose="020B0609020204030204" pitchFamily="49" charset="0"/>
              </a:rPr>
              <a:t> ,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</a:t>
            </a:r>
            <a:r>
              <a:rPr lang="pt-BR" sz="1600" dirty="0" err="1">
                <a:latin typeface="Consolas" panose="020B0609020204030204" pitchFamily="49" charset="0"/>
              </a:rPr>
              <a:t>nomefuncionario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varchar</a:t>
            </a:r>
            <a:r>
              <a:rPr lang="pt-BR" sz="1600" dirty="0">
                <a:latin typeface="Consolas" panose="020B0609020204030204" pitchFamily="49" charset="0"/>
              </a:rPr>
              <a:t>(40) </a:t>
            </a:r>
            <a:r>
              <a:rPr lang="pt-BR" sz="1600" dirty="0" err="1">
                <a:latin typeface="Consolas" panose="020B0609020204030204" pitchFamily="49" charset="0"/>
              </a:rPr>
              <a:t>not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null</a:t>
            </a:r>
            <a:r>
              <a:rPr lang="pt-BR" sz="16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</a:t>
            </a:r>
            <a:r>
              <a:rPr lang="pt-BR" sz="1600" dirty="0" err="1">
                <a:latin typeface="Consolas" panose="020B0609020204030204" pitchFamily="49" charset="0"/>
              </a:rPr>
              <a:t>salariofuncionario</a:t>
            </a:r>
            <a:r>
              <a:rPr lang="pt-BR" sz="1600" dirty="0">
                <a:latin typeface="Consolas" panose="020B0609020204030204" pitchFamily="49" charset="0"/>
              </a:rPr>
              <a:t> decimal (10,2) </a:t>
            </a:r>
            <a:r>
              <a:rPr lang="pt-BR" sz="1600" dirty="0" err="1">
                <a:latin typeface="Consolas" panose="020B0609020204030204" pitchFamily="49" charset="0"/>
              </a:rPr>
              <a:t>not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null</a:t>
            </a:r>
            <a:r>
              <a:rPr lang="pt-BR" sz="16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</a:t>
            </a:r>
            <a:r>
              <a:rPr lang="pt-BR" sz="1600" b="1" dirty="0" err="1">
                <a:latin typeface="Consolas" panose="020B0609020204030204" pitchFamily="49" charset="0"/>
              </a:rPr>
              <a:t>primary</a:t>
            </a:r>
            <a:r>
              <a:rPr lang="pt-BR" sz="1600" b="1" dirty="0"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latin typeface="Consolas" panose="020B0609020204030204" pitchFamily="49" charset="0"/>
              </a:rPr>
              <a:t>key</a:t>
            </a:r>
            <a:r>
              <a:rPr lang="pt-BR" sz="1600" b="1" dirty="0">
                <a:latin typeface="Consolas" panose="020B0609020204030204" pitchFamily="49" charset="0"/>
              </a:rPr>
              <a:t> </a:t>
            </a:r>
            <a:r>
              <a:rPr lang="pt-BR" sz="1600" dirty="0">
                <a:latin typeface="Consolas" panose="020B0609020204030204" pitchFamily="49" charset="0"/>
              </a:rPr>
              <a:t>(</a:t>
            </a:r>
            <a:r>
              <a:rPr lang="pt-BR" sz="1600" dirty="0" err="1">
                <a:latin typeface="Consolas" panose="020B0609020204030204" pitchFamily="49" charset="0"/>
              </a:rPr>
              <a:t>idfuncionario</a:t>
            </a:r>
            <a:r>
              <a:rPr lang="pt-BR" sz="1600" dirty="0">
                <a:latin typeface="Consolas" panose="020B0609020204030204" pitchFamily="49" charset="0"/>
              </a:rPr>
              <a:t>)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);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b="1" dirty="0">
                <a:latin typeface="Consolas" panose="020B0609020204030204" pitchFamily="49" charset="0"/>
              </a:rPr>
              <a:t>Tabela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b="1" dirty="0">
                <a:latin typeface="Consolas" panose="020B0609020204030204" pitchFamily="49" charset="0"/>
              </a:rPr>
              <a:t>FILHA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</a:p>
          <a:p>
            <a:endParaRPr lang="pt-BR" sz="1600" dirty="0">
              <a:latin typeface="Consolas" panose="020B0609020204030204" pitchFamily="49" charset="0"/>
            </a:endParaRPr>
          </a:p>
          <a:p>
            <a:r>
              <a:rPr lang="pt-BR" sz="1600" b="1" dirty="0">
                <a:latin typeface="Consolas" panose="020B0609020204030204" pitchFamily="49" charset="0"/>
              </a:rPr>
              <a:t>CREATE TABLE IF NOT EXISTS </a:t>
            </a:r>
            <a:r>
              <a:rPr lang="pt-BR" sz="1600" b="1" dirty="0">
                <a:solidFill>
                  <a:srgbClr val="00B0F0"/>
                </a:solidFill>
                <a:latin typeface="Consolas" panose="020B0609020204030204" pitchFamily="49" charset="0"/>
              </a:rPr>
              <a:t>dependentes</a:t>
            </a:r>
            <a:r>
              <a:rPr lang="pt-BR" sz="1600" dirty="0">
                <a:latin typeface="Consolas" panose="020B0609020204030204" pitchFamily="49" charset="0"/>
              </a:rPr>
              <a:t> (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</a:t>
            </a:r>
            <a:r>
              <a:rPr lang="pt-BR" sz="16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iddependente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</a:rPr>
              <a:t>(3) </a:t>
            </a:r>
            <a:r>
              <a:rPr lang="pt-BR" sz="1600" dirty="0" err="1">
                <a:latin typeface="Consolas" panose="020B0609020204030204" pitchFamily="49" charset="0"/>
              </a:rPr>
              <a:t>unsigned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not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null</a:t>
            </a:r>
            <a:r>
              <a:rPr lang="pt-BR" sz="16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</a:t>
            </a:r>
            <a:r>
              <a:rPr lang="pt-BR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int</a:t>
            </a:r>
            <a:r>
              <a:rPr lang="pt-BR" sz="1600" dirty="0">
                <a:latin typeface="Consolas" panose="020B0609020204030204" pitchFamily="49" charset="0"/>
              </a:rPr>
              <a:t>(3) </a:t>
            </a:r>
            <a:r>
              <a:rPr lang="pt-BR" sz="1600" dirty="0" err="1">
                <a:latin typeface="Consolas" panose="020B0609020204030204" pitchFamily="49" charset="0"/>
              </a:rPr>
              <a:t>unsigned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not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null</a:t>
            </a:r>
            <a:r>
              <a:rPr lang="pt-BR" sz="16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</a:t>
            </a:r>
            <a:r>
              <a:rPr lang="pt-BR" sz="1600" dirty="0" err="1">
                <a:latin typeface="Consolas" panose="020B0609020204030204" pitchFamily="49" charset="0"/>
              </a:rPr>
              <a:t>graudeparentesco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varchar</a:t>
            </a:r>
            <a:r>
              <a:rPr lang="pt-BR" sz="1600" dirty="0">
                <a:latin typeface="Consolas" panose="020B0609020204030204" pitchFamily="49" charset="0"/>
              </a:rPr>
              <a:t>(20) </a:t>
            </a:r>
            <a:r>
              <a:rPr lang="pt-BR" sz="1600" dirty="0" err="1">
                <a:latin typeface="Consolas" panose="020B0609020204030204" pitchFamily="49" charset="0"/>
              </a:rPr>
              <a:t>not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dirty="0" err="1">
                <a:latin typeface="Consolas" panose="020B0609020204030204" pitchFamily="49" charset="0"/>
              </a:rPr>
              <a:t>null</a:t>
            </a:r>
            <a:r>
              <a:rPr lang="pt-BR" sz="16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</a:t>
            </a:r>
            <a:r>
              <a:rPr lang="pt-BR" sz="1600" b="1" dirty="0" err="1">
                <a:latin typeface="Consolas" panose="020B0609020204030204" pitchFamily="49" charset="0"/>
              </a:rPr>
              <a:t>primary</a:t>
            </a:r>
            <a:r>
              <a:rPr lang="pt-BR" sz="1600" b="1" dirty="0"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latin typeface="Consolas" panose="020B0609020204030204" pitchFamily="49" charset="0"/>
              </a:rPr>
              <a:t>key</a:t>
            </a:r>
            <a:r>
              <a:rPr lang="pt-BR" sz="1600" b="1" dirty="0">
                <a:latin typeface="Consolas" panose="020B0609020204030204" pitchFamily="49" charset="0"/>
              </a:rPr>
              <a:t> </a:t>
            </a:r>
            <a:r>
              <a:rPr lang="pt-BR" sz="1600" dirty="0"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rgbClr val="00B0F0"/>
                </a:solidFill>
                <a:latin typeface="Consolas" panose="020B0609020204030204" pitchFamily="49" charset="0"/>
              </a:rPr>
              <a:t>iddependente</a:t>
            </a:r>
            <a:r>
              <a:rPr lang="pt-BR" sz="1600" dirty="0">
                <a:latin typeface="Consolas" panose="020B0609020204030204" pitchFamily="49" charset="0"/>
              </a:rPr>
              <a:t>),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   </a:t>
            </a:r>
            <a:r>
              <a:rPr lang="pt-BR" sz="1600" b="1" dirty="0" err="1">
                <a:latin typeface="Consolas" panose="020B0609020204030204" pitchFamily="49" charset="0"/>
              </a:rPr>
              <a:t>foreign</a:t>
            </a:r>
            <a:r>
              <a:rPr lang="pt-BR" sz="1600" b="1" dirty="0"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latin typeface="Consolas" panose="020B0609020204030204" pitchFamily="49" charset="0"/>
              </a:rPr>
              <a:t>key</a:t>
            </a:r>
            <a:r>
              <a:rPr lang="pt-BR" sz="1600" b="1" dirty="0">
                <a:latin typeface="Consolas" panose="020B0609020204030204" pitchFamily="49" charset="0"/>
              </a:rPr>
              <a:t> </a:t>
            </a:r>
            <a:r>
              <a:rPr lang="pt-BR" sz="1600" dirty="0">
                <a:latin typeface="Consolas" panose="020B0609020204030204" pitchFamily="49" charset="0"/>
              </a:rPr>
              <a:t>(</a:t>
            </a:r>
            <a:r>
              <a:rPr lang="pt-BR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600" dirty="0">
                <a:latin typeface="Consolas" panose="020B0609020204030204" pitchFamily="49" charset="0"/>
              </a:rPr>
              <a:t>)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t-BR" sz="1600" dirty="0"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funcionario</a:t>
            </a:r>
            <a:r>
              <a:rPr lang="pt-BR" sz="1600" dirty="0">
                <a:latin typeface="Consolas" panose="020B0609020204030204" pitchFamily="49" charset="0"/>
              </a:rPr>
              <a:t> (</a:t>
            </a:r>
            <a:r>
              <a:rPr lang="pt-BR" sz="16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600" dirty="0">
                <a:latin typeface="Consolas" panose="020B0609020204030204" pitchFamily="49" charset="0"/>
              </a:rPr>
              <a:t>)</a:t>
            </a:r>
          </a:p>
          <a:p>
            <a:r>
              <a:rPr lang="pt-BR" sz="1600" dirty="0">
                <a:latin typeface="Consolas" panose="020B0609020204030204" pitchFamily="49" charset="0"/>
              </a:rPr>
              <a:t>);</a:t>
            </a:r>
          </a:p>
          <a:p>
            <a:r>
              <a:rPr lang="pt-BR" dirty="0"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D560C8E-4D1A-3B51-D592-3197424D96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4893" y="824699"/>
            <a:ext cx="3391999" cy="3625546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5D5B7523-7C29-D1FB-9181-7A70076D9CF5}"/>
              </a:ext>
            </a:extLst>
          </p:cNvPr>
          <p:cNvSpPr txBox="1"/>
          <p:nvPr/>
        </p:nvSpPr>
        <p:spPr>
          <a:xfrm>
            <a:off x="6573526" y="670810"/>
            <a:ext cx="5340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latin typeface="Consolas" panose="020B0609020204030204" pitchFamily="49" charset="0"/>
              </a:rPr>
              <a:t>PAI</a:t>
            </a:r>
            <a:endParaRPr lang="pt-BR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E69C1BA-D698-F5CF-5176-8D062126B370}"/>
              </a:ext>
            </a:extLst>
          </p:cNvPr>
          <p:cNvSpPr txBox="1"/>
          <p:nvPr/>
        </p:nvSpPr>
        <p:spPr>
          <a:xfrm>
            <a:off x="6573526" y="2637472"/>
            <a:ext cx="834731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1" dirty="0">
                <a:latin typeface="Consolas" panose="020B0609020204030204" pitchFamily="49" charset="0"/>
              </a:rPr>
              <a:t>FILHA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551729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04D6B165-0C60-AD2B-3E99-DD3198275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Vamos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Exercitar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159EE9-40AF-77AE-E181-FF07DF49691B}"/>
              </a:ext>
            </a:extLst>
          </p:cNvPr>
          <p:cNvSpPr txBox="1"/>
          <p:nvPr/>
        </p:nvSpPr>
        <p:spPr>
          <a:xfrm>
            <a:off x="297651" y="753655"/>
            <a:ext cx="6650182" cy="11229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pt-BR" sz="16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Ex01</a:t>
            </a:r>
            <a:r>
              <a:rPr lang="pt-BR" sz="16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 Construa um script que crie um banco de dados chamado </a:t>
            </a:r>
            <a:r>
              <a:rPr lang="pt-BR" sz="1600" b="1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bdtreinarecife</a:t>
            </a:r>
            <a:r>
              <a:rPr lang="pt-BR" sz="16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sz="1600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, caso não exista, </a:t>
            </a:r>
            <a:r>
              <a:rPr lang="pt-BR" sz="16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contendo  uma tabela denominada </a:t>
            </a:r>
            <a:r>
              <a:rPr lang="pt-BR" sz="1600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pessoas</a:t>
            </a:r>
            <a:r>
              <a:rPr lang="pt-BR" sz="1600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com estrutura descrita ao lado, não se preocupe neste momento em popular a tabela</a:t>
            </a:r>
            <a:endParaRPr lang="pt-BR" sz="1600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D2D501E-CCF1-A4E5-B4B0-5B154E99D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498684" y="2033835"/>
            <a:ext cx="6805068" cy="2554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bdtreinarecife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600" b="1" dirty="0">
                <a:solidFill>
                  <a:srgbClr val="3B3B3B"/>
                </a:solidFill>
                <a:latin typeface="Consolas" panose="020B0609020204030204" pitchFamily="49" charset="0"/>
              </a:rPr>
              <a:t>USE </a:t>
            </a:r>
            <a:r>
              <a:rPr lang="pt-BR" sz="1600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bdtreinarecife</a:t>
            </a:r>
            <a:r>
              <a:rPr lang="pt-BR" sz="1600" b="1" dirty="0">
                <a:solidFill>
                  <a:srgbClr val="3B3B3B"/>
                </a:solidFill>
                <a:latin typeface="Consolas" panose="020B0609020204030204" pitchFamily="49" charset="0"/>
              </a:rPr>
              <a:t>;</a:t>
            </a:r>
            <a:endParaRPr lang="pt-BR" sz="16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8000"/>
                </a:solidFill>
                <a:effectLst/>
                <a:latin typeface="Consolas" panose="020B0609020204030204" pitchFamily="49" charset="0"/>
              </a:rPr>
              <a:t>-- Criando a tabela Pessoas</a:t>
            </a:r>
            <a:endParaRPr lang="pt-BR" sz="16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pessoas(</a:t>
            </a:r>
          </a:p>
          <a:p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cpf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  </a:t>
            </a:r>
            <a:r>
              <a:rPr lang="pt-BR" sz="16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1" dirty="0">
                <a:solidFill>
                  <a:srgbClr val="098658"/>
                </a:solidFill>
                <a:latin typeface="Consolas" panose="020B0609020204030204" pitchFamily="49" charset="0"/>
              </a:rPr>
              <a:t>3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UNSIGNED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COMMENT </a:t>
            </a:r>
            <a:r>
              <a:rPr lang="pt-BR" sz="16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'CPF da pessoa'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nome  </a:t>
            </a:r>
            <a:r>
              <a:rPr lang="pt-BR" sz="16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COMMENT </a:t>
            </a:r>
            <a:r>
              <a:rPr lang="pt-BR" sz="16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'Nome da Pessoa'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idade </a:t>
            </a:r>
            <a:r>
              <a:rPr lang="pt-BR" sz="16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NULL,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uf    </a:t>
            </a:r>
            <a:r>
              <a:rPr lang="pt-BR" sz="16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DEFAULT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A31515"/>
                </a:solidFill>
                <a:effectLst/>
                <a:latin typeface="Consolas" panose="020B0609020204030204" pitchFamily="49" charset="0"/>
              </a:rPr>
              <a:t>'PE’,</a:t>
            </a:r>
            <a:endParaRPr lang="pt-BR" sz="16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telefone </a:t>
            </a:r>
            <a:r>
              <a:rPr lang="pt-BR" sz="1600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endParaRPr lang="pt-BR" sz="1600" b="1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8757830-2540-F191-CBEC-266E36918437}"/>
              </a:ext>
            </a:extLst>
          </p:cNvPr>
          <p:cNvGrpSpPr/>
          <p:nvPr/>
        </p:nvGrpSpPr>
        <p:grpSpPr>
          <a:xfrm>
            <a:off x="5951787" y="3834763"/>
            <a:ext cx="3030372" cy="585842"/>
            <a:chOff x="5690806" y="4288749"/>
            <a:chExt cx="3266977" cy="442857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FF7BE8B-EEB1-8DBE-B465-6CC216F2D273}"/>
                </a:ext>
              </a:extLst>
            </p:cNvPr>
            <p:cNvSpPr txBox="1"/>
            <p:nvPr/>
          </p:nvSpPr>
          <p:spPr>
            <a:xfrm>
              <a:off x="6133663" y="4312418"/>
              <a:ext cx="2824120" cy="39551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Crie os comandos no arquivo  </a:t>
              </a:r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Script.sql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 </a:t>
              </a:r>
              <a:endParaRPr lang="pt-BR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5" name="Gráfico 4" descr="Área de transferência Mista com preenchimento sólido">
              <a:extLst>
                <a:ext uri="{FF2B5EF4-FFF2-40B4-BE49-F238E27FC236}">
                  <a16:creationId xmlns:a16="http://schemas.microsoft.com/office/drawing/2014/main" id="{CC2E5278-A52F-F2E3-9BD4-9286F39D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690806" y="4288749"/>
              <a:ext cx="442857" cy="442857"/>
            </a:xfrm>
            <a:prstGeom prst="rect">
              <a:avLst/>
            </a:prstGeom>
          </p:spPr>
        </p:pic>
      </p:grpSp>
      <p:pic>
        <p:nvPicPr>
          <p:cNvPr id="10" name="Imagem 9">
            <a:extLst>
              <a:ext uri="{FF2B5EF4-FFF2-40B4-BE49-F238E27FC236}">
                <a16:creationId xmlns:a16="http://schemas.microsoft.com/office/drawing/2014/main" id="{210FBFE3-640D-E4F3-95C7-874D28D33A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47833" y="719522"/>
            <a:ext cx="1917666" cy="171814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732272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04D6B165-0C60-AD2B-3E99-DD3198275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Vamos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Exercitar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D2D501E-CCF1-A4E5-B4B0-5B154E99D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45127" y="2126673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4B9D63-AD06-3592-C79F-EA8AC748728A}"/>
              </a:ext>
            </a:extLst>
          </p:cNvPr>
          <p:cNvSpPr txBox="1"/>
          <p:nvPr/>
        </p:nvSpPr>
        <p:spPr>
          <a:xfrm>
            <a:off x="70874" y="718850"/>
            <a:ext cx="615203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Ex02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</a:t>
            </a:r>
            <a:r>
              <a:rPr kumimoji="0" lang="pt-BR" altLang="pt-BR" sz="1600" b="0" i="0" u="none" strike="noStrike" cap="none" normalizeH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Construa um script que crie um banco de dados chamado </a:t>
            </a:r>
            <a:r>
              <a:rPr kumimoji="0" lang="pt-BR" altLang="pt-BR" sz="1600" b="1" i="0" u="none" strike="noStrike" cap="none" normalizeH="0" baseline="0" dirty="0" err="1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cargo_funcionario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contendo as  tabelas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cargo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funcionário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conforme layout abaixo: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28757830-2540-F191-CBEC-266E36918437}"/>
              </a:ext>
            </a:extLst>
          </p:cNvPr>
          <p:cNvGrpSpPr/>
          <p:nvPr/>
        </p:nvGrpSpPr>
        <p:grpSpPr>
          <a:xfrm>
            <a:off x="5768910" y="3942242"/>
            <a:ext cx="3303504" cy="738664"/>
            <a:chOff x="5735323" y="4312418"/>
            <a:chExt cx="3222460" cy="558380"/>
          </a:xfrm>
        </p:grpSpPr>
        <p:sp>
          <p:nvSpPr>
            <p:cNvPr id="4" name="CaixaDeTexto 3">
              <a:extLst>
                <a:ext uri="{FF2B5EF4-FFF2-40B4-BE49-F238E27FC236}">
                  <a16:creationId xmlns:a16="http://schemas.microsoft.com/office/drawing/2014/main" id="{FFF7BE8B-EEB1-8DBE-B465-6CC216F2D273}"/>
                </a:ext>
              </a:extLst>
            </p:cNvPr>
            <p:cNvSpPr txBox="1"/>
            <p:nvPr/>
          </p:nvSpPr>
          <p:spPr>
            <a:xfrm>
              <a:off x="6133663" y="4312418"/>
              <a:ext cx="2824120" cy="558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Contrua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os comandos no arquivo  </a:t>
              </a:r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Script.sql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criado anteriormente </a:t>
              </a:r>
              <a:endParaRPr lang="pt-BR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5" name="Gráfico 4" descr="Área de transferência Mista com preenchimento sólido">
              <a:extLst>
                <a:ext uri="{FF2B5EF4-FFF2-40B4-BE49-F238E27FC236}">
                  <a16:creationId xmlns:a16="http://schemas.microsoft.com/office/drawing/2014/main" id="{CC2E5278-A52F-F2E3-9BD4-9286F39D65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735323" y="4370180"/>
              <a:ext cx="442857" cy="442857"/>
            </a:xfrm>
            <a:prstGeom prst="rect">
              <a:avLst/>
            </a:prstGeom>
          </p:spPr>
        </p:pic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A0F334F-B802-A0B5-8CBE-59BC4700DCFF}"/>
              </a:ext>
            </a:extLst>
          </p:cNvPr>
          <p:cNvSpPr txBox="1"/>
          <p:nvPr/>
        </p:nvSpPr>
        <p:spPr>
          <a:xfrm>
            <a:off x="187416" y="1549847"/>
            <a:ext cx="5989852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cargo_funcionario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cargo (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UNSIGNED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nomecargo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funcionario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idfuncionario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UNSIGNED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nomefuncionario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salariofuncionario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idfuncionario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foreign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1" dirty="0" err="1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cargo (</a:t>
            </a:r>
            <a:r>
              <a:rPr lang="pt-BR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1BC01106-B6D8-3364-30AE-E3B522BC40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0474" y="0"/>
            <a:ext cx="3123526" cy="33972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7613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04D6B165-0C60-AD2B-3E99-DD3198275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>
                <a:solidFill>
                  <a:srgbClr val="0033CC"/>
                </a:solidFill>
                <a:latin typeface="Verdana" panose="020B0604030504040204" pitchFamily="34" charset="0"/>
              </a:rPr>
              <a:t>Vamos Exercitar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D2D501E-CCF1-A4E5-B4B0-5B154E99D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952469" y="2471468"/>
            <a:ext cx="782759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4B9D63-AD06-3592-C79F-EA8AC748728A}"/>
              </a:ext>
            </a:extLst>
          </p:cNvPr>
          <p:cNvSpPr txBox="1"/>
          <p:nvPr/>
        </p:nvSpPr>
        <p:spPr>
          <a:xfrm>
            <a:off x="66607" y="713599"/>
            <a:ext cx="630736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</a:pP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Ex03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 Construa um script que crie um banco de dados chamado </a:t>
            </a:r>
            <a:r>
              <a:rPr lang="pt-BR" altLang="pt-BR" sz="1600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teste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contendo as  tabelas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estado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e </a:t>
            </a:r>
            <a:r>
              <a:rPr kumimoji="0" lang="pt-BR" altLang="pt-BR" sz="16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aluno</a:t>
            </a:r>
            <a:r>
              <a:rPr kumimoji="0" lang="pt-BR" altLang="pt-BR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conforme layout abaixo:</a:t>
            </a:r>
            <a:endParaRPr kumimoji="0" lang="pt-BR" altLang="pt-BR" sz="2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AB062C89-F2C5-9493-8B50-20D34D34DAF4}"/>
              </a:ext>
            </a:extLst>
          </p:cNvPr>
          <p:cNvGrpSpPr/>
          <p:nvPr/>
        </p:nvGrpSpPr>
        <p:grpSpPr>
          <a:xfrm>
            <a:off x="5525240" y="3992191"/>
            <a:ext cx="3349141" cy="738664"/>
            <a:chOff x="5840783" y="4492319"/>
            <a:chExt cx="3266977" cy="558380"/>
          </a:xfrm>
        </p:grpSpPr>
        <p:sp>
          <p:nvSpPr>
            <p:cNvPr id="5" name="CaixaDeTexto 4">
              <a:extLst>
                <a:ext uri="{FF2B5EF4-FFF2-40B4-BE49-F238E27FC236}">
                  <a16:creationId xmlns:a16="http://schemas.microsoft.com/office/drawing/2014/main" id="{B47CD1D8-3B1C-9A9B-1704-3BE7DE060299}"/>
                </a:ext>
              </a:extLst>
            </p:cNvPr>
            <p:cNvSpPr txBox="1"/>
            <p:nvPr/>
          </p:nvSpPr>
          <p:spPr>
            <a:xfrm>
              <a:off x="6283640" y="4492319"/>
              <a:ext cx="2824120" cy="55838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Contrua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os comandos no arquivo  </a:t>
              </a:r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Script.sql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criado anteriormente </a:t>
              </a:r>
              <a:endParaRPr lang="pt-BR" b="1" dirty="0">
                <a:solidFill>
                  <a:schemeClr val="tx1">
                    <a:lumMod val="95000"/>
                    <a:lumOff val="5000"/>
                  </a:schemeClr>
                </a:solidFill>
              </a:endParaRPr>
            </a:p>
          </p:txBody>
        </p:sp>
        <p:pic>
          <p:nvPicPr>
            <p:cNvPr id="6" name="Gráfico 5" descr="Área de transferência Mista com preenchimento sólido">
              <a:extLst>
                <a:ext uri="{FF2B5EF4-FFF2-40B4-BE49-F238E27FC236}">
                  <a16:creationId xmlns:a16="http://schemas.microsoft.com/office/drawing/2014/main" id="{886F0223-42B9-6B1B-385C-B2C166F62E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5840783" y="4492319"/>
              <a:ext cx="442857" cy="442857"/>
            </a:xfrm>
            <a:prstGeom prst="rect">
              <a:avLst/>
            </a:prstGeom>
          </p:spPr>
        </p:pic>
      </p:grpSp>
      <p:pic>
        <p:nvPicPr>
          <p:cNvPr id="8" name="Imagem 7">
            <a:extLst>
              <a:ext uri="{FF2B5EF4-FFF2-40B4-BE49-F238E27FC236}">
                <a16:creationId xmlns:a16="http://schemas.microsoft.com/office/drawing/2014/main" id="{2143915F-7A9A-11B8-93EE-7BCFE0DBA3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73968" y="781977"/>
            <a:ext cx="2423844" cy="283516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7D3A7763-830B-EE9D-E345-58A65D39C318}"/>
              </a:ext>
            </a:extLst>
          </p:cNvPr>
          <p:cNvSpPr txBox="1"/>
          <p:nvPr/>
        </p:nvSpPr>
        <p:spPr>
          <a:xfrm>
            <a:off x="434082" y="1622312"/>
            <a:ext cx="5915278" cy="31085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DATABASE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teste;</a:t>
            </a:r>
          </a:p>
          <a:p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estado (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3B3B3B"/>
                </a:solidFill>
                <a:latin typeface="Consolas" panose="020B0609020204030204" pitchFamily="49" charset="0"/>
              </a:rPr>
              <a:t>descricao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  <a:b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</a:b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EXISTS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aluno (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matricula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nomealuno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40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nota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6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uf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char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1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 NULL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matricula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),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foreign</a:t>
            </a:r>
            <a:r>
              <a:rPr lang="pt-BR" b="1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1" dirty="0">
                <a:solidFill>
                  <a:srgbClr val="00B050"/>
                </a:solidFill>
                <a:effectLst/>
                <a:latin typeface="Consolas" panose="020B0609020204030204" pitchFamily="49" charset="0"/>
              </a:rPr>
              <a:t>uf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1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estado (</a:t>
            </a:r>
            <a:r>
              <a:rPr lang="pt-BR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uf</a:t>
            </a:r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b="1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1752593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DD2E304A-503B-9E2A-F84C-78A0AFDE9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Alterando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colunas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de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uma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93C4AA2-8883-7350-0FDC-28FFCA205AAE}"/>
              </a:ext>
            </a:extLst>
          </p:cNvPr>
          <p:cNvSpPr txBox="1"/>
          <p:nvPr/>
        </p:nvSpPr>
        <p:spPr>
          <a:xfrm>
            <a:off x="133519" y="691268"/>
            <a:ext cx="4612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Alterando</a:t>
            </a:r>
            <a:r>
              <a:rPr lang="en-US" b="1" i="1" dirty="0">
                <a:solidFill>
                  <a:schemeClr val="tx1"/>
                </a:solidFill>
                <a:latin typeface="Verdana" panose="020B0604030504040204" pitchFamily="34" charset="0"/>
              </a:rPr>
              <a:t> o TIPO de </a:t>
            </a:r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coluna</a:t>
            </a:r>
            <a:r>
              <a:rPr lang="en-US" b="1" i="1" dirty="0">
                <a:solidFill>
                  <a:schemeClr val="tx1"/>
                </a:solidFill>
                <a:latin typeface="Verdana" panose="020B0604030504040204" pitchFamily="34" charset="0"/>
              </a:rPr>
              <a:t>: 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C30FC56F-8B18-A992-B670-BFEA76CB92A0}"/>
              </a:ext>
            </a:extLst>
          </p:cNvPr>
          <p:cNvSpPr txBox="1"/>
          <p:nvPr/>
        </p:nvSpPr>
        <p:spPr>
          <a:xfrm>
            <a:off x="133519" y="913599"/>
            <a:ext cx="7841183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1" i="1" dirty="0">
                <a:latin typeface="Consolas" panose="020B0609020204030204" pitchFamily="49" charset="0"/>
              </a:rPr>
              <a:t>  </a:t>
            </a:r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MODIFY COLUMN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column_name1 </a:t>
            </a:r>
            <a:r>
              <a:rPr lang="en-US" sz="1600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new_datatype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… ,</a:t>
            </a:r>
          </a:p>
          <a:p>
            <a:r>
              <a:rPr lang="en-US" sz="1600" b="1" i="1" dirty="0">
                <a:latin typeface="Consolas" panose="020B0609020204030204" pitchFamily="49" charset="0"/>
              </a:rPr>
              <a:t>  </a:t>
            </a:r>
            <a:r>
              <a:rPr lang="en-US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MODIFY</a:t>
            </a:r>
            <a:r>
              <a:rPr lang="en-US" sz="1600" b="1" i="1" dirty="0"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COLUMN</a:t>
            </a:r>
            <a:r>
              <a:rPr lang="en-US" sz="1600" b="1" i="1" dirty="0">
                <a:latin typeface="Consolas" panose="020B0609020204030204" pitchFamily="49" charset="0"/>
              </a:rPr>
              <a:t> </a:t>
            </a:r>
            <a:r>
              <a:rPr lang="en-US" sz="1600" b="1" i="1" dirty="0" err="1">
                <a:latin typeface="Consolas" panose="020B0609020204030204" pitchFamily="49" charset="0"/>
              </a:rPr>
              <a:t>column_namen</a:t>
            </a:r>
            <a:r>
              <a:rPr lang="en-US" sz="1600" b="1" i="1" dirty="0">
                <a:latin typeface="Consolas" panose="020B0609020204030204" pitchFamily="49" charset="0"/>
              </a:rPr>
              <a:t> </a:t>
            </a:r>
            <a:r>
              <a:rPr lang="en-US" sz="1600" b="1" i="1" dirty="0" err="1">
                <a:latin typeface="Consolas" panose="020B0609020204030204" pitchFamily="49" charset="0"/>
              </a:rPr>
              <a:t>new_datatype</a:t>
            </a:r>
            <a:r>
              <a:rPr lang="en-US" sz="1600" b="1" i="1" dirty="0">
                <a:latin typeface="Consolas" panose="020B0609020204030204" pitchFamily="49" charset="0"/>
              </a:rPr>
              <a:t> …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A62F3CB5-1FA3-75CA-1783-93E836A0B7F7}"/>
              </a:ext>
            </a:extLst>
          </p:cNvPr>
          <p:cNvSpPr txBox="1"/>
          <p:nvPr/>
        </p:nvSpPr>
        <p:spPr>
          <a:xfrm>
            <a:off x="99989" y="1960951"/>
            <a:ext cx="69483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ALTER TABLE 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    MODIFY COLUMN 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nome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varchar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(45)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comment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‘nome’,</a:t>
            </a:r>
          </a:p>
          <a:p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MODIFY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COLUMN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cpf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(11)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unsigned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pt-BR" sz="1200" b="1" dirty="0">
              <a:solidFill>
                <a:schemeClr val="tx1"/>
              </a:solidFill>
              <a:latin typeface="Consolas" panose="020B0609020204030204" pitchFamily="49" charset="0"/>
            </a:endParaRP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73B47BDD-ED3E-4D91-9BFF-037B8E0D0A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94674" y="81890"/>
            <a:ext cx="1980603" cy="1481890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D7AF96C0-05AA-26DD-FD7F-A9D8BBD24D2C}"/>
              </a:ext>
            </a:extLst>
          </p:cNvPr>
          <p:cNvSpPr txBox="1"/>
          <p:nvPr/>
        </p:nvSpPr>
        <p:spPr>
          <a:xfrm>
            <a:off x="99989" y="1680533"/>
            <a:ext cx="461246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Ex1: Alterando o tamanho da coluna nome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D82CF2DE-783B-5958-15DA-83A13ADC87B4}"/>
              </a:ext>
            </a:extLst>
          </p:cNvPr>
          <p:cNvGrpSpPr/>
          <p:nvPr/>
        </p:nvGrpSpPr>
        <p:grpSpPr>
          <a:xfrm>
            <a:off x="7083668" y="1590516"/>
            <a:ext cx="1980603" cy="1467271"/>
            <a:chOff x="5381921" y="1639976"/>
            <a:chExt cx="2118287" cy="1581150"/>
          </a:xfrm>
        </p:grpSpPr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A026EE2C-F862-DB5F-80CD-E7E8E13B377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381921" y="1639976"/>
              <a:ext cx="2118287" cy="1581150"/>
            </a:xfrm>
            <a:prstGeom prst="rect">
              <a:avLst/>
            </a:prstGeom>
          </p:spPr>
        </p:pic>
        <p:sp>
          <p:nvSpPr>
            <p:cNvPr id="24" name="Seta: para a Esquerda 23">
              <a:extLst>
                <a:ext uri="{FF2B5EF4-FFF2-40B4-BE49-F238E27FC236}">
                  <a16:creationId xmlns:a16="http://schemas.microsoft.com/office/drawing/2014/main" id="{5D96722E-413C-1573-8723-00B3093E8DA4}"/>
                </a:ext>
              </a:extLst>
            </p:cNvPr>
            <p:cNvSpPr/>
            <p:nvPr/>
          </p:nvSpPr>
          <p:spPr>
            <a:xfrm>
              <a:off x="7104807" y="2052012"/>
              <a:ext cx="275129" cy="4571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Seta: para a Esquerda 25">
              <a:extLst>
                <a:ext uri="{FF2B5EF4-FFF2-40B4-BE49-F238E27FC236}">
                  <a16:creationId xmlns:a16="http://schemas.microsoft.com/office/drawing/2014/main" id="{EFA9BDF6-A006-6A43-82BA-7D0EFEA71C5E}"/>
                </a:ext>
              </a:extLst>
            </p:cNvPr>
            <p:cNvSpPr/>
            <p:nvPr/>
          </p:nvSpPr>
          <p:spPr>
            <a:xfrm>
              <a:off x="7087395" y="2293579"/>
              <a:ext cx="275129" cy="4571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1B1D17F4-060B-0124-02C8-DD139D4608E5}"/>
              </a:ext>
            </a:extLst>
          </p:cNvPr>
          <p:cNvSpPr txBox="1"/>
          <p:nvPr/>
        </p:nvSpPr>
        <p:spPr>
          <a:xfrm>
            <a:off x="210702" y="4063537"/>
            <a:ext cx="8035081" cy="83099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Ex2: Alterando o tamanho da </a:t>
            </a:r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coluna,o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nome e demais parâmetros</a:t>
            </a:r>
          </a:p>
          <a:p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ALTER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TABLE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pessoas </a:t>
            </a:r>
          </a:p>
          <a:p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CHANGE</a:t>
            </a:r>
            <a:r>
              <a:rPr lang="pt-B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COLUMN</a:t>
            </a:r>
            <a:r>
              <a:rPr lang="pt-BR" sz="1600" b="1" dirty="0">
                <a:solidFill>
                  <a:srgbClr val="002060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telefone fone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varchar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(15)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31" name="CaixaDeTexto 30">
            <a:extLst>
              <a:ext uri="{FF2B5EF4-FFF2-40B4-BE49-F238E27FC236}">
                <a16:creationId xmlns:a16="http://schemas.microsoft.com/office/drawing/2014/main" id="{C17A39E1-5316-D754-E424-015B7F6F9AC8}"/>
              </a:ext>
            </a:extLst>
          </p:cNvPr>
          <p:cNvSpPr txBox="1"/>
          <p:nvPr/>
        </p:nvSpPr>
        <p:spPr>
          <a:xfrm>
            <a:off x="32109" y="2854121"/>
            <a:ext cx="495160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Alterando</a:t>
            </a:r>
            <a:r>
              <a:rPr lang="en-US" b="1" i="1" dirty="0">
                <a:solidFill>
                  <a:schemeClr val="tx1"/>
                </a:solidFill>
                <a:latin typeface="Verdana" panose="020B0604030504040204" pitchFamily="34" charset="0"/>
              </a:rPr>
              <a:t> o TIPO e o TAMANHO de </a:t>
            </a:r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coluna</a:t>
            </a:r>
            <a:r>
              <a:rPr lang="en-US" b="1" i="1" dirty="0">
                <a:solidFill>
                  <a:schemeClr val="tx1"/>
                </a:solidFill>
                <a:latin typeface="Verdana" panose="020B0604030504040204" pitchFamily="34" charset="0"/>
              </a:rPr>
              <a:t>: 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2320F534-7AD0-ADDA-671D-AB39177A1668}"/>
              </a:ext>
            </a:extLst>
          </p:cNvPr>
          <p:cNvSpPr txBox="1"/>
          <p:nvPr/>
        </p:nvSpPr>
        <p:spPr>
          <a:xfrm>
            <a:off x="121023" y="3197219"/>
            <a:ext cx="645456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sz="1600" b="1" i="1" dirty="0">
                <a:latin typeface="Consolas" panose="020B0609020204030204" pitchFamily="49" charset="0"/>
              </a:rPr>
              <a:t>  </a:t>
            </a:r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CHANGE COLUMN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column_name1 </a:t>
            </a:r>
            <a:r>
              <a:rPr lang="en-US" sz="1600" b="1" i="1" dirty="0">
                <a:latin typeface="Consolas" panose="020B0609020204030204" pitchFamily="49" charset="0"/>
              </a:rPr>
              <a:t>new_name1 </a:t>
            </a:r>
            <a:r>
              <a:rPr lang="en-US" sz="1600" b="1" i="1" dirty="0" err="1">
                <a:latin typeface="Consolas" panose="020B0609020204030204" pitchFamily="49" charset="0"/>
              </a:rPr>
              <a:t>new_</a:t>
            </a:r>
            <a:r>
              <a:rPr lang="en-US" sz="1600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i="1" dirty="0">
                <a:latin typeface="Consolas" panose="020B0609020204030204" pitchFamily="49" charset="0"/>
              </a:rPr>
              <a:t>…,</a:t>
            </a:r>
            <a:endParaRPr lang="en-US" sz="1600" b="1" i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r>
              <a:rPr lang="en-US" sz="1600" b="1" i="1" dirty="0">
                <a:latin typeface="Consolas" panose="020B0609020204030204" pitchFamily="49" charset="0"/>
              </a:rPr>
              <a:t>  </a:t>
            </a:r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CHANGE COLUMN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column_namen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sz="1600" b="1" i="1" dirty="0" err="1">
                <a:latin typeface="Consolas" panose="020B0609020204030204" pitchFamily="49" charset="0"/>
              </a:rPr>
              <a:t>new_namen</a:t>
            </a:r>
            <a:r>
              <a:rPr lang="en-US" sz="1600" b="1" i="1" dirty="0">
                <a:latin typeface="Consolas" panose="020B0609020204030204" pitchFamily="49" charset="0"/>
              </a:rPr>
              <a:t> </a:t>
            </a:r>
            <a:r>
              <a:rPr lang="en-US" sz="1600" b="1" i="1" dirty="0" err="1">
                <a:latin typeface="Consolas" panose="020B0609020204030204" pitchFamily="49" charset="0"/>
              </a:rPr>
              <a:t>new_</a:t>
            </a:r>
            <a:r>
              <a:rPr lang="en-US" sz="1600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datatype</a:t>
            </a:r>
            <a:r>
              <a:rPr lang="en-US" sz="16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…;</a:t>
            </a: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EB2A7AA7-573F-FDA7-42E8-36C7EC9217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8345" y="3197219"/>
            <a:ext cx="2015926" cy="1497545"/>
          </a:xfrm>
          <a:prstGeom prst="rect">
            <a:avLst/>
          </a:prstGeom>
        </p:spPr>
      </p:pic>
      <p:sp>
        <p:nvSpPr>
          <p:cNvPr id="39" name="Seta: para a Esquerda 38">
            <a:extLst>
              <a:ext uri="{FF2B5EF4-FFF2-40B4-BE49-F238E27FC236}">
                <a16:creationId xmlns:a16="http://schemas.microsoft.com/office/drawing/2014/main" id="{5ED82A1A-CAD1-052D-9333-589C65254333}"/>
              </a:ext>
            </a:extLst>
          </p:cNvPr>
          <p:cNvSpPr/>
          <p:nvPr/>
        </p:nvSpPr>
        <p:spPr>
          <a:xfrm>
            <a:off x="8517462" y="4527397"/>
            <a:ext cx="275129" cy="45719"/>
          </a:xfrm>
          <a:prstGeom prst="lef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703245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20" grpId="0"/>
      <p:bldP spid="29" grpId="0" animBg="1"/>
      <p:bldP spid="31" grpId="0"/>
      <p:bldP spid="34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DD2E304A-503B-9E2A-F84C-78A0AFDE9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61339" y="175781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Eliminando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colunas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de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uma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88CC7429-DBD4-F3FC-7DD1-5E1D62037D86}"/>
              </a:ext>
            </a:extLst>
          </p:cNvPr>
          <p:cNvSpPr txBox="1"/>
          <p:nvPr/>
        </p:nvSpPr>
        <p:spPr>
          <a:xfrm>
            <a:off x="96403" y="846227"/>
            <a:ext cx="4847829" cy="10464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ALTER TABLE </a:t>
            </a:r>
            <a:r>
              <a:rPr lang="en-US" sz="1600" b="1" i="1" dirty="0" err="1">
                <a:latin typeface="Consolas" panose="020B0609020204030204" pitchFamily="49" charset="0"/>
              </a:rPr>
              <a:t>table_name</a:t>
            </a:r>
            <a:b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</a:b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DROP COLUMN </a:t>
            </a:r>
            <a:r>
              <a:rPr lang="en-US" sz="1600" b="1" i="1" dirty="0">
                <a:latin typeface="Consolas" panose="020B0609020204030204" pitchFamily="49" charset="0"/>
              </a:rPr>
              <a:t>column_name1, </a:t>
            </a:r>
          </a:p>
          <a:p>
            <a:r>
              <a:rPr lang="en-US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 DROP COLUMN </a:t>
            </a:r>
            <a:r>
              <a:rPr lang="en-US" sz="1600" b="1" i="1" dirty="0" err="1">
                <a:latin typeface="Consolas" panose="020B0609020204030204" pitchFamily="49" charset="0"/>
              </a:rPr>
              <a:t>column_namen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;</a:t>
            </a:r>
          </a:p>
          <a:p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F930217E-74B5-4137-A30B-0A5CECCA0690}"/>
              </a:ext>
            </a:extLst>
          </p:cNvPr>
          <p:cNvSpPr txBox="1"/>
          <p:nvPr/>
        </p:nvSpPr>
        <p:spPr>
          <a:xfrm>
            <a:off x="110333" y="1712847"/>
            <a:ext cx="4621058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Ex: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Eliminando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a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coluna</a:t>
            </a:r>
            <a:r>
              <a:rPr lang="en-US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fone</a:t>
            </a:r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endParaRPr lang="en-US" sz="16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  ALTER TABLE </a:t>
            </a:r>
            <a:r>
              <a:rPr lang="en-US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pessoas</a:t>
            </a:r>
            <a:r>
              <a:rPr lang="en-US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 DROP COLUMN </a:t>
            </a:r>
            <a:r>
              <a:rPr lang="en-US" sz="16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fone</a:t>
            </a:r>
            <a:r>
              <a:rPr lang="en-US" sz="1600" dirty="0">
                <a:solidFill>
                  <a:srgbClr val="0000CD"/>
                </a:solidFill>
                <a:latin typeface="Consolas" panose="020B0609020204030204" pitchFamily="49" charset="0"/>
              </a:rPr>
              <a:t>;</a:t>
            </a:r>
            <a:endParaRPr lang="pt-BR" dirty="0">
              <a:solidFill>
                <a:srgbClr val="0000CD"/>
              </a:solidFill>
              <a:latin typeface="Consolas" panose="020B0609020204030204" pitchFamily="49" charset="0"/>
            </a:endParaRPr>
          </a:p>
        </p:txBody>
      </p:sp>
      <p:pic>
        <p:nvPicPr>
          <p:cNvPr id="20" name="Imagem 19">
            <a:extLst>
              <a:ext uri="{FF2B5EF4-FFF2-40B4-BE49-F238E27FC236}">
                <a16:creationId xmlns:a16="http://schemas.microsoft.com/office/drawing/2014/main" id="{6BF4853C-14D5-1EE1-89EF-14D46D78D0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059" y="1136305"/>
            <a:ext cx="2217892" cy="1467723"/>
          </a:xfrm>
          <a:prstGeom prst="rect">
            <a:avLst/>
          </a:prstGeom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DBD872DF-9780-0CFF-8660-EA34830842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11496" y="1893"/>
            <a:ext cx="2132504" cy="1584146"/>
          </a:xfrm>
          <a:prstGeom prst="rect">
            <a:avLst/>
          </a:prstGeom>
        </p:spPr>
      </p:pic>
      <p:sp>
        <p:nvSpPr>
          <p:cNvPr id="24" name="CaixaDeTexto 23">
            <a:extLst>
              <a:ext uri="{FF2B5EF4-FFF2-40B4-BE49-F238E27FC236}">
                <a16:creationId xmlns:a16="http://schemas.microsoft.com/office/drawing/2014/main" id="{9ADABB92-CB8C-A02A-00BB-30D21B3A0170}"/>
              </a:ext>
            </a:extLst>
          </p:cNvPr>
          <p:cNvSpPr txBox="1"/>
          <p:nvPr/>
        </p:nvSpPr>
        <p:spPr>
          <a:xfrm>
            <a:off x="110333" y="3140594"/>
            <a:ext cx="9233484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en-US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column_name1 datatype </a:t>
            </a:r>
            <a:r>
              <a:rPr lang="pt-BR" b="1" i="1" dirty="0">
                <a:latin typeface="Consolas" panose="020B0609020204030204" pitchFamily="49" charset="0"/>
              </a:rPr>
              <a:t>[</a:t>
            </a:r>
            <a:r>
              <a:rPr lang="pt-BR" b="1" i="1" dirty="0" err="1">
                <a:latin typeface="Consolas" panose="020B0609020204030204" pitchFamily="49" charset="0"/>
              </a:rPr>
              <a:t>signed|unsigned</a:t>
            </a:r>
            <a:r>
              <a:rPr lang="pt-BR" b="1" i="1" dirty="0">
                <a:latin typeface="Consolas" panose="020B0609020204030204" pitchFamily="49" charset="0"/>
              </a:rPr>
              <a:t>][</a:t>
            </a:r>
            <a:r>
              <a:rPr lang="pt-BR" b="1" i="1" dirty="0" err="1">
                <a:latin typeface="Consolas" panose="020B0609020204030204" pitchFamily="49" charset="0"/>
              </a:rPr>
              <a:t>not</a:t>
            </a:r>
            <a:r>
              <a:rPr lang="pt-BR" b="1" i="1" dirty="0">
                <a:latin typeface="Consolas" panose="020B0609020204030204" pitchFamily="49" charset="0"/>
              </a:rPr>
              <a:t> </a:t>
            </a:r>
            <a:r>
              <a:rPr lang="pt-BR" b="1" i="1" dirty="0" err="1">
                <a:latin typeface="Consolas" panose="020B0609020204030204" pitchFamily="49" charset="0"/>
              </a:rPr>
              <a:t>null|null</a:t>
            </a:r>
            <a:r>
              <a:rPr lang="pt-BR" b="1" i="1" dirty="0">
                <a:latin typeface="Consolas" panose="020B0609020204030204" pitchFamily="49" charset="0"/>
              </a:rPr>
              <a:t>][default valor][</a:t>
            </a:r>
            <a:r>
              <a:rPr lang="pt-BR" b="1" i="1" dirty="0" err="1">
                <a:latin typeface="Consolas" panose="020B0609020204030204" pitchFamily="49" charset="0"/>
              </a:rPr>
              <a:t>comment</a:t>
            </a:r>
            <a:r>
              <a:rPr lang="pt-BR" b="1" i="1" dirty="0">
                <a:latin typeface="Consolas" panose="020B0609020204030204" pitchFamily="49" charset="0"/>
              </a:rPr>
              <a:t> ‘</a:t>
            </a:r>
            <a:r>
              <a:rPr lang="pt-BR" b="1" i="1" dirty="0" err="1">
                <a:latin typeface="Consolas" panose="020B0609020204030204" pitchFamily="49" charset="0"/>
              </a:rPr>
              <a:t>txt</a:t>
            </a:r>
            <a:r>
              <a:rPr lang="pt-BR" b="1" i="1" dirty="0">
                <a:latin typeface="Consolas" panose="020B0609020204030204" pitchFamily="49" charset="0"/>
              </a:rPr>
              <a:t>’]</a:t>
            </a:r>
            <a:r>
              <a:rPr lang="en-US" b="1" i="1" dirty="0">
                <a:latin typeface="Consolas" panose="020B0609020204030204" pitchFamily="49" charset="0"/>
              </a:rPr>
              <a:t>, </a:t>
            </a:r>
          </a:p>
          <a:p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ADD</a:t>
            </a:r>
            <a:r>
              <a:rPr lang="en-US" b="1" dirty="0">
                <a:latin typeface="Consolas" panose="020B0609020204030204" pitchFamily="49" charset="0"/>
              </a:rPr>
              <a:t> </a:t>
            </a:r>
            <a:r>
              <a:rPr lang="en-US" b="1" i="1" dirty="0">
                <a:latin typeface="Consolas" panose="020B0609020204030204" pitchFamily="49" charset="0"/>
              </a:rPr>
              <a:t>column_name1 datatype </a:t>
            </a:r>
            <a:r>
              <a:rPr lang="pt-BR" b="1" i="1" dirty="0">
                <a:latin typeface="Consolas" panose="020B0609020204030204" pitchFamily="49" charset="0"/>
              </a:rPr>
              <a:t>[</a:t>
            </a:r>
            <a:r>
              <a:rPr lang="pt-BR" b="1" i="1" dirty="0" err="1">
                <a:latin typeface="Consolas" panose="020B0609020204030204" pitchFamily="49" charset="0"/>
              </a:rPr>
              <a:t>signed|unsigned</a:t>
            </a:r>
            <a:r>
              <a:rPr lang="pt-BR" b="1" i="1" dirty="0">
                <a:latin typeface="Consolas" panose="020B0609020204030204" pitchFamily="49" charset="0"/>
              </a:rPr>
              <a:t>][</a:t>
            </a:r>
            <a:r>
              <a:rPr lang="pt-BR" b="1" i="1" dirty="0" err="1">
                <a:latin typeface="Consolas" panose="020B0609020204030204" pitchFamily="49" charset="0"/>
              </a:rPr>
              <a:t>not</a:t>
            </a:r>
            <a:r>
              <a:rPr lang="pt-BR" b="1" i="1" dirty="0">
                <a:latin typeface="Consolas" panose="020B0609020204030204" pitchFamily="49" charset="0"/>
              </a:rPr>
              <a:t> </a:t>
            </a:r>
            <a:r>
              <a:rPr lang="pt-BR" b="1" i="1" dirty="0" err="1">
                <a:latin typeface="Consolas" panose="020B0609020204030204" pitchFamily="49" charset="0"/>
              </a:rPr>
              <a:t>null|null</a:t>
            </a:r>
            <a:r>
              <a:rPr lang="pt-BR" b="1" i="1" dirty="0">
                <a:latin typeface="Consolas" panose="020B0609020204030204" pitchFamily="49" charset="0"/>
              </a:rPr>
              <a:t>][default valor][</a:t>
            </a:r>
            <a:r>
              <a:rPr lang="pt-BR" b="1" i="1" dirty="0" err="1">
                <a:latin typeface="Consolas" panose="020B0609020204030204" pitchFamily="49" charset="0"/>
              </a:rPr>
              <a:t>comment</a:t>
            </a:r>
            <a:r>
              <a:rPr lang="pt-BR" b="1" i="1" dirty="0">
                <a:latin typeface="Consolas" panose="020B0609020204030204" pitchFamily="49" charset="0"/>
              </a:rPr>
              <a:t> ‘</a:t>
            </a:r>
            <a:r>
              <a:rPr lang="pt-BR" b="1" i="1" dirty="0" err="1">
                <a:latin typeface="Consolas" panose="020B0609020204030204" pitchFamily="49" charset="0"/>
              </a:rPr>
              <a:t>txt</a:t>
            </a:r>
            <a:r>
              <a:rPr lang="pt-BR" b="1" i="1" dirty="0">
                <a:latin typeface="Consolas" panose="020B0609020204030204" pitchFamily="49" charset="0"/>
              </a:rPr>
              <a:t>’]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cxnSp>
        <p:nvCxnSpPr>
          <p:cNvPr id="28" name="Conector reto 27">
            <a:extLst>
              <a:ext uri="{FF2B5EF4-FFF2-40B4-BE49-F238E27FC236}">
                <a16:creationId xmlns:a16="http://schemas.microsoft.com/office/drawing/2014/main" id="{3C33C0F5-8305-FA2D-4EEA-D3A64ED30723}"/>
              </a:ext>
            </a:extLst>
          </p:cNvPr>
          <p:cNvCxnSpPr/>
          <p:nvPr/>
        </p:nvCxnSpPr>
        <p:spPr>
          <a:xfrm>
            <a:off x="96403" y="2678464"/>
            <a:ext cx="8926216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 Box 4">
            <a:extLst>
              <a:ext uri="{FF2B5EF4-FFF2-40B4-BE49-F238E27FC236}">
                <a16:creationId xmlns:a16="http://schemas.microsoft.com/office/drawing/2014/main" id="{958EA84D-362A-F57B-7ECF-235DC9A651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6403" y="2711759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Adicionando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colunas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em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uma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7BBCDA62-0503-D8BD-6B3F-5F98E8FCDE98}"/>
              </a:ext>
            </a:extLst>
          </p:cNvPr>
          <p:cNvSpPr txBox="1"/>
          <p:nvPr/>
        </p:nvSpPr>
        <p:spPr>
          <a:xfrm>
            <a:off x="96403" y="3967437"/>
            <a:ext cx="886737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600" b="1" dirty="0">
                <a:latin typeface="Consolas" panose="020B0609020204030204" pitchFamily="49" charset="0"/>
              </a:rPr>
              <a:t>Ex: </a:t>
            </a:r>
            <a:r>
              <a:rPr lang="en-US" sz="1600" b="1" dirty="0" err="1">
                <a:latin typeface="Consolas" panose="020B0609020204030204" pitchFamily="49" charset="0"/>
              </a:rPr>
              <a:t>Adicionado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uma</a:t>
            </a:r>
            <a:r>
              <a:rPr lang="en-US" sz="1600" b="1" dirty="0">
                <a:latin typeface="Consolas" panose="020B0609020204030204" pitchFamily="49" charset="0"/>
              </a:rPr>
              <a:t> </a:t>
            </a:r>
            <a:r>
              <a:rPr lang="en-US" sz="1600" b="1" dirty="0" err="1">
                <a:latin typeface="Consolas" panose="020B0609020204030204" pitchFamily="49" charset="0"/>
              </a:rPr>
              <a:t>coluna</a:t>
            </a:r>
            <a:endParaRPr lang="en-US" sz="1600" b="1" dirty="0"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ALTER TABLE 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 ADD 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telefone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varchar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(10) </a:t>
            </a:r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not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null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comment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‘telefone’;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 </a:t>
            </a:r>
          </a:p>
        </p:txBody>
      </p: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C5197A1D-2F96-8D45-38C1-FE19653C17F7}"/>
              </a:ext>
            </a:extLst>
          </p:cNvPr>
          <p:cNvGrpSpPr/>
          <p:nvPr/>
        </p:nvGrpSpPr>
        <p:grpSpPr>
          <a:xfrm>
            <a:off x="7053064" y="1653115"/>
            <a:ext cx="1980603" cy="1467271"/>
            <a:chOff x="5381921" y="1639976"/>
            <a:chExt cx="2118287" cy="1581150"/>
          </a:xfrm>
        </p:grpSpPr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B67C9E6F-3BB1-E6F5-DB48-C70204392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381921" y="1639976"/>
              <a:ext cx="2118287" cy="1581150"/>
            </a:xfrm>
            <a:prstGeom prst="rect">
              <a:avLst/>
            </a:prstGeom>
          </p:spPr>
        </p:pic>
        <p:sp>
          <p:nvSpPr>
            <p:cNvPr id="38" name="Seta: para a Esquerda 37">
              <a:extLst>
                <a:ext uri="{FF2B5EF4-FFF2-40B4-BE49-F238E27FC236}">
                  <a16:creationId xmlns:a16="http://schemas.microsoft.com/office/drawing/2014/main" id="{4BE32FF3-353E-0D70-6881-ED90A4CB2986}"/>
                </a:ext>
              </a:extLst>
            </p:cNvPr>
            <p:cNvSpPr/>
            <p:nvPr/>
          </p:nvSpPr>
          <p:spPr>
            <a:xfrm>
              <a:off x="7104704" y="3008626"/>
              <a:ext cx="275129" cy="45719"/>
            </a:xfrm>
            <a:prstGeom prst="lef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21371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24" grpId="0"/>
      <p:bldP spid="29" grpId="0"/>
      <p:bldP spid="3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04D6B165-0C60-AD2B-3E99-DD3198275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Vamos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Exercitar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159EE9-40AF-77AE-E181-FF07DF49691B}"/>
              </a:ext>
            </a:extLst>
          </p:cNvPr>
          <p:cNvSpPr txBox="1"/>
          <p:nvPr/>
        </p:nvSpPr>
        <p:spPr>
          <a:xfrm>
            <a:off x="92106" y="755611"/>
            <a:ext cx="7042471" cy="17633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pt-BR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Ex04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 Utilizando a tabela Pessoas do banco  </a:t>
            </a:r>
            <a:r>
              <a:rPr lang="pt-BR" b="1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bdtreinarecife</a:t>
            </a:r>
            <a:r>
              <a:rPr lang="pt-BR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faça:</a:t>
            </a:r>
          </a:p>
          <a:p>
            <a:pPr marL="377825" lvl="1">
              <a:lnSpc>
                <a:spcPct val="107000"/>
              </a:lnSpc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a) Altere o tamanho da coluna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nome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para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varchar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30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pPr marL="377825" lvl="1">
              <a:lnSpc>
                <a:spcPct val="107000"/>
              </a:lnSpc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b)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Remo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 as colunas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UF e telefone</a:t>
            </a:r>
          </a:p>
          <a:p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 c) Inclua uma coluna chamada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dataNascimento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com o tipo Date;</a:t>
            </a:r>
          </a:p>
          <a:p>
            <a:pPr marL="377825" lvl="1">
              <a:lnSpc>
                <a:spcPct val="107000"/>
              </a:lnSpc>
            </a:pP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d) Inclua coluna  </a:t>
            </a:r>
            <a:r>
              <a:rPr lang="pt-BR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fone </a:t>
            </a:r>
            <a:r>
              <a:rPr lang="pt-BR" b="1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varchar</a:t>
            </a:r>
            <a:r>
              <a:rPr lang="pt-BR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(10)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pt-BR" dirty="0">
                <a:ea typeface="Verdana" panose="020B0604030504040204" pitchFamily="34" charset="0"/>
              </a:rPr>
              <a:t>        e)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Altere o nome da coluna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fone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para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telefone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varchar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(15)</a:t>
            </a:r>
          </a:p>
          <a:p>
            <a:r>
              <a:rPr lang="pt-BR" dirty="0">
                <a:ea typeface="Verdana" panose="020B0604030504040204" pitchFamily="34" charset="0"/>
              </a:rPr>
              <a:t>        f) 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Inclua uma coluna cham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ada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email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varchar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100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posições</a:t>
            </a:r>
            <a:endParaRPr lang="pt-BR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D2D501E-CCF1-A4E5-B4B0-5B154E99D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67" y="2114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26DF6FB-6368-B9C0-1664-866979FD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7" y="21975"/>
            <a:ext cx="2318189" cy="20925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5B38914-6158-49AC-9BCB-1D7DA733B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733" y="2542010"/>
            <a:ext cx="2535161" cy="2200158"/>
          </a:xfrm>
          <a:prstGeom prst="rect">
            <a:avLst/>
          </a:prstGeom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90A87592-6042-DDB9-E85B-FC3CB27FCB10}"/>
              </a:ext>
            </a:extLst>
          </p:cNvPr>
          <p:cNvSpPr txBox="1"/>
          <p:nvPr/>
        </p:nvSpPr>
        <p:spPr>
          <a:xfrm>
            <a:off x="517384" y="3337608"/>
            <a:ext cx="5102576" cy="5330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>
              <a:lnSpc>
                <a:spcPct val="107000"/>
              </a:lnSpc>
            </a:pP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Ao final deste exercício verifique de sua tabela ficou com esta estrutura ao lado:</a:t>
            </a:r>
          </a:p>
        </p:txBody>
      </p:sp>
    </p:spTree>
    <p:extLst>
      <p:ext uri="{BB962C8B-B14F-4D97-AF65-F5344CB8AC3E}">
        <p14:creationId xmlns:p14="http://schemas.microsoft.com/office/powerpoint/2010/main" val="57616449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04D6B165-0C60-AD2B-3E99-DD3198275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Resposta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ao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Exercício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6159EE9-40AF-77AE-E181-FF07DF49691B}"/>
              </a:ext>
            </a:extLst>
          </p:cNvPr>
          <p:cNvSpPr txBox="1"/>
          <p:nvPr/>
        </p:nvSpPr>
        <p:spPr>
          <a:xfrm>
            <a:off x="92106" y="755611"/>
            <a:ext cx="7042471" cy="30559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>
              <a:lnSpc>
                <a:spcPct val="107000"/>
              </a:lnSpc>
              <a:spcAft>
                <a:spcPts val="800"/>
              </a:spcAft>
              <a:buFont typeface="Wingdings" panose="05000000000000000000" pitchFamily="2" charset="2"/>
              <a:buChar char="q"/>
            </a:pPr>
            <a:r>
              <a:rPr lang="pt-BR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Ex04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 Utilizando a tabela Pessoas do banco  </a:t>
            </a:r>
            <a:r>
              <a:rPr lang="pt-BR" b="1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bdtreinarecife</a:t>
            </a:r>
            <a:r>
              <a:rPr lang="pt-BR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faça:</a:t>
            </a:r>
          </a:p>
          <a:p>
            <a:pPr marL="377825" lvl="1">
              <a:lnSpc>
                <a:spcPct val="107000"/>
              </a:lnSpc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a) Altere o tamanho da coluna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nome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para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varchar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30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)</a:t>
            </a:r>
          </a:p>
          <a:p>
            <a:r>
              <a:rPr lang="pt-BR" dirty="0">
                <a:solidFill>
                  <a:schemeClr val="accent1"/>
                </a:solidFill>
              </a:rPr>
              <a:t>             ALTER TABLE pessoas MODIFY COLUMN nome </a:t>
            </a:r>
            <a:r>
              <a:rPr lang="pt-BR" dirty="0" err="1">
                <a:solidFill>
                  <a:schemeClr val="accent1"/>
                </a:solidFill>
              </a:rPr>
              <a:t>varchar</a:t>
            </a:r>
            <a:r>
              <a:rPr lang="pt-BR" dirty="0">
                <a:solidFill>
                  <a:schemeClr val="accent1"/>
                </a:solidFill>
              </a:rPr>
              <a:t>(30);</a:t>
            </a:r>
          </a:p>
          <a:p>
            <a:pPr marL="377825" lvl="1">
              <a:lnSpc>
                <a:spcPct val="107000"/>
              </a:lnSpc>
            </a:pP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b)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Remo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 as colunas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UF e telefone</a:t>
            </a:r>
          </a:p>
          <a:p>
            <a:r>
              <a:rPr lang="pt-BR" dirty="0">
                <a:solidFill>
                  <a:schemeClr val="accent1"/>
                </a:solidFill>
              </a:rPr>
              <a:t>            ALTER TABLE pessoas DROP </a:t>
            </a:r>
            <a:r>
              <a:rPr lang="pt-BR" dirty="0" err="1">
                <a:solidFill>
                  <a:schemeClr val="accent1"/>
                </a:solidFill>
              </a:rPr>
              <a:t>column</a:t>
            </a:r>
            <a:r>
              <a:rPr lang="pt-BR" dirty="0">
                <a:solidFill>
                  <a:schemeClr val="accent1"/>
                </a:solidFill>
              </a:rPr>
              <a:t> uf, DROP </a:t>
            </a:r>
            <a:r>
              <a:rPr lang="pt-BR" dirty="0" err="1">
                <a:solidFill>
                  <a:schemeClr val="accent1"/>
                </a:solidFill>
              </a:rPr>
              <a:t>column</a:t>
            </a:r>
            <a:r>
              <a:rPr lang="pt-BR" dirty="0">
                <a:solidFill>
                  <a:schemeClr val="accent1"/>
                </a:solidFill>
              </a:rPr>
              <a:t> telefone;	</a:t>
            </a:r>
          </a:p>
          <a:p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     c) Inclua uma coluna chamada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dataNascimento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com o tipo Date;</a:t>
            </a:r>
          </a:p>
          <a:p>
            <a:r>
              <a:rPr lang="pt-BR" dirty="0">
                <a:solidFill>
                  <a:schemeClr val="accent1"/>
                </a:solidFill>
              </a:rPr>
              <a:t>            ALTER TABLE pessoas ADD  </a:t>
            </a:r>
            <a:r>
              <a:rPr lang="pt-BR" dirty="0" err="1">
                <a:solidFill>
                  <a:schemeClr val="accent1"/>
                </a:solidFill>
              </a:rPr>
              <a:t>datanascimento</a:t>
            </a:r>
            <a:r>
              <a:rPr lang="pt-BR" dirty="0">
                <a:solidFill>
                  <a:schemeClr val="accent1"/>
                </a:solidFill>
              </a:rPr>
              <a:t> date;</a:t>
            </a:r>
            <a:endParaRPr lang="pt-BR" dirty="0">
              <a:solidFill>
                <a:schemeClr val="accent1"/>
              </a:solidFill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pPr marL="377825" lvl="1">
              <a:lnSpc>
                <a:spcPct val="107000"/>
              </a:lnSpc>
            </a:pP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d) Inclua coluna  </a:t>
            </a:r>
            <a:r>
              <a:rPr lang="pt-BR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fone </a:t>
            </a:r>
            <a:r>
              <a:rPr lang="pt-BR" b="1" dirty="0" err="1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varchar</a:t>
            </a:r>
            <a:r>
              <a:rPr lang="pt-BR" b="1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(10)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;</a:t>
            </a:r>
          </a:p>
          <a:p>
            <a:r>
              <a:rPr lang="pt-BR" dirty="0">
                <a:solidFill>
                  <a:schemeClr val="accent1"/>
                </a:solidFill>
              </a:rPr>
              <a:t>           ALTER TABLE pessoas ADD  fone </a:t>
            </a:r>
            <a:r>
              <a:rPr lang="pt-BR" dirty="0" err="1">
                <a:solidFill>
                  <a:schemeClr val="accent1"/>
                </a:solidFill>
              </a:rPr>
              <a:t>varchar</a:t>
            </a:r>
            <a:r>
              <a:rPr lang="pt-BR" dirty="0">
                <a:solidFill>
                  <a:schemeClr val="accent1"/>
                </a:solidFill>
              </a:rPr>
              <a:t>(10) ;</a:t>
            </a:r>
          </a:p>
          <a:p>
            <a:r>
              <a:rPr lang="pt-BR" dirty="0">
                <a:ea typeface="Verdana" panose="020B0604030504040204" pitchFamily="34" charset="0"/>
              </a:rPr>
              <a:t>       e)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Altere o nome da coluna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fone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para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telefone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varchar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(15)</a:t>
            </a:r>
          </a:p>
          <a:p>
            <a:r>
              <a:rPr lang="pt-BR" dirty="0">
                <a:solidFill>
                  <a:schemeClr val="accent1"/>
                </a:solidFill>
              </a:rPr>
              <a:t>           ALTER TABLE pessoas CHANGE  </a:t>
            </a:r>
            <a:r>
              <a:rPr lang="pt-BR" dirty="0" err="1">
                <a:solidFill>
                  <a:schemeClr val="accent1"/>
                </a:solidFill>
              </a:rPr>
              <a:t>column</a:t>
            </a:r>
            <a:r>
              <a:rPr lang="pt-BR" dirty="0">
                <a:solidFill>
                  <a:schemeClr val="accent1"/>
                </a:solidFill>
              </a:rPr>
              <a:t> fone telefone </a:t>
            </a:r>
            <a:r>
              <a:rPr lang="pt-BR" dirty="0" err="1">
                <a:solidFill>
                  <a:schemeClr val="accent1"/>
                </a:solidFill>
              </a:rPr>
              <a:t>varchar</a:t>
            </a:r>
            <a:r>
              <a:rPr lang="pt-BR" dirty="0">
                <a:solidFill>
                  <a:schemeClr val="accent1"/>
                </a:solidFill>
              </a:rPr>
              <a:t>(15);</a:t>
            </a:r>
          </a:p>
          <a:p>
            <a:r>
              <a:rPr lang="pt-BR" dirty="0">
                <a:ea typeface="Verdana" panose="020B0604030504040204" pitchFamily="34" charset="0"/>
              </a:rPr>
              <a:t>       f) </a:t>
            </a:r>
            <a:r>
              <a:rPr lang="pt-BR" dirty="0">
                <a:effectLst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Inclua uma coluna cham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ada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email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 err="1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varchar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com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b="1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100</a:t>
            </a:r>
            <a:r>
              <a:rPr lang="pt-BR" dirty="0"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posições</a:t>
            </a:r>
            <a:endParaRPr lang="pt-BR" b="1" dirty="0">
              <a:effectLst/>
              <a:latin typeface="Verdana" panose="020B0604030504040204" pitchFamily="34" charset="0"/>
              <a:ea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pt-BR" dirty="0">
                <a:solidFill>
                  <a:schemeClr val="accent1"/>
                </a:solidFill>
              </a:rPr>
              <a:t>           ALTER TABLE pessoas </a:t>
            </a:r>
            <a:r>
              <a:rPr lang="pt-BR" dirty="0" err="1">
                <a:solidFill>
                  <a:schemeClr val="accent1"/>
                </a:solidFill>
              </a:rPr>
              <a:t>add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 err="1">
                <a:solidFill>
                  <a:schemeClr val="accent1"/>
                </a:solidFill>
              </a:rPr>
              <a:t>email</a:t>
            </a:r>
            <a:r>
              <a:rPr lang="pt-BR" dirty="0">
                <a:solidFill>
                  <a:schemeClr val="accent1"/>
                </a:solidFill>
              </a:rPr>
              <a:t> </a:t>
            </a:r>
            <a:r>
              <a:rPr lang="pt-BR" dirty="0" err="1">
                <a:solidFill>
                  <a:schemeClr val="accent1"/>
                </a:solidFill>
              </a:rPr>
              <a:t>varchar</a:t>
            </a:r>
            <a:r>
              <a:rPr lang="pt-BR" dirty="0">
                <a:solidFill>
                  <a:schemeClr val="accent1"/>
                </a:solidFill>
              </a:rPr>
              <a:t>(100);</a:t>
            </a:r>
          </a:p>
        </p:txBody>
      </p:sp>
      <p:sp>
        <p:nvSpPr>
          <p:cNvPr id="9" name="Rectangle 3">
            <a:extLst>
              <a:ext uri="{FF2B5EF4-FFF2-40B4-BE49-F238E27FC236}">
                <a16:creationId xmlns:a16="http://schemas.microsoft.com/office/drawing/2014/main" id="{3D2D501E-CCF1-A4E5-B4B0-5B154E99D1AE}"/>
              </a:ext>
            </a:extLst>
          </p:cNvPr>
          <p:cNvSpPr>
            <a:spLocks noChangeArrowheads="1"/>
          </p:cNvSpPr>
          <p:nvPr/>
        </p:nvSpPr>
        <p:spPr bwMode="auto">
          <a:xfrm>
            <a:off x="804667" y="2114549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pt-BR" altLang="pt-B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F26DF6FB-6368-B9C0-1664-866979FD52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1067" y="21975"/>
            <a:ext cx="2318189" cy="2092574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05B38914-6158-49AC-9BCB-1D7DA733B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16733" y="2542010"/>
            <a:ext cx="2535161" cy="22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30495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DD2E304A-503B-9E2A-F84C-78A0AFDE9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Criando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a PK  -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Após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a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criação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da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DFDDA88A-1515-6148-978E-97245F4534F0}"/>
              </a:ext>
            </a:extLst>
          </p:cNvPr>
          <p:cNvSpPr txBox="1"/>
          <p:nvPr/>
        </p:nvSpPr>
        <p:spPr>
          <a:xfrm>
            <a:off x="178501" y="925894"/>
            <a:ext cx="861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ALTER TABLE </a:t>
            </a:r>
            <a:r>
              <a:rPr lang="pt-BR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nomedatabela</a:t>
            </a:r>
            <a:r>
              <a:rPr lang="pt-BR" sz="1600" dirty="0">
                <a:solidFill>
                  <a:srgbClr val="0055AA"/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ADD PRIMARY KEY (</a:t>
            </a:r>
            <a:r>
              <a:rPr lang="pt-BR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nomedacoluna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)</a:t>
            </a:r>
            <a:r>
              <a:rPr lang="pt-BR" sz="16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6F720528-081A-8375-137F-98AB0C40EA79}"/>
              </a:ext>
            </a:extLst>
          </p:cNvPr>
          <p:cNvSpPr txBox="1"/>
          <p:nvPr/>
        </p:nvSpPr>
        <p:spPr>
          <a:xfrm>
            <a:off x="178502" y="3104591"/>
            <a:ext cx="462395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 err="1">
                <a:solidFill>
                  <a:schemeClr val="tx1"/>
                </a:solidFill>
                <a:latin typeface="Verdana" panose="020B0604030504040204" pitchFamily="34" charset="0"/>
              </a:rPr>
              <a:t>Eliminando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b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b="1" dirty="0">
                <a:solidFill>
                  <a:schemeClr val="tx1"/>
                </a:solidFill>
                <a:latin typeface="Verdana" panose="020B0604030504040204" pitchFamily="34" charset="0"/>
              </a:rPr>
              <a:t> PK </a:t>
            </a:r>
            <a:endParaRPr lang="pt-BR" dirty="0">
              <a:solidFill>
                <a:schemeClr val="tx1"/>
              </a:solidFill>
            </a:endParaRP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7A4433F-8664-F8BD-3642-78CC705DFAEE}"/>
              </a:ext>
            </a:extLst>
          </p:cNvPr>
          <p:cNvGrpSpPr/>
          <p:nvPr/>
        </p:nvGrpSpPr>
        <p:grpSpPr>
          <a:xfrm>
            <a:off x="178501" y="1273571"/>
            <a:ext cx="4768970" cy="1504721"/>
            <a:chOff x="386315" y="1454134"/>
            <a:chExt cx="4768970" cy="1504721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59BD6EAE-DF04-2B35-D740-5F1E1934D12E}"/>
                </a:ext>
              </a:extLst>
            </p:cNvPr>
            <p:cNvSpPr txBox="1"/>
            <p:nvPr/>
          </p:nvSpPr>
          <p:spPr>
            <a:xfrm>
              <a:off x="386315" y="1454134"/>
              <a:ext cx="4623954" cy="27699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1200" b="1" dirty="0" err="1">
                  <a:solidFill>
                    <a:schemeClr val="tx1"/>
                  </a:solidFill>
                  <a:latin typeface="Verdana" panose="020B0604030504040204" pitchFamily="34" charset="0"/>
                </a:rPr>
                <a:t>Exemplo</a:t>
              </a:r>
              <a:r>
                <a:rPr lang="en-US" sz="1200" b="1" dirty="0">
                  <a:solidFill>
                    <a:schemeClr val="tx1"/>
                  </a:solidFill>
                  <a:latin typeface="Verdana" panose="020B0604030504040204" pitchFamily="34" charset="0"/>
                </a:rPr>
                <a:t>:</a:t>
              </a:r>
              <a:endParaRPr lang="pt-BR" sz="1200" dirty="0">
                <a:solidFill>
                  <a:schemeClr val="tx1"/>
                </a:solidFill>
              </a:endParaRPr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247AA821-72DF-DFF5-E6B9-5D73AE047CB1}"/>
                </a:ext>
              </a:extLst>
            </p:cNvPr>
            <p:cNvSpPr txBox="1"/>
            <p:nvPr/>
          </p:nvSpPr>
          <p:spPr>
            <a:xfrm>
              <a:off x="531332" y="1789304"/>
              <a:ext cx="4623953" cy="116955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create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table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curso</a:t>
              </a:r>
              <a:r>
                <a:rPr lang="pt-BR" b="1" dirty="0">
                  <a:solidFill>
                    <a:srgbClr val="C00000"/>
                  </a:solidFill>
                  <a:latin typeface="Consolas" panose="020B0609020204030204" pitchFamily="49" charset="0"/>
                </a:rPr>
                <a:t> (</a:t>
              </a:r>
            </a:p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idcurso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int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(3)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unsigned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not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null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,</a:t>
              </a:r>
            </a:p>
            <a:p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 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nomedocurso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varchar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(40)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not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null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);</a:t>
              </a:r>
            </a:p>
            <a:p>
              <a:endParaRPr lang="pt-BR" dirty="0">
                <a:solidFill>
                  <a:schemeClr val="tx1"/>
                </a:solidFill>
                <a:latin typeface="Consolas" panose="020B0609020204030204" pitchFamily="49" charset="0"/>
              </a:endParaRPr>
            </a:p>
            <a:p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alter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table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b="1" dirty="0">
                  <a:solidFill>
                    <a:srgbClr val="FF0000"/>
                  </a:solidFill>
                  <a:latin typeface="Consolas" panose="020B0609020204030204" pitchFamily="49" charset="0"/>
                </a:rPr>
                <a:t>curso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add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primary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b="1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key</a:t>
              </a:r>
              <a:r>
                <a:rPr lang="pt-BR" b="1" dirty="0">
                  <a:solidFill>
                    <a:schemeClr val="tx1"/>
                  </a:solidFill>
                  <a:latin typeface="Consolas" panose="020B0609020204030204" pitchFamily="49" charset="0"/>
                </a:rPr>
                <a:t> 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(</a:t>
              </a:r>
              <a:r>
                <a:rPr lang="pt-BR" dirty="0" err="1">
                  <a:solidFill>
                    <a:schemeClr val="tx1"/>
                  </a:solidFill>
                  <a:latin typeface="Consolas" panose="020B0609020204030204" pitchFamily="49" charset="0"/>
                </a:rPr>
                <a:t>idcurso</a:t>
              </a:r>
              <a:r>
                <a:rPr lang="pt-BR" dirty="0">
                  <a:solidFill>
                    <a:schemeClr val="tx1"/>
                  </a:solidFill>
                  <a:latin typeface="Consolas" panose="020B0609020204030204" pitchFamily="49" charset="0"/>
                </a:rPr>
                <a:t>); </a:t>
              </a:r>
              <a:endParaRPr lang="pt-BR" dirty="0"/>
            </a:p>
          </p:txBody>
        </p:sp>
      </p:grpSp>
      <p:sp>
        <p:nvSpPr>
          <p:cNvPr id="5" name="CaixaDeTexto 4">
            <a:extLst>
              <a:ext uri="{FF2B5EF4-FFF2-40B4-BE49-F238E27FC236}">
                <a16:creationId xmlns:a16="http://schemas.microsoft.com/office/drawing/2014/main" id="{242AE57A-8F9E-01E5-5DB3-5B6E13C7D992}"/>
              </a:ext>
            </a:extLst>
          </p:cNvPr>
          <p:cNvSpPr txBox="1"/>
          <p:nvPr/>
        </p:nvSpPr>
        <p:spPr>
          <a:xfrm>
            <a:off x="5063360" y="1603333"/>
            <a:ext cx="3941618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create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table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curso (</a:t>
            </a:r>
          </a:p>
          <a:p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idcurso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(3)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unsigned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nomedocurso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varchar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(40)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b="1" dirty="0" err="1">
                <a:solidFill>
                  <a:schemeClr val="tx1"/>
                </a:solidFill>
                <a:latin typeface="Consolas" panose="020B0609020204030204" pitchFamily="49" charset="0"/>
              </a:rPr>
              <a:t>primary</a:t>
            </a:r>
            <a:r>
              <a:rPr lang="pt-BR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tx1"/>
                </a:solidFill>
                <a:latin typeface="Consolas" panose="020B0609020204030204" pitchFamily="49" charset="0"/>
              </a:rPr>
              <a:t>key</a:t>
            </a:r>
            <a:r>
              <a:rPr lang="pt-BR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idcurso</a:t>
            </a:r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A8F7671-DDC8-0A77-1828-B7492B55315D}"/>
              </a:ext>
            </a:extLst>
          </p:cNvPr>
          <p:cNvSpPr txBox="1"/>
          <p:nvPr/>
        </p:nvSpPr>
        <p:spPr>
          <a:xfrm>
            <a:off x="178502" y="3477410"/>
            <a:ext cx="8612667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ALTER TABLE </a:t>
            </a:r>
            <a:r>
              <a:rPr lang="pt-BR" sz="1600" b="1" dirty="0" err="1">
                <a:solidFill>
                  <a:srgbClr val="FF0000"/>
                </a:solidFill>
                <a:latin typeface="Courier New" panose="02070309020205020404" pitchFamily="49" charset="0"/>
              </a:rPr>
              <a:t>nomedatabela</a:t>
            </a:r>
            <a:r>
              <a:rPr lang="pt-BR" sz="1600" dirty="0">
                <a:solidFill>
                  <a:srgbClr val="0055AA"/>
                </a:solidFill>
                <a:latin typeface="Courier New" panose="02070309020205020404" pitchFamily="49" charset="0"/>
              </a:rPr>
              <a:t> </a:t>
            </a:r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DROP PRIMARY KEY</a:t>
            </a:r>
            <a:r>
              <a:rPr lang="pt-BR" sz="1600" b="0" i="0" dirty="0">
                <a:solidFill>
                  <a:srgbClr val="444444"/>
                </a:solidFill>
                <a:effectLst/>
                <a:latin typeface="Courier New" panose="02070309020205020404" pitchFamily="49" charset="0"/>
              </a:rPr>
              <a:t>;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5D56C43C-F5F8-DC98-CCCC-FE8814451930}"/>
              </a:ext>
            </a:extLst>
          </p:cNvPr>
          <p:cNvSpPr txBox="1"/>
          <p:nvPr/>
        </p:nvSpPr>
        <p:spPr>
          <a:xfrm>
            <a:off x="323520" y="4093228"/>
            <a:ext cx="517097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alter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table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FF0000"/>
                </a:solidFill>
                <a:latin typeface="Consolas" panose="020B0609020204030204" pitchFamily="49" charset="0"/>
              </a:rPr>
              <a:t>curso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drop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primary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key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; </a:t>
            </a:r>
            <a:endParaRPr lang="pt-BR" sz="1600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78F9C8FA-16DF-3915-BE92-07015E617EC4}"/>
              </a:ext>
            </a:extLst>
          </p:cNvPr>
          <p:cNvSpPr txBox="1"/>
          <p:nvPr/>
        </p:nvSpPr>
        <p:spPr>
          <a:xfrm>
            <a:off x="178502" y="3816229"/>
            <a:ext cx="4623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Exemplo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</a:rPr>
              <a:t>:</a:t>
            </a:r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55169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" grpId="0" animBg="1"/>
      <p:bldP spid="10" grpId="0"/>
      <p:bldP spid="14" grpId="0"/>
      <p:bldP spid="1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DD2E304A-503B-9E2A-F84C-78A0AFDE9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Criando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uma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FK -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Após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a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criação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da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CBFFA062-AFA4-E81B-B1D7-44701EB6E5A3}"/>
              </a:ext>
            </a:extLst>
          </p:cNvPr>
          <p:cNvSpPr txBox="1"/>
          <p:nvPr/>
        </p:nvSpPr>
        <p:spPr>
          <a:xfrm>
            <a:off x="115107" y="961291"/>
            <a:ext cx="9161555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ALTER TABLE </a:t>
            </a:r>
            <a:r>
              <a:rPr lang="pt-BR" dirty="0" err="1">
                <a:solidFill>
                  <a:schemeClr val="tx1"/>
                </a:solidFill>
                <a:latin typeface="Consolas" panose="020B0609020204030204" pitchFamily="49" charset="0"/>
              </a:rPr>
              <a:t>nomedatabelafilha</a:t>
            </a:r>
            <a:endParaRPr lang="pt-BR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ADD CONSTRAINT FOREIGN KEY </a:t>
            </a:r>
            <a:r>
              <a:rPr lang="pt-B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nomedacolunafilha</a:t>
            </a:r>
            <a:r>
              <a:rPr lang="pt-B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REFERENCES</a:t>
            </a:r>
            <a:r>
              <a:rPr lang="pt-B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nometabelapai</a:t>
            </a:r>
            <a:r>
              <a:rPr lang="pt-B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nomecolunapai</a:t>
            </a:r>
            <a:r>
              <a:rPr lang="pt-BR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DA5914BC-CA5A-A0B2-7DB3-D340D47EAB9A}"/>
              </a:ext>
            </a:extLst>
          </p:cNvPr>
          <p:cNvSpPr txBox="1"/>
          <p:nvPr/>
        </p:nvSpPr>
        <p:spPr>
          <a:xfrm>
            <a:off x="3916716" y="1545182"/>
            <a:ext cx="5068186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1000" b="1" dirty="0">
                <a:latin typeface="Consolas" panose="020B0609020204030204" pitchFamily="49" charset="0"/>
              </a:rPr>
              <a:t>CREATE TABLE IF NOT EXISTS </a:t>
            </a:r>
            <a:r>
              <a:rPr lang="pt-BR" sz="1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funcionario</a:t>
            </a:r>
            <a:r>
              <a:rPr lang="pt-BR" sz="1000" dirty="0">
                <a:latin typeface="Consolas" panose="020B0609020204030204" pitchFamily="49" charset="0"/>
              </a:rPr>
              <a:t> (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  </a:t>
            </a:r>
            <a:r>
              <a:rPr lang="pt-B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int</a:t>
            </a:r>
            <a:r>
              <a:rPr lang="pt-BR" sz="1000" dirty="0">
                <a:latin typeface="Consolas" panose="020B0609020204030204" pitchFamily="49" charset="0"/>
              </a:rPr>
              <a:t>(3) </a:t>
            </a:r>
            <a:r>
              <a:rPr lang="pt-BR" sz="1000" dirty="0" err="1">
                <a:latin typeface="Consolas" panose="020B0609020204030204" pitchFamily="49" charset="0"/>
              </a:rPr>
              <a:t>unsigned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not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null</a:t>
            </a:r>
            <a:r>
              <a:rPr lang="pt-BR" sz="1000" dirty="0">
                <a:latin typeface="Consolas" panose="020B0609020204030204" pitchFamily="49" charset="0"/>
              </a:rPr>
              <a:t> ,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  </a:t>
            </a:r>
            <a:r>
              <a:rPr lang="pt-BR" sz="1000" dirty="0" err="1">
                <a:latin typeface="Consolas" panose="020B0609020204030204" pitchFamily="49" charset="0"/>
              </a:rPr>
              <a:t>nomedofuncionario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varchar</a:t>
            </a:r>
            <a:r>
              <a:rPr lang="pt-BR" sz="1000" dirty="0">
                <a:latin typeface="Consolas" panose="020B0609020204030204" pitchFamily="49" charset="0"/>
              </a:rPr>
              <a:t>(40) </a:t>
            </a:r>
            <a:r>
              <a:rPr lang="pt-BR" sz="1000" dirty="0" err="1">
                <a:latin typeface="Consolas" panose="020B0609020204030204" pitchFamily="49" charset="0"/>
              </a:rPr>
              <a:t>not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null</a:t>
            </a:r>
            <a:r>
              <a:rPr lang="pt-BR" sz="10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  </a:t>
            </a:r>
            <a:r>
              <a:rPr lang="pt-BR" sz="1000" dirty="0" err="1">
                <a:latin typeface="Consolas" panose="020B0609020204030204" pitchFamily="49" charset="0"/>
              </a:rPr>
              <a:t>salariofuncionario</a:t>
            </a:r>
            <a:r>
              <a:rPr lang="pt-BR" sz="1000" dirty="0">
                <a:latin typeface="Consolas" panose="020B0609020204030204" pitchFamily="49" charset="0"/>
              </a:rPr>
              <a:t> decimal (10,2) </a:t>
            </a:r>
            <a:r>
              <a:rPr lang="pt-BR" sz="1000" dirty="0" err="1">
                <a:latin typeface="Consolas" panose="020B0609020204030204" pitchFamily="49" charset="0"/>
              </a:rPr>
              <a:t>not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null</a:t>
            </a:r>
            <a:r>
              <a:rPr lang="pt-BR" sz="10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  </a:t>
            </a:r>
            <a:r>
              <a:rPr lang="pt-BR" sz="1000" dirty="0" err="1">
                <a:latin typeface="Consolas" panose="020B0609020204030204" pitchFamily="49" charset="0"/>
              </a:rPr>
              <a:t>primary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key</a:t>
            </a:r>
            <a:r>
              <a:rPr lang="pt-BR" sz="1000" dirty="0">
                <a:latin typeface="Consolas" panose="020B0609020204030204" pitchFamily="49" charset="0"/>
              </a:rPr>
              <a:t> (</a:t>
            </a:r>
            <a:r>
              <a:rPr lang="pt-BR" sz="1000" dirty="0" err="1"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);</a:t>
            </a:r>
          </a:p>
          <a:p>
            <a:endParaRPr lang="pt-BR" sz="1000" dirty="0">
              <a:latin typeface="Consolas" panose="020B0609020204030204" pitchFamily="49" charset="0"/>
            </a:endParaRPr>
          </a:p>
          <a:p>
            <a:r>
              <a:rPr lang="pt-BR" sz="1000" b="1" dirty="0">
                <a:latin typeface="Consolas" panose="020B0609020204030204" pitchFamily="49" charset="0"/>
              </a:rPr>
              <a:t>CREATE TABLE IF NOT EXISTS </a:t>
            </a:r>
            <a:r>
              <a:rPr lang="pt-BR" sz="1000" b="1" dirty="0">
                <a:solidFill>
                  <a:srgbClr val="00B0F0"/>
                </a:solidFill>
                <a:latin typeface="Consolas" panose="020B0609020204030204" pitchFamily="49" charset="0"/>
              </a:rPr>
              <a:t>dependentes</a:t>
            </a:r>
            <a:r>
              <a:rPr lang="pt-BR" sz="1000" dirty="0">
                <a:latin typeface="Consolas" panose="020B0609020204030204" pitchFamily="49" charset="0"/>
              </a:rPr>
              <a:t> (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  </a:t>
            </a:r>
            <a:r>
              <a:rPr lang="pt-BR" sz="1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iddependente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int</a:t>
            </a:r>
            <a:r>
              <a:rPr lang="pt-BR" sz="1000" dirty="0">
                <a:latin typeface="Consolas" panose="020B0609020204030204" pitchFamily="49" charset="0"/>
              </a:rPr>
              <a:t>(3) </a:t>
            </a:r>
            <a:r>
              <a:rPr lang="pt-BR" sz="1000" dirty="0" err="1">
                <a:latin typeface="Consolas" panose="020B0609020204030204" pitchFamily="49" charset="0"/>
              </a:rPr>
              <a:t>unsigned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not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null</a:t>
            </a:r>
            <a:r>
              <a:rPr lang="pt-BR" sz="10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  </a:t>
            </a:r>
            <a:r>
              <a:rPr lang="pt-BR" sz="1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int</a:t>
            </a:r>
            <a:r>
              <a:rPr lang="pt-BR" sz="1000" dirty="0">
                <a:latin typeface="Consolas" panose="020B0609020204030204" pitchFamily="49" charset="0"/>
              </a:rPr>
              <a:t>(3) </a:t>
            </a:r>
            <a:r>
              <a:rPr lang="pt-BR" sz="1000" dirty="0" err="1">
                <a:latin typeface="Consolas" panose="020B0609020204030204" pitchFamily="49" charset="0"/>
              </a:rPr>
              <a:t>unsigned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not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null</a:t>
            </a:r>
            <a:r>
              <a:rPr lang="pt-BR" sz="10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  </a:t>
            </a:r>
            <a:r>
              <a:rPr lang="pt-BR" sz="1000" dirty="0" err="1">
                <a:latin typeface="Consolas" panose="020B0609020204030204" pitchFamily="49" charset="0"/>
              </a:rPr>
              <a:t>graudeparentesco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varchar</a:t>
            </a:r>
            <a:r>
              <a:rPr lang="pt-BR" sz="1000" dirty="0">
                <a:latin typeface="Consolas" panose="020B0609020204030204" pitchFamily="49" charset="0"/>
              </a:rPr>
              <a:t>(20) </a:t>
            </a:r>
            <a:r>
              <a:rPr lang="pt-BR" sz="1000" dirty="0" err="1">
                <a:latin typeface="Consolas" panose="020B0609020204030204" pitchFamily="49" charset="0"/>
              </a:rPr>
              <a:t>not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null</a:t>
            </a:r>
            <a:r>
              <a:rPr lang="pt-BR" sz="1000" dirty="0"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  </a:t>
            </a:r>
            <a:r>
              <a:rPr lang="pt-BR" sz="1000" dirty="0" err="1">
                <a:latin typeface="Consolas" panose="020B0609020204030204" pitchFamily="49" charset="0"/>
              </a:rPr>
              <a:t>primary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key</a:t>
            </a:r>
            <a:r>
              <a:rPr lang="pt-BR" sz="1000" dirty="0">
                <a:latin typeface="Consolas" panose="020B0609020204030204" pitchFamily="49" charset="0"/>
              </a:rPr>
              <a:t> (</a:t>
            </a:r>
            <a:r>
              <a:rPr lang="pt-BR" sz="1000" dirty="0" err="1">
                <a:latin typeface="Consolas" panose="020B0609020204030204" pitchFamily="49" charset="0"/>
              </a:rPr>
              <a:t>iddependente</a:t>
            </a:r>
            <a:r>
              <a:rPr lang="pt-BR" sz="1000" dirty="0">
                <a:latin typeface="Consolas" panose="020B0609020204030204" pitchFamily="49" charset="0"/>
              </a:rPr>
              <a:t>),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   </a:t>
            </a:r>
            <a:r>
              <a:rPr lang="pt-BR" sz="1000" dirty="0" err="1">
                <a:latin typeface="Consolas" panose="020B0609020204030204" pitchFamily="49" charset="0"/>
              </a:rPr>
              <a:t>foreign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dirty="0" err="1">
                <a:latin typeface="Consolas" panose="020B0609020204030204" pitchFamily="49" charset="0"/>
              </a:rPr>
              <a:t>key</a:t>
            </a:r>
            <a:r>
              <a:rPr lang="pt-BR" sz="1000" dirty="0">
                <a:latin typeface="Consolas" panose="020B0609020204030204" pitchFamily="49" charset="0"/>
              </a:rPr>
              <a:t> (</a:t>
            </a:r>
            <a:r>
              <a:rPr lang="pt-BR" sz="1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latin typeface="Consolas" panose="020B0609020204030204" pitchFamily="49" charset="0"/>
              </a:rPr>
              <a:t>) 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t-BR" sz="1000" dirty="0"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funcionario</a:t>
            </a:r>
            <a:r>
              <a:rPr lang="pt-BR" sz="1000" b="1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>
                <a:latin typeface="Consolas" panose="020B0609020204030204" pitchFamily="49" charset="0"/>
              </a:rPr>
              <a:t>(</a:t>
            </a:r>
            <a:r>
              <a:rPr lang="pt-B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7AC82AEC-11F4-FDC3-952C-F740DD22CF2B}"/>
              </a:ext>
            </a:extLst>
          </p:cNvPr>
          <p:cNvSpPr txBox="1"/>
          <p:nvPr/>
        </p:nvSpPr>
        <p:spPr>
          <a:xfrm>
            <a:off x="166025" y="1546625"/>
            <a:ext cx="3700856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CREATE TABLE IF NOT EXISTS </a:t>
            </a:r>
            <a:r>
              <a:rPr lang="pt-B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funcionario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(3)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unsigned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,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nomedofuncionario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varchar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(40)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salariofuncionario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decimal (10,2)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primary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key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);</a:t>
            </a:r>
          </a:p>
          <a:p>
            <a:r>
              <a:rPr lang="pt-B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CREATE TABLE IF NOT EXISTS </a:t>
            </a:r>
            <a:r>
              <a:rPr lang="pt-BR" sz="1000" b="1" dirty="0">
                <a:solidFill>
                  <a:srgbClr val="00B0F0"/>
                </a:solidFill>
                <a:latin typeface="Consolas" panose="020B0609020204030204" pitchFamily="49" charset="0"/>
              </a:rPr>
              <a:t>dependentes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sz="1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iddependente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(3)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unsigned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sz="1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int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(3)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unsigned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graudeparentesco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varchar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(20)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not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primary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key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pt-BR" sz="1000" dirty="0" err="1">
                <a:solidFill>
                  <a:schemeClr val="tx1"/>
                </a:solidFill>
                <a:latin typeface="Consolas" panose="020B0609020204030204" pitchFamily="49" charset="0"/>
              </a:rPr>
              <a:t>iddependente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  <a:p>
            <a:endParaRPr lang="pt-BR" sz="1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ALTER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TABLE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dependentes</a:t>
            </a:r>
          </a:p>
          <a:p>
            <a:pPr defTabSz="179388"/>
            <a:r>
              <a:rPr lang="pt-B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	ADD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CONSTRAINT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FOREIGN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KEY 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t-BR" sz="1000" b="1" dirty="0" err="1">
                <a:solidFill>
                  <a:srgbClr val="00B0F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)   	</a:t>
            </a:r>
            <a:r>
              <a:rPr lang="pt-BR" sz="1000" b="1" dirty="0">
                <a:solidFill>
                  <a:schemeClr val="tx1"/>
                </a:solidFill>
                <a:latin typeface="Consolas" panose="020B0609020204030204" pitchFamily="49" charset="0"/>
              </a:rPr>
              <a:t>REFERENCES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funcionario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 (</a:t>
            </a:r>
            <a:r>
              <a:rPr lang="pt-BR" sz="1000" b="1" dirty="0" err="1">
                <a:solidFill>
                  <a:srgbClr val="FF0000"/>
                </a:solidFill>
                <a:latin typeface="Consolas" panose="020B0609020204030204" pitchFamily="49" charset="0"/>
              </a:rPr>
              <a:t>idfuncionario</a:t>
            </a:r>
            <a:r>
              <a:rPr lang="pt-BR" sz="1000" dirty="0">
                <a:solidFill>
                  <a:schemeClr val="tx1"/>
                </a:solidFill>
                <a:latin typeface="Consolas" panose="020B0609020204030204" pitchFamily="49" charset="0"/>
              </a:rPr>
              <a:t>);</a:t>
            </a:r>
          </a:p>
        </p:txBody>
      </p:sp>
      <p:pic>
        <p:nvPicPr>
          <p:cNvPr id="14" name="Imagem 13">
            <a:extLst>
              <a:ext uri="{FF2B5EF4-FFF2-40B4-BE49-F238E27FC236}">
                <a16:creationId xmlns:a16="http://schemas.microsoft.com/office/drawing/2014/main" id="{FF48F44A-60F6-55EF-080B-AEB41706D7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30118" y="1690900"/>
            <a:ext cx="1547080" cy="1653600"/>
          </a:xfrm>
          <a:prstGeom prst="rect">
            <a:avLst/>
          </a:prstGeom>
        </p:spPr>
      </p:pic>
      <p:sp>
        <p:nvSpPr>
          <p:cNvPr id="18" name="CaixaDeTexto 17">
            <a:extLst>
              <a:ext uri="{FF2B5EF4-FFF2-40B4-BE49-F238E27FC236}">
                <a16:creationId xmlns:a16="http://schemas.microsoft.com/office/drawing/2014/main" id="{7BDAEF41-DF57-A355-87C4-9361E93124F4}"/>
              </a:ext>
            </a:extLst>
          </p:cNvPr>
          <p:cNvSpPr txBox="1"/>
          <p:nvPr/>
        </p:nvSpPr>
        <p:spPr>
          <a:xfrm>
            <a:off x="71931" y="4051316"/>
            <a:ext cx="4623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Eliminando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2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</a:rPr>
              <a:t> FK </a:t>
            </a:r>
            <a:endParaRPr lang="pt-BR" sz="1200" dirty="0">
              <a:solidFill>
                <a:schemeClr val="tx1"/>
              </a:solidFill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7F02BCFE-B78D-9485-B88E-71DD0DDD1895}"/>
              </a:ext>
            </a:extLst>
          </p:cNvPr>
          <p:cNvSpPr txBox="1"/>
          <p:nvPr/>
        </p:nvSpPr>
        <p:spPr>
          <a:xfrm>
            <a:off x="265665" y="4328315"/>
            <a:ext cx="73266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200" b="1" dirty="0">
                <a:solidFill>
                  <a:srgbClr val="0000CD"/>
                </a:solidFill>
                <a:latin typeface="Consolas" panose="020B0609020204030204" pitchFamily="49" charset="0"/>
              </a:rPr>
              <a:t>ALTER TABLE </a:t>
            </a:r>
            <a:r>
              <a:rPr lang="pt-BR" sz="1200" b="1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dependentes</a:t>
            </a:r>
            <a:r>
              <a:rPr lang="pt-BR" sz="1200" b="0" i="0" dirty="0">
                <a:solidFill>
                  <a:srgbClr val="444444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200" b="1" dirty="0">
                <a:solidFill>
                  <a:srgbClr val="0000CD"/>
                </a:solidFill>
                <a:latin typeface="Consolas" panose="020B0609020204030204" pitchFamily="49" charset="0"/>
              </a:rPr>
              <a:t>DROP INDEX </a:t>
            </a:r>
            <a:r>
              <a:rPr lang="pt-BR" sz="1200" dirty="0">
                <a:solidFill>
                  <a:schemeClr val="tx1"/>
                </a:solidFill>
                <a:latin typeface="Consolas" panose="020B0609020204030204" pitchFamily="49" charset="0"/>
              </a:rPr>
              <a:t>dependentes_ibfk_1</a:t>
            </a:r>
            <a:r>
              <a:rPr lang="pt-BR" sz="1200" dirty="0">
                <a:solidFill>
                  <a:srgbClr val="0055AA"/>
                </a:solidFill>
                <a:latin typeface="Consolas" panose="020B0609020204030204" pitchFamily="49" charset="0"/>
              </a:rPr>
              <a:t>;</a:t>
            </a:r>
          </a:p>
        </p:txBody>
      </p:sp>
      <p:grpSp>
        <p:nvGrpSpPr>
          <p:cNvPr id="6" name="Agrupar 5">
            <a:extLst>
              <a:ext uri="{FF2B5EF4-FFF2-40B4-BE49-F238E27FC236}">
                <a16:creationId xmlns:a16="http://schemas.microsoft.com/office/drawing/2014/main" id="{0E3D0C2B-E06A-9534-AD4B-CE5901CDF2CF}"/>
              </a:ext>
            </a:extLst>
          </p:cNvPr>
          <p:cNvGrpSpPr/>
          <p:nvPr/>
        </p:nvGrpSpPr>
        <p:grpSpPr>
          <a:xfrm>
            <a:off x="5151789" y="4180021"/>
            <a:ext cx="3726546" cy="782405"/>
            <a:chOff x="416085" y="3733286"/>
            <a:chExt cx="16944108" cy="617146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365DCE53-1B0F-C0F2-9CA9-BDC668953B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16085" y="3733286"/>
              <a:ext cx="16944108" cy="61714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803B41A-B3A9-BA2F-5B0F-A5BE339ECAA3}"/>
                </a:ext>
              </a:extLst>
            </p:cNvPr>
            <p:cNvSpPr txBox="1"/>
            <p:nvPr/>
          </p:nvSpPr>
          <p:spPr>
            <a:xfrm>
              <a:off x="3461040" y="3747044"/>
              <a:ext cx="13893983" cy="600852"/>
            </a:xfrm>
            <a:prstGeom prst="rect">
              <a:avLst/>
            </a:prstGeom>
            <a:noFill/>
            <a:scene3d>
              <a:camera prst="orthographicFront">
                <a:rot lat="21299999" lon="0" rev="0"/>
              </a:camera>
              <a:lightRig rig="flood" dir="t"/>
            </a:scene3d>
            <a:sp3d prstMaterial="flat">
              <a:bevelT/>
            </a:sp3d>
          </p:spPr>
          <p:txBody>
            <a:bodyPr wrap="square" rtlCol="0">
              <a:spAutoFit/>
            </a:bodyPr>
            <a:lstStyle/>
            <a:p>
              <a:pPr lvl="4" eaLnBrk="0" hangingPunct="0"/>
              <a:r>
                <a:rPr lang="pt-BR" sz="1050" dirty="0">
                  <a:latin typeface="Times" panose="02020603060405020304" pitchFamily="18" charset="0"/>
                </a:rPr>
                <a:t>#</a:t>
              </a:r>
              <a:r>
                <a:rPr lang="pt-BR" sz="1050" dirty="0">
                  <a:solidFill>
                    <a:srgbClr val="FF0000"/>
                  </a:solidFill>
                  <a:latin typeface="Times" panose="02020603060405020304" pitchFamily="18" charset="0"/>
                </a:rPr>
                <a:t>dica</a:t>
              </a:r>
              <a:r>
                <a:rPr lang="pt-BR" sz="1050" dirty="0">
                  <a:latin typeface="Times" panose="02020603060405020304" pitchFamily="18" charset="0"/>
                </a:rPr>
                <a:t>:  O </a:t>
              </a:r>
              <a:r>
                <a:rPr lang="pt-BR" sz="1050" dirty="0" err="1">
                  <a:latin typeface="Times" panose="02020603060405020304" pitchFamily="18" charset="0"/>
                </a:rPr>
                <a:t>MySql</a:t>
              </a:r>
              <a:r>
                <a:rPr lang="pt-BR" sz="1050" dirty="0">
                  <a:latin typeface="Times" panose="02020603060405020304" pitchFamily="18" charset="0"/>
                </a:rPr>
                <a:t>(ENGINE=</a:t>
              </a:r>
              <a:r>
                <a:rPr lang="pt-BR" sz="1050" dirty="0" err="1">
                  <a:latin typeface="Times" panose="02020603060405020304" pitchFamily="18" charset="0"/>
                </a:rPr>
                <a:t>InnoDB</a:t>
              </a:r>
              <a:r>
                <a:rPr lang="pt-BR" sz="1050" dirty="0">
                  <a:latin typeface="Times" panose="02020603060405020304" pitchFamily="18" charset="0"/>
                </a:rPr>
                <a:t>)  dá o nome da restrição(</a:t>
              </a:r>
              <a:r>
                <a:rPr lang="pt-BR" sz="1050" dirty="0" err="1">
                  <a:latin typeface="Times" panose="02020603060405020304" pitchFamily="18" charset="0"/>
                </a:rPr>
                <a:t>foreign</a:t>
              </a:r>
              <a:r>
                <a:rPr lang="pt-BR" sz="1050" dirty="0">
                  <a:latin typeface="Times" panose="02020603060405020304" pitchFamily="18" charset="0"/>
                </a:rPr>
                <a:t> </a:t>
              </a:r>
              <a:r>
                <a:rPr lang="pt-BR" sz="1050" dirty="0" err="1">
                  <a:latin typeface="Times" panose="02020603060405020304" pitchFamily="18" charset="0"/>
                </a:rPr>
                <a:t>key</a:t>
              </a:r>
              <a:r>
                <a:rPr lang="pt-BR" sz="1050" dirty="0">
                  <a:latin typeface="Times" panose="02020603060405020304" pitchFamily="18" charset="0"/>
                </a:rPr>
                <a:t>) automaticamente. Para saber o nome da </a:t>
              </a:r>
              <a:r>
                <a:rPr lang="pt-BR" sz="1050" dirty="0" err="1">
                  <a:latin typeface="Times" panose="02020603060405020304" pitchFamily="18" charset="0"/>
                </a:rPr>
                <a:t>foreign</a:t>
              </a:r>
              <a:r>
                <a:rPr lang="pt-BR" sz="1050" dirty="0">
                  <a:latin typeface="Times" panose="02020603060405020304" pitchFamily="18" charset="0"/>
                </a:rPr>
                <a:t> </a:t>
              </a:r>
              <a:r>
                <a:rPr lang="pt-BR" sz="1050" dirty="0" err="1">
                  <a:latin typeface="Times" panose="02020603060405020304" pitchFamily="18" charset="0"/>
                </a:rPr>
                <a:t>key</a:t>
              </a:r>
              <a:r>
                <a:rPr lang="pt-BR" sz="1050" dirty="0">
                  <a:latin typeface="Times" panose="02020603060405020304" pitchFamily="18" charset="0"/>
                </a:rPr>
                <a:t> , dê o seguinte comando: </a:t>
              </a:r>
            </a:p>
            <a:p>
              <a:pPr lvl="4" eaLnBrk="0" hangingPunct="0"/>
              <a:r>
                <a:rPr lang="pt-BR" sz="1050" b="1" dirty="0">
                  <a:latin typeface="Times" panose="02020603060405020304" pitchFamily="18" charset="0"/>
                </a:rPr>
                <a:t>SHOW CREATE TABLE </a:t>
              </a:r>
              <a:r>
                <a:rPr lang="pt-BR" sz="1050" b="1" dirty="0" err="1">
                  <a:latin typeface="Times" panose="02020603060405020304" pitchFamily="18" charset="0"/>
                </a:rPr>
                <a:t>nomedatabela</a:t>
              </a:r>
              <a:r>
                <a:rPr lang="pt-BR" sz="1050" dirty="0">
                  <a:latin typeface="Times" panose="02020603060405020304" pitchFamily="18" charset="0"/>
                </a:rPr>
                <a:t>;</a:t>
              </a:r>
            </a:p>
          </p:txBody>
        </p:sp>
      </p:grp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77066D2-1646-AA4A-7082-CEBB1F9F6F33}"/>
              </a:ext>
            </a:extLst>
          </p:cNvPr>
          <p:cNvSpPr txBox="1"/>
          <p:nvPr/>
        </p:nvSpPr>
        <p:spPr>
          <a:xfrm>
            <a:off x="7839740" y="1551374"/>
            <a:ext cx="474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Pai</a:t>
            </a:r>
            <a:endParaRPr lang="pt-BR" dirty="0"/>
          </a:p>
        </p:txBody>
      </p:sp>
      <p:sp>
        <p:nvSpPr>
          <p:cNvPr id="17" name="CaixaDeTexto 16">
            <a:extLst>
              <a:ext uri="{FF2B5EF4-FFF2-40B4-BE49-F238E27FC236}">
                <a16:creationId xmlns:a16="http://schemas.microsoft.com/office/drawing/2014/main" id="{208D2FE7-14A5-79C7-F0A2-758F43E8FE2B}"/>
              </a:ext>
            </a:extLst>
          </p:cNvPr>
          <p:cNvSpPr txBox="1"/>
          <p:nvPr/>
        </p:nvSpPr>
        <p:spPr>
          <a:xfrm>
            <a:off x="7839740" y="2422144"/>
            <a:ext cx="474920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50" dirty="0"/>
              <a:t>Filha</a:t>
            </a:r>
            <a:endParaRPr lang="pt-BR" dirty="0"/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A8831474-7F8B-FFBC-FD6D-DB50FC6CD126}"/>
              </a:ext>
            </a:extLst>
          </p:cNvPr>
          <p:cNvSpPr txBox="1"/>
          <p:nvPr/>
        </p:nvSpPr>
        <p:spPr>
          <a:xfrm>
            <a:off x="151887" y="725508"/>
            <a:ext cx="462395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Criando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</a:rPr>
              <a:t>  </a:t>
            </a:r>
            <a:r>
              <a:rPr lang="en-US" sz="1200" b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sz="1200" b="1" dirty="0">
                <a:solidFill>
                  <a:schemeClr val="tx1"/>
                </a:solidFill>
                <a:latin typeface="Verdana" panose="020B0604030504040204" pitchFamily="34" charset="0"/>
              </a:rPr>
              <a:t> FK </a:t>
            </a:r>
            <a:endParaRPr lang="pt-BR" sz="1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044334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8" grpId="0"/>
      <p:bldP spid="2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aixaDeTexto 5"/>
          <p:cNvSpPr txBox="1">
            <a:spLocks noChangeArrowheads="1"/>
          </p:cNvSpPr>
          <p:nvPr/>
        </p:nvSpPr>
        <p:spPr bwMode="auto">
          <a:xfrm>
            <a:off x="915406" y="106149"/>
            <a:ext cx="6967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O que vamos Aprender?</a:t>
            </a:r>
            <a:endParaRPr lang="pt-BR" altLang="pt-BR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11" name="CaixaDeTexto 11">
            <a:extLst>
              <a:ext uri="{FF2B5EF4-FFF2-40B4-BE49-F238E27FC236}">
                <a16:creationId xmlns:a16="http://schemas.microsoft.com/office/drawing/2014/main" id="{3938345D-1D71-3BF3-3D7A-FB7618EB1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17237502"/>
              </p:ext>
            </p:extLst>
          </p:nvPr>
        </p:nvGraphicFramePr>
        <p:xfrm>
          <a:off x="217363" y="873940"/>
          <a:ext cx="8709273" cy="394082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732019"/>
      </p:ext>
    </p:extLst>
  </p:cSld>
  <p:clrMapOvr>
    <a:masterClrMapping/>
  </p:clrMapOvr>
  <p:transition spd="slow"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DD2E304A-503B-9E2A-F84C-78A0AFDE937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Criando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indices para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uma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98EBA321-55DB-47BB-EF55-048744959C5A}"/>
              </a:ext>
            </a:extLst>
          </p:cNvPr>
          <p:cNvSpPr txBox="1"/>
          <p:nvPr/>
        </p:nvSpPr>
        <p:spPr>
          <a:xfrm>
            <a:off x="276546" y="721653"/>
            <a:ext cx="4612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Criando</a:t>
            </a:r>
            <a:r>
              <a:rPr lang="en-US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Índice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D4DD50BD-8270-A7A1-12A8-9E710CAC580E}"/>
              </a:ext>
            </a:extLst>
          </p:cNvPr>
          <p:cNvSpPr txBox="1"/>
          <p:nvPr/>
        </p:nvSpPr>
        <p:spPr>
          <a:xfrm>
            <a:off x="347957" y="1118992"/>
            <a:ext cx="798683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CREATE [UNIQUE] INDEX 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index_name</a:t>
            </a:r>
            <a:b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</a:b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  ON 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table_name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 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(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column1, column2, ...)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;</a:t>
            </a:r>
          </a:p>
          <a:p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: Criando o índice único para a coluna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  </a:t>
            </a:r>
          </a:p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 CREATE </a:t>
            </a:r>
            <a:r>
              <a:rPr lang="pt-BR" b="1" dirty="0">
                <a:solidFill>
                  <a:srgbClr val="FF0000"/>
                </a:solidFill>
                <a:latin typeface="Consolas" panose="020B0609020204030204" pitchFamily="49" charset="0"/>
              </a:rPr>
              <a:t>UNIQUE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 INDEX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idx_cpf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ON 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 (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);  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endParaRPr lang="pt-BR" b="1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 CREATE  INDEX 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idx_telefone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ON 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 (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telefone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); 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1EF43A23-93EB-1952-A182-C19E42F68121}"/>
              </a:ext>
            </a:extLst>
          </p:cNvPr>
          <p:cNvSpPr txBox="1"/>
          <p:nvPr/>
        </p:nvSpPr>
        <p:spPr>
          <a:xfrm>
            <a:off x="223633" y="3165990"/>
            <a:ext cx="4612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Eliminando</a:t>
            </a:r>
            <a:r>
              <a:rPr lang="en-US" b="1" i="1" dirty="0">
                <a:solidFill>
                  <a:schemeClr val="tx1"/>
                </a:solidFill>
                <a:latin typeface="Verdana" panose="020B0604030504040204" pitchFamily="34" charset="0"/>
              </a:rPr>
              <a:t> um  </a:t>
            </a:r>
            <a:r>
              <a:rPr lang="en-US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Índice</a:t>
            </a:r>
            <a:endParaRPr lang="pt-BR" dirty="0">
              <a:solidFill>
                <a:schemeClr val="tx1"/>
              </a:solidFill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0F103638-1A17-C560-60F1-C3D18D89B293}"/>
              </a:ext>
            </a:extLst>
          </p:cNvPr>
          <p:cNvSpPr txBox="1"/>
          <p:nvPr/>
        </p:nvSpPr>
        <p:spPr>
          <a:xfrm>
            <a:off x="347957" y="3556073"/>
            <a:ext cx="7079114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DROP INDEX 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index_name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ON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table_name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:</a:t>
            </a:r>
            <a:endParaRPr lang="en-US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DROP INDEX 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idx_cpf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ON </a:t>
            </a:r>
            <a:r>
              <a:rPr lang="en-US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69180AD4-9B73-9ED2-EFA3-69CA1157A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42564" y="734716"/>
            <a:ext cx="2535161" cy="2200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583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B79307E2-F713-7C52-2724-63B8DAB6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09" y="3503473"/>
            <a:ext cx="4854631" cy="139588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FF9B365-97D7-8F88-53A2-E3000B6F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6176" y="2564702"/>
            <a:ext cx="3635704" cy="938771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66938A0-E6DE-572F-C01E-B9323AA6A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86348" y="736752"/>
            <a:ext cx="3748992" cy="995141"/>
          </a:xfrm>
          <a:prstGeom prst="rect">
            <a:avLst/>
          </a:prstGeom>
        </p:spPr>
      </p:pic>
      <p:sp>
        <p:nvSpPr>
          <p:cNvPr id="3" name="Text Box 4">
            <a:extLst>
              <a:ext uri="{FF2B5EF4-FFF2-40B4-BE49-F238E27FC236}">
                <a16:creationId xmlns:a16="http://schemas.microsoft.com/office/drawing/2014/main" id="{04D6B165-0C60-AD2B-3E99-DD3198275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0" y="125323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Vamos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Exercitar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4B9D63-AD06-3592-C79F-EA8AC748728A}"/>
              </a:ext>
            </a:extLst>
          </p:cNvPr>
          <p:cNvSpPr txBox="1"/>
          <p:nvPr/>
        </p:nvSpPr>
        <p:spPr>
          <a:xfrm>
            <a:off x="257679" y="733369"/>
            <a:ext cx="43974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Ex05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- Construa um script que elimine as tabelas </a:t>
            </a: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funcionário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e </a:t>
            </a: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cargo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do banco  </a:t>
            </a:r>
            <a:r>
              <a:rPr kumimoji="0" lang="pt-BR" altLang="pt-BR" sz="1400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bd_cargo_funcionário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C9051A-D0EC-037E-8B7C-AA77A42FEF93}"/>
              </a:ext>
            </a:extLst>
          </p:cNvPr>
          <p:cNvSpPr txBox="1"/>
          <p:nvPr/>
        </p:nvSpPr>
        <p:spPr>
          <a:xfrm>
            <a:off x="244662" y="1497310"/>
            <a:ext cx="4500520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Ex06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- Recrie as mesmas tabelas </a:t>
            </a: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sem chave primária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e </a:t>
            </a: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sem chave estrangeira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; </a:t>
            </a: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14A01840-0FAF-2D7B-0BB8-9510DBD76F73}"/>
              </a:ext>
            </a:extLst>
          </p:cNvPr>
          <p:cNvSpPr txBox="1"/>
          <p:nvPr/>
        </p:nvSpPr>
        <p:spPr>
          <a:xfrm>
            <a:off x="244662" y="2406950"/>
            <a:ext cx="45005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Ex07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- Adicione as </a:t>
            </a: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chaves primárias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;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688D3D-CF3D-1C71-B8AB-F1797D65B775}"/>
              </a:ext>
            </a:extLst>
          </p:cNvPr>
          <p:cNvSpPr txBox="1"/>
          <p:nvPr/>
        </p:nvSpPr>
        <p:spPr>
          <a:xfrm>
            <a:off x="257678" y="2992830"/>
            <a:ext cx="45005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Ex08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- Adicione a chave </a:t>
            </a:r>
            <a:r>
              <a:rPr kumimoji="0" lang="pt-BR" alt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estrangeira;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CE289A2-A5D0-1E81-994D-435A159107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362548" y="1856020"/>
            <a:ext cx="3220596" cy="85555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4A7CD61-2435-11D7-AE22-421AEA25930F}"/>
              </a:ext>
            </a:extLst>
          </p:cNvPr>
          <p:cNvSpPr txBox="1"/>
          <p:nvPr/>
        </p:nvSpPr>
        <p:spPr>
          <a:xfrm>
            <a:off x="308344" y="3886911"/>
            <a:ext cx="367293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Ex09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- Verifique qual o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nome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que foi gerado para o 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índice da chave estrangeira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.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43F59D21-895F-CFF9-52A7-582C6E022FC7}"/>
              </a:ext>
            </a:extLst>
          </p:cNvPr>
          <p:cNvSpPr/>
          <p:nvPr/>
        </p:nvSpPr>
        <p:spPr>
          <a:xfrm rot="3648589">
            <a:off x="6052841" y="4206158"/>
            <a:ext cx="169933" cy="638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pt-BR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id="{A9AF9B66-AD26-CA06-31ED-63C56FB869CE}"/>
              </a:ext>
            </a:extLst>
          </p:cNvPr>
          <p:cNvCxnSpPr>
            <a:stCxn id="6" idx="3"/>
            <a:endCxn id="4" idx="1"/>
          </p:cNvCxnSpPr>
          <p:nvPr/>
        </p:nvCxnSpPr>
        <p:spPr>
          <a:xfrm flipV="1">
            <a:off x="4745182" y="1234323"/>
            <a:ext cx="541166" cy="632319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2C42C2-85FA-02A4-644D-353178867B64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 flipV="1">
            <a:off x="4745182" y="2283798"/>
            <a:ext cx="617366" cy="2770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BC1D2359-E6B7-67DA-F9A9-5C58ED640FE4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4758198" y="3034088"/>
            <a:ext cx="557978" cy="11263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268DA003-489A-2ACC-EB55-DB6E61B1640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 flipV="1">
            <a:off x="3981281" y="4201416"/>
            <a:ext cx="199428" cy="5482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549775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66938A0-E6DE-572F-C01E-B9323AA6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1240" y="1587764"/>
            <a:ext cx="3748992" cy="995141"/>
          </a:xfrm>
          <a:prstGeom prst="rect">
            <a:avLst/>
          </a:prstGeom>
        </p:spPr>
      </p:pic>
      <p:sp>
        <p:nvSpPr>
          <p:cNvPr id="3" name="Text Box 4">
            <a:extLst>
              <a:ext uri="{FF2B5EF4-FFF2-40B4-BE49-F238E27FC236}">
                <a16:creationId xmlns:a16="http://schemas.microsoft.com/office/drawing/2014/main" id="{04D6B165-0C60-AD2B-3E99-DD3198275B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0" y="125323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Resposta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aos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Exercícios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374B9D63-AD06-3592-C79F-EA8AC748728A}"/>
              </a:ext>
            </a:extLst>
          </p:cNvPr>
          <p:cNvSpPr txBox="1"/>
          <p:nvPr/>
        </p:nvSpPr>
        <p:spPr>
          <a:xfrm>
            <a:off x="257679" y="733369"/>
            <a:ext cx="4397448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Ex05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- Construa um script que elimine as tabelas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funcionário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e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cargo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do banco  </a:t>
            </a:r>
            <a:r>
              <a:rPr kumimoji="0" lang="pt-BR" altLang="pt-BR" b="1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cargo_funcionário</a:t>
            </a:r>
            <a:r>
              <a:rPr kumimoji="0" lang="pt-BR" altLang="pt-BR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;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B9C9051A-D0EC-037E-8B7C-AA77A42FEF93}"/>
              </a:ext>
            </a:extLst>
          </p:cNvPr>
          <p:cNvSpPr txBox="1"/>
          <p:nvPr/>
        </p:nvSpPr>
        <p:spPr>
          <a:xfrm>
            <a:off x="257679" y="2343586"/>
            <a:ext cx="4015082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lang="pt-BR" altLang="pt-BR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Ex06</a:t>
            </a:r>
            <a:r>
              <a:rPr lang="pt-BR" altLang="pt-BR" b="0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 R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</a:t>
            </a:r>
            <a:r>
              <a:rPr lang="pt-BR" altLang="pt-B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crie as mesmas tabelas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sem chave primária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e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sem chave estrangeira</a:t>
            </a:r>
            <a:r>
              <a:rPr lang="pt-BR" altLang="pt-B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;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</a:t>
            </a:r>
            <a:endParaRPr kumimoji="0" lang="pt-BR" altLang="pt-BR" sz="24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</p:txBody>
      </p:sp>
      <p:cxnSp>
        <p:nvCxnSpPr>
          <p:cNvPr id="26" name="Conector: Angulado 25">
            <a:extLst>
              <a:ext uri="{FF2B5EF4-FFF2-40B4-BE49-F238E27FC236}">
                <a16:creationId xmlns:a16="http://schemas.microsoft.com/office/drawing/2014/main" id="{A9AF9B66-AD26-CA06-31ED-63C56FB869CE}"/>
              </a:ext>
            </a:extLst>
          </p:cNvPr>
          <p:cNvCxnSpPr>
            <a:cxnSpLocks/>
            <a:stCxn id="6" idx="3"/>
            <a:endCxn id="4" idx="1"/>
          </p:cNvCxnSpPr>
          <p:nvPr/>
        </p:nvCxnSpPr>
        <p:spPr>
          <a:xfrm flipV="1">
            <a:off x="4272761" y="2085335"/>
            <a:ext cx="598479" cy="627583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CaixaDeTexto 4">
            <a:extLst>
              <a:ext uri="{FF2B5EF4-FFF2-40B4-BE49-F238E27FC236}">
                <a16:creationId xmlns:a16="http://schemas.microsoft.com/office/drawing/2014/main" id="{1162E84F-CA32-B79D-B78D-2508096164C9}"/>
              </a:ext>
            </a:extLst>
          </p:cNvPr>
          <p:cNvSpPr txBox="1"/>
          <p:nvPr/>
        </p:nvSpPr>
        <p:spPr>
          <a:xfrm>
            <a:off x="581378" y="1492311"/>
            <a:ext cx="46171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use </a:t>
            </a:r>
            <a:r>
              <a:rPr lang="pt-B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cargo_funcionário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;</a:t>
            </a:r>
            <a:endParaRPr lang="pt-BR" sz="1600" b="0" dirty="0">
              <a:solidFill>
                <a:srgbClr val="0000FF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funcionario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  <a:p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drop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cargo;</a:t>
            </a:r>
            <a:endParaRPr lang="pt-BR" sz="18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964AE9D-6C29-DA6B-D4CC-5771177B5302}"/>
              </a:ext>
            </a:extLst>
          </p:cNvPr>
          <p:cNvSpPr txBox="1"/>
          <p:nvPr/>
        </p:nvSpPr>
        <p:spPr>
          <a:xfrm>
            <a:off x="147825" y="3305942"/>
            <a:ext cx="4617156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cargo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nomecargo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20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endParaRPr lang="pt-B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634425F-991D-998B-9234-8679AFF6500E}"/>
              </a:ext>
            </a:extLst>
          </p:cNvPr>
          <p:cNvSpPr txBox="1"/>
          <p:nvPr/>
        </p:nvSpPr>
        <p:spPr>
          <a:xfrm>
            <a:off x="4169957" y="3146819"/>
            <a:ext cx="4974043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create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795E26"/>
                </a:solidFill>
                <a:effectLst/>
                <a:latin typeface="Consolas" panose="020B0609020204030204" pitchFamily="49" charset="0"/>
              </a:rPr>
              <a:t>funcionario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</a:p>
          <a:p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idfuncionario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11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unsigned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nomefuncionario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varchar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30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salariofuncionario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decimal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8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pt-B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2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not</a:t>
            </a:r>
            <a:r>
              <a:rPr lang="pt-B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,</a:t>
            </a:r>
          </a:p>
          <a:p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 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int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>
                <a:solidFill>
                  <a:srgbClr val="098658"/>
                </a:solidFill>
                <a:effectLst/>
                <a:latin typeface="Consolas" panose="020B0609020204030204" pitchFamily="49" charset="0"/>
              </a:rPr>
              <a:t>10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unsigned</a:t>
            </a:r>
            <a:endParaRPr lang="pt-BR" sz="1600" b="0" dirty="0">
              <a:solidFill>
                <a:srgbClr val="3B3B3B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</p:spTree>
    <p:extLst>
      <p:ext uri="{BB962C8B-B14F-4D97-AF65-F5344CB8AC3E}">
        <p14:creationId xmlns:p14="http://schemas.microsoft.com/office/powerpoint/2010/main" val="42167464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/>
      <p:bldP spid="15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B79307E2-F713-7C52-2724-63B8DAB6D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80709" y="3056075"/>
            <a:ext cx="4854631" cy="184328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1" name="Imagem 20">
            <a:extLst>
              <a:ext uri="{FF2B5EF4-FFF2-40B4-BE49-F238E27FC236}">
                <a16:creationId xmlns:a16="http://schemas.microsoft.com/office/drawing/2014/main" id="{EFF9B365-97D7-8F88-53A2-E3000B6F7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6313" y="1607950"/>
            <a:ext cx="3635704" cy="938771"/>
          </a:xfrm>
          <a:prstGeom prst="rect">
            <a:avLst/>
          </a:prstGeom>
        </p:spPr>
      </p:pic>
      <p:sp>
        <p:nvSpPr>
          <p:cNvPr id="10" name="CaixaDeTexto 9">
            <a:extLst>
              <a:ext uri="{FF2B5EF4-FFF2-40B4-BE49-F238E27FC236}">
                <a16:creationId xmlns:a16="http://schemas.microsoft.com/office/drawing/2014/main" id="{14A01840-0FAF-2D7B-0BB8-9510DBD76F73}"/>
              </a:ext>
            </a:extLst>
          </p:cNvPr>
          <p:cNvSpPr txBox="1"/>
          <p:nvPr/>
        </p:nvSpPr>
        <p:spPr>
          <a:xfrm>
            <a:off x="195714" y="811265"/>
            <a:ext cx="45005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Ex07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- Adicione as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chaves primárias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;</a:t>
            </a:r>
            <a:endParaRPr lang="pt-BR" dirty="0"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36688D3D-CF3D-1C71-B8AB-F1797D65B775}"/>
              </a:ext>
            </a:extLst>
          </p:cNvPr>
          <p:cNvSpPr txBox="1"/>
          <p:nvPr/>
        </p:nvSpPr>
        <p:spPr>
          <a:xfrm>
            <a:off x="195714" y="1991695"/>
            <a:ext cx="4500520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Ex08</a:t>
            </a:r>
            <a:r>
              <a:rPr kumimoji="0" lang="pt-BR" altLang="pt-BR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 - Adicione a chave </a:t>
            </a:r>
            <a:r>
              <a:rPr kumimoji="0" lang="pt-BR" altLang="pt-BR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  <a:sym typeface="Arial"/>
              </a:rPr>
              <a:t>estrangeira;</a:t>
            </a:r>
          </a:p>
        </p:txBody>
      </p:sp>
      <p:pic>
        <p:nvPicPr>
          <p:cNvPr id="16" name="Imagem 15">
            <a:extLst>
              <a:ext uri="{FF2B5EF4-FFF2-40B4-BE49-F238E27FC236}">
                <a16:creationId xmlns:a16="http://schemas.microsoft.com/office/drawing/2014/main" id="{9CE289A2-A5D0-1E81-994D-435A159107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6393" y="547663"/>
            <a:ext cx="3220596" cy="855556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44A7CD61-2435-11D7-AE22-421AEA25930F}"/>
              </a:ext>
            </a:extLst>
          </p:cNvPr>
          <p:cNvSpPr txBox="1"/>
          <p:nvPr/>
        </p:nvSpPr>
        <p:spPr>
          <a:xfrm>
            <a:off x="195714" y="3270696"/>
            <a:ext cx="3672937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Ex09</a:t>
            </a:r>
            <a:r>
              <a:rPr lang="pt-B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- Verifique qual o </a:t>
            </a:r>
            <a:r>
              <a:rPr lang="pt-BR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nome</a:t>
            </a:r>
            <a:r>
              <a:rPr lang="pt-B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 que foi gerado para o </a:t>
            </a:r>
            <a:r>
              <a:rPr lang="pt-BR" b="1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índice da chave estrangeira</a:t>
            </a:r>
            <a:r>
              <a:rPr lang="pt-BR" dirty="0">
                <a:solidFill>
                  <a:prstClr val="black"/>
                </a:solidFill>
                <a:latin typeface="Verdana" panose="020B0604030504040204" pitchFamily="34" charset="0"/>
                <a:ea typeface="Verdana" panose="020B0604030504040204" pitchFamily="34" charset="0"/>
                <a:cs typeface="Times New Roman" panose="02020603050405020304" pitchFamily="18" charset="0"/>
              </a:rPr>
              <a:t>.</a:t>
            </a:r>
            <a:endParaRPr lang="pt-BR" dirty="0"/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43F59D21-895F-CFF9-52A7-582C6E022FC7}"/>
              </a:ext>
            </a:extLst>
          </p:cNvPr>
          <p:cNvSpPr/>
          <p:nvPr/>
        </p:nvSpPr>
        <p:spPr>
          <a:xfrm rot="3648589">
            <a:off x="6052841" y="4206158"/>
            <a:ext cx="169933" cy="638529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cxnSp>
        <p:nvCxnSpPr>
          <p:cNvPr id="27" name="Conector: Angulado 26">
            <a:extLst>
              <a:ext uri="{FF2B5EF4-FFF2-40B4-BE49-F238E27FC236}">
                <a16:creationId xmlns:a16="http://schemas.microsoft.com/office/drawing/2014/main" id="{CB2C42C2-85FA-02A4-644D-353178867B64}"/>
              </a:ext>
            </a:extLst>
          </p:cNvPr>
          <p:cNvCxnSpPr>
            <a:cxnSpLocks/>
            <a:stCxn id="10" idx="3"/>
            <a:endCxn id="16" idx="1"/>
          </p:cNvCxnSpPr>
          <p:nvPr/>
        </p:nvCxnSpPr>
        <p:spPr>
          <a:xfrm>
            <a:off x="4696234" y="965154"/>
            <a:ext cx="1160159" cy="1028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Conector: Angulado 29">
            <a:extLst>
              <a:ext uri="{FF2B5EF4-FFF2-40B4-BE49-F238E27FC236}">
                <a16:creationId xmlns:a16="http://schemas.microsoft.com/office/drawing/2014/main" id="{BC1D2359-E6B7-67DA-F9A9-5C58ED640FE4}"/>
              </a:ext>
            </a:extLst>
          </p:cNvPr>
          <p:cNvCxnSpPr>
            <a:cxnSpLocks/>
            <a:stCxn id="13" idx="3"/>
            <a:endCxn id="21" idx="1"/>
          </p:cNvCxnSpPr>
          <p:nvPr/>
        </p:nvCxnSpPr>
        <p:spPr>
          <a:xfrm flipV="1">
            <a:off x="4696234" y="2077336"/>
            <a:ext cx="580079" cy="6824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Conector: Angulado 32">
            <a:extLst>
              <a:ext uri="{FF2B5EF4-FFF2-40B4-BE49-F238E27FC236}">
                <a16:creationId xmlns:a16="http://schemas.microsoft.com/office/drawing/2014/main" id="{268DA003-489A-2ACC-EB55-DB6E61B16406}"/>
              </a:ext>
            </a:extLst>
          </p:cNvPr>
          <p:cNvCxnSpPr>
            <a:cxnSpLocks/>
            <a:stCxn id="19" idx="3"/>
            <a:endCxn id="23" idx="1"/>
          </p:cNvCxnSpPr>
          <p:nvPr/>
        </p:nvCxnSpPr>
        <p:spPr>
          <a:xfrm>
            <a:off x="3868651" y="3640028"/>
            <a:ext cx="312058" cy="337689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CaixaDeTexto 1">
            <a:extLst>
              <a:ext uri="{FF2B5EF4-FFF2-40B4-BE49-F238E27FC236}">
                <a16:creationId xmlns:a16="http://schemas.microsoft.com/office/drawing/2014/main" id="{0420E0DF-E836-BA8E-951F-65069690E7B2}"/>
              </a:ext>
            </a:extLst>
          </p:cNvPr>
          <p:cNvSpPr txBox="1"/>
          <p:nvPr/>
        </p:nvSpPr>
        <p:spPr>
          <a:xfrm>
            <a:off x="67011" y="1181420"/>
            <a:ext cx="729334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cargo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primary</a:t>
            </a:r>
            <a:r>
              <a:rPr lang="pt-B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  <a:p>
            <a:r>
              <a:rPr lang="pt-B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alter</a:t>
            </a:r>
            <a:r>
              <a:rPr lang="pt-BR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table</a:t>
            </a:r>
            <a:r>
              <a:rPr lang="pt-BR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funcionario</a:t>
            </a:r>
            <a:r>
              <a:rPr lang="pt-BR" sz="1600" dirty="0">
                <a:solidFill>
                  <a:srgbClr val="3B3B3B"/>
                </a:solidFill>
                <a:latin typeface="Consolas" panose="020B0609020204030204" pitchFamily="49" charset="0"/>
              </a:rPr>
              <a:t>  </a:t>
            </a:r>
            <a:r>
              <a:rPr lang="pt-B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add</a:t>
            </a:r>
            <a:r>
              <a:rPr lang="pt-BR" sz="1600" dirty="0">
                <a:solidFill>
                  <a:srgbClr val="3B3B3B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primary</a:t>
            </a:r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rgbClr val="0000FF"/>
                </a:solidFill>
                <a:latin typeface="Consolas" panose="020B0609020204030204" pitchFamily="49" charset="0"/>
              </a:rPr>
              <a:t>key</a:t>
            </a:r>
            <a:r>
              <a:rPr lang="pt-BR" sz="1600" dirty="0">
                <a:solidFill>
                  <a:srgbClr val="3B3B3B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rgbClr val="3B3B3B"/>
                </a:solidFill>
                <a:latin typeface="Consolas" panose="020B0609020204030204" pitchFamily="49" charset="0"/>
              </a:rPr>
              <a:t>idfuncionario</a:t>
            </a:r>
            <a:r>
              <a:rPr lang="pt-BR" sz="1600" dirty="0">
                <a:solidFill>
                  <a:srgbClr val="3B3B3B"/>
                </a:solidFill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9F89BC2-3C10-59DC-68CA-BFDD874D77B7}"/>
              </a:ext>
            </a:extLst>
          </p:cNvPr>
          <p:cNvSpPr txBox="1"/>
          <p:nvPr/>
        </p:nvSpPr>
        <p:spPr>
          <a:xfrm>
            <a:off x="67011" y="2534586"/>
            <a:ext cx="8884869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alter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table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funcionario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add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constraint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foreign</a:t>
            </a:r>
            <a:r>
              <a:rPr lang="pt-BR" sz="1600" b="0" dirty="0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key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(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 </a:t>
            </a:r>
          </a:p>
          <a:p>
            <a:r>
              <a:rPr lang="pt-BR" sz="1600" dirty="0">
                <a:solidFill>
                  <a:srgbClr val="3B3B3B"/>
                </a:solidFill>
                <a:latin typeface="Consolas" panose="020B0609020204030204" pitchFamily="49" charset="0"/>
              </a:rPr>
              <a:t>      </a:t>
            </a:r>
            <a:r>
              <a:rPr lang="pt-BR" sz="1600" b="0" dirty="0" err="1">
                <a:solidFill>
                  <a:srgbClr val="0000FF"/>
                </a:solidFill>
                <a:effectLst/>
                <a:latin typeface="Consolas" panose="020B0609020204030204" pitchFamily="49" charset="0"/>
              </a:rPr>
              <a:t>references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 cargo(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idcargo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);</a:t>
            </a:r>
          </a:p>
        </p:txBody>
      </p:sp>
      <p:sp>
        <p:nvSpPr>
          <p:cNvPr id="4" name="Text Box 4">
            <a:extLst>
              <a:ext uri="{FF2B5EF4-FFF2-40B4-BE49-F238E27FC236}">
                <a16:creationId xmlns:a16="http://schemas.microsoft.com/office/drawing/2014/main" id="{71629862-A82E-582F-9A74-928582B09E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0600" y="125323"/>
            <a:ext cx="8161280" cy="46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Resposta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aos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Exercícios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29463B47-6C7C-1C4A-9524-21B55C67545E}"/>
              </a:ext>
            </a:extLst>
          </p:cNvPr>
          <p:cNvSpPr txBox="1"/>
          <p:nvPr/>
        </p:nvSpPr>
        <p:spPr>
          <a:xfrm>
            <a:off x="108660" y="4226326"/>
            <a:ext cx="8884869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FF"/>
                </a:solidFill>
                <a:latin typeface="Consolas" panose="020B0609020204030204" pitchFamily="49" charset="0"/>
              </a:rPr>
              <a:t>SHOW CREATE TABLE </a:t>
            </a:r>
            <a:r>
              <a:rPr lang="pt-BR" sz="1600" b="0" dirty="0" err="1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funcionario</a:t>
            </a:r>
            <a:r>
              <a:rPr lang="pt-BR" sz="1600" b="0" dirty="0">
                <a:solidFill>
                  <a:srgbClr val="3B3B3B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464518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  <p:bldP spid="24" grpId="0" animBg="1"/>
      <p:bldP spid="5" grpId="0"/>
      <p:bldP spid="6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39266" name="AutoShape 4"/>
          <p:cNvSpPr>
            <a:spLocks noChangeArrowheads="1"/>
          </p:cNvSpPr>
          <p:nvPr/>
        </p:nvSpPr>
        <p:spPr bwMode="auto">
          <a:xfrm>
            <a:off x="530258" y="3376746"/>
            <a:ext cx="8074057" cy="1358287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DML – Data </a:t>
            </a:r>
            <a:r>
              <a:rPr lang="en-US" altLang="pt-BR" sz="3800" kern="1200" dirty="0">
                <a:solidFill>
                  <a:srgbClr val="FFFFFF"/>
                </a:solidFill>
                <a:latin typeface="Calibri Light" panose="020F0302020204030204"/>
                <a:ea typeface="+mj-ea"/>
              </a:rPr>
              <a:t>Manipulation</a:t>
            </a:r>
            <a:r>
              <a:rPr kumimoji="0" lang="en-US" altLang="pt-BR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 Language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INSERT , UPDATE e DELETE</a:t>
            </a:r>
          </a:p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Linguagem</a:t>
            </a:r>
            <a:r>
              <a:rPr kumimoji="0" lang="en-US" altLang="pt-BR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 de </a:t>
            </a:r>
            <a:r>
              <a:rPr kumimoji="0" lang="en-US" altLang="pt-BR" sz="3800" b="0" i="0" u="none" strike="noStrike" kern="1200" cap="none" spc="0" normalizeH="0" baseline="0" noProof="0" dirty="0" err="1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Manipulação</a:t>
            </a:r>
            <a:r>
              <a:rPr kumimoji="0" lang="en-US" altLang="pt-BR" sz="3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 de dados</a:t>
            </a:r>
          </a:p>
        </p:txBody>
      </p:sp>
      <p:pic>
        <p:nvPicPr>
          <p:cNvPr id="6" name="Imagem 5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3A980074-1406-4228-BB3B-661B0F63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1" y="561053"/>
            <a:ext cx="8176104" cy="1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617237"/>
      </p:ext>
    </p:extLst>
  </p:cSld>
  <p:clrMapOvr>
    <a:masterClrMapping/>
  </p:clrMapOvr>
  <p:transition spd="slow"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2868AAB7-2EB8-D5D7-B490-08A5543E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0545" y="1012683"/>
            <a:ext cx="8543774" cy="9233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column3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</a:t>
            </a:r>
            <a:br>
              <a:rPr lang="en-US" sz="1200" b="1" dirty="0">
                <a:latin typeface="Consolas" panose="020B0609020204030204" pitchFamily="49" charset="0"/>
              </a:rPr>
            </a:b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value1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value2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value3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</a:p>
          <a:p>
            <a:pPr eaLnBrk="1" hangingPunct="1">
              <a:spcBef>
                <a:spcPct val="50000"/>
              </a:spcBef>
            </a:pP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INSERT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INTO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200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br>
              <a:rPr lang="en-US" sz="1200" b="1" dirty="0">
                <a:latin typeface="Consolas" panose="020B0609020204030204" pitchFamily="49" charset="0"/>
              </a:rPr>
            </a:br>
            <a:r>
              <a:rPr lang="en-US" sz="12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VALUES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(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value1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value2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200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value3</a:t>
            </a:r>
            <a:r>
              <a:rPr lang="en-US" sz="12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...);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3CAD15-BF00-2B72-BB24-21DCE95C5E65}"/>
              </a:ext>
            </a:extLst>
          </p:cNvPr>
          <p:cNvSpPr txBox="1"/>
          <p:nvPr/>
        </p:nvSpPr>
        <p:spPr>
          <a:xfrm>
            <a:off x="-4353" y="680956"/>
            <a:ext cx="591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Inserindo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Linhas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em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Tabela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01956" y="129590"/>
            <a:ext cx="697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INSERT –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Inserindo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Linhas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EAF39B00-8097-BBB5-1E9C-E3D7E01AE284}"/>
              </a:ext>
            </a:extLst>
          </p:cNvPr>
          <p:cNvSpPr txBox="1"/>
          <p:nvPr/>
        </p:nvSpPr>
        <p:spPr>
          <a:xfrm>
            <a:off x="218099" y="2020348"/>
            <a:ext cx="7072825" cy="738664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2060"/>
                </a:solidFill>
              </a:rPr>
              <a:t>INSERT</a:t>
            </a:r>
            <a:r>
              <a:rPr lang="pt-BR" dirty="0"/>
              <a:t> </a:t>
            </a:r>
            <a:r>
              <a:rPr lang="pt-BR" b="1" dirty="0">
                <a:solidFill>
                  <a:srgbClr val="002060"/>
                </a:solidFill>
              </a:rPr>
              <a:t>INTO</a:t>
            </a:r>
            <a:r>
              <a:rPr lang="pt-BR" dirty="0"/>
              <a:t> pessoas </a:t>
            </a:r>
            <a:r>
              <a:rPr lang="pt-BR" dirty="0">
                <a:solidFill>
                  <a:schemeClr val="tx1"/>
                </a:solidFill>
              </a:rPr>
              <a:t>(</a:t>
            </a:r>
            <a:r>
              <a:rPr lang="pt-BR" dirty="0" err="1">
                <a:solidFill>
                  <a:schemeClr val="tx1"/>
                </a:solidFill>
              </a:rPr>
              <a:t>cpf</a:t>
            </a:r>
            <a:r>
              <a:rPr lang="pt-BR" dirty="0">
                <a:solidFill>
                  <a:schemeClr val="tx1"/>
                </a:solidFill>
              </a:rPr>
              <a:t>, nome, telefone, idade, </a:t>
            </a:r>
            <a:r>
              <a:rPr lang="pt-BR" dirty="0" err="1">
                <a:solidFill>
                  <a:schemeClr val="tx1"/>
                </a:solidFill>
              </a:rPr>
              <a:t>datanascimento</a:t>
            </a:r>
            <a:r>
              <a:rPr lang="pt-BR" dirty="0">
                <a:solidFill>
                  <a:schemeClr val="tx1"/>
                </a:solidFill>
              </a:rPr>
              <a:t>, </a:t>
            </a:r>
            <a:r>
              <a:rPr lang="pt-BR" dirty="0" err="1">
                <a:solidFill>
                  <a:schemeClr val="tx1"/>
                </a:solidFill>
              </a:rPr>
              <a:t>email</a:t>
            </a:r>
            <a:r>
              <a:rPr lang="pt-BR" dirty="0">
                <a:solidFill>
                  <a:schemeClr val="tx1"/>
                </a:solidFill>
              </a:rPr>
              <a:t>) </a:t>
            </a:r>
            <a:r>
              <a:rPr lang="pt-BR" b="1" dirty="0">
                <a:solidFill>
                  <a:srgbClr val="002060"/>
                </a:solidFill>
              </a:rPr>
              <a:t>VALUES</a:t>
            </a:r>
            <a:r>
              <a:rPr lang="pt-BR" dirty="0">
                <a:solidFill>
                  <a:schemeClr val="tx1"/>
                </a:solidFill>
              </a:rPr>
              <a:t> </a:t>
            </a:r>
          </a:p>
          <a:p>
            <a:r>
              <a:rPr lang="pt-BR" dirty="0">
                <a:solidFill>
                  <a:schemeClr val="tx1"/>
                </a:solidFill>
              </a:rPr>
              <a:t>(111, 'Rogério Aguiar', '9-45611239', 40, '2000-12-14', 'rogerio@email.com'),</a:t>
            </a:r>
          </a:p>
          <a:p>
            <a:r>
              <a:rPr lang="pt-BR" dirty="0">
                <a:solidFill>
                  <a:schemeClr val="tx1"/>
                </a:solidFill>
              </a:rPr>
              <a:t>(222, 'Maria da Luz’   , '9-12345678', 18, '2000-11-30', 'luz@yahoo.com');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311D4CC9-C326-4F8F-E289-E01664BAB515}"/>
              </a:ext>
            </a:extLst>
          </p:cNvPr>
          <p:cNvGrpSpPr/>
          <p:nvPr/>
        </p:nvGrpSpPr>
        <p:grpSpPr>
          <a:xfrm>
            <a:off x="5909508" y="24633"/>
            <a:ext cx="3096492" cy="1807430"/>
            <a:chOff x="833048" y="3643707"/>
            <a:chExt cx="16944108" cy="656172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D1EB5966-9A3C-963D-5368-12DD2E8C6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33048" y="3682733"/>
              <a:ext cx="16944108" cy="61714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6" name="CaixaDeTexto 5">
              <a:extLst>
                <a:ext uri="{FF2B5EF4-FFF2-40B4-BE49-F238E27FC236}">
                  <a16:creationId xmlns:a16="http://schemas.microsoft.com/office/drawing/2014/main" id="{09B58E2E-39A7-EA80-1FF4-86599EE0153F}"/>
                </a:ext>
              </a:extLst>
            </p:cNvPr>
            <p:cNvSpPr txBox="1"/>
            <p:nvPr/>
          </p:nvSpPr>
          <p:spPr>
            <a:xfrm>
              <a:off x="3562312" y="3643707"/>
              <a:ext cx="13982036" cy="648067"/>
            </a:xfrm>
            <a:prstGeom prst="rect">
              <a:avLst/>
            </a:prstGeom>
            <a:noFill/>
            <a:scene3d>
              <a:camera prst="orthographicFront">
                <a:rot lat="21299999" lon="0" rev="0"/>
              </a:camera>
              <a:lightRig rig="flood" dir="t"/>
            </a:scene3d>
            <a:sp3d prstMaterial="flat">
              <a:bevelT/>
            </a:sp3d>
          </p:spPr>
          <p:txBody>
            <a:bodyPr wrap="square" rtlCol="0">
              <a:spAutoFit/>
            </a:bodyPr>
            <a:lstStyle/>
            <a:p>
              <a:pPr lvl="4" eaLnBrk="0" hangingPunct="0"/>
              <a:r>
                <a:rPr lang="pt-BR" sz="1100" dirty="0">
                  <a:latin typeface="Times" panose="02020603060405020304" pitchFamily="18" charset="0"/>
                </a:rPr>
                <a:t>#</a:t>
              </a:r>
              <a:r>
                <a:rPr lang="pt-BR" sz="1100" dirty="0">
                  <a:solidFill>
                    <a:srgbClr val="FF0000"/>
                  </a:solidFill>
                  <a:latin typeface="Times" panose="02020603060405020304" pitchFamily="18" charset="0"/>
                </a:rPr>
                <a:t>dica</a:t>
              </a:r>
              <a:r>
                <a:rPr lang="pt-BR" sz="1100" dirty="0">
                  <a:latin typeface="Times" panose="02020603060405020304" pitchFamily="18" charset="0"/>
                </a:rPr>
                <a:t>:</a:t>
              </a:r>
            </a:p>
            <a:p>
              <a:pPr lvl="4" eaLnBrk="0" hangingPunct="0"/>
              <a:r>
                <a:rPr lang="pt-BR" sz="1100" dirty="0">
                  <a:latin typeface="Times" panose="02020603060405020304" pitchFamily="18" charset="0"/>
                </a:rPr>
                <a:t>01 - Não é necessário seguir a mesma ordem da instrução </a:t>
              </a:r>
              <a:r>
                <a:rPr lang="pt-BR" sz="1100" b="1" dirty="0">
                  <a:latin typeface="Times" panose="02020603060405020304" pitchFamily="18" charset="0"/>
                </a:rPr>
                <a:t>CREATE TABLE </a:t>
              </a:r>
              <a:r>
                <a:rPr lang="pt-BR" sz="1100" dirty="0">
                  <a:latin typeface="Times" panose="02020603060405020304" pitchFamily="18" charset="0"/>
                </a:rPr>
                <a:t>, quando usamos a descrição das colunas, pois a associação é posicional. </a:t>
              </a:r>
            </a:p>
            <a:p>
              <a:pPr lvl="4" eaLnBrk="0" hangingPunct="0"/>
              <a:r>
                <a:rPr lang="pt-BR" sz="1100" dirty="0">
                  <a:latin typeface="Times" panose="02020603060405020304" pitchFamily="18" charset="0"/>
                </a:rPr>
                <a:t>02 - Caso os nomes sejam omitidos a ordem deve ser respeitada.</a:t>
              </a:r>
            </a:p>
            <a:p>
              <a:pPr lvl="4" eaLnBrk="0" hangingPunct="0"/>
              <a:r>
                <a:rPr lang="pt-BR" sz="1100" dirty="0">
                  <a:latin typeface="Times" panose="02020603060405020304" pitchFamily="18" charset="0"/>
                </a:rPr>
                <a:t>03 - Caso a coluna permita NULL não precisam ser fornecidas, pois receberão valor NULL ou valor padrão definido.</a:t>
              </a:r>
            </a:p>
          </p:txBody>
        </p:sp>
      </p:grp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C95426BE-C57B-6CAD-B34B-4275B9F9E535}"/>
              </a:ext>
            </a:extLst>
          </p:cNvPr>
          <p:cNvSpPr txBox="1"/>
          <p:nvPr/>
        </p:nvSpPr>
        <p:spPr>
          <a:xfrm>
            <a:off x="197824" y="2884322"/>
            <a:ext cx="6794739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2060"/>
                </a:solidFill>
              </a:rPr>
              <a:t>INSERT</a:t>
            </a:r>
            <a:r>
              <a:rPr lang="pt-BR" dirty="0"/>
              <a:t> </a:t>
            </a:r>
            <a:r>
              <a:rPr lang="pt-BR" b="1" dirty="0">
                <a:solidFill>
                  <a:srgbClr val="002060"/>
                </a:solidFill>
              </a:rPr>
              <a:t>INTO</a:t>
            </a:r>
            <a:r>
              <a:rPr lang="pt-BR" dirty="0"/>
              <a:t> pessoas </a:t>
            </a:r>
            <a:r>
              <a:rPr lang="pt-BR" b="1" dirty="0">
                <a:solidFill>
                  <a:srgbClr val="002060"/>
                </a:solidFill>
              </a:rPr>
              <a:t>VALUES</a:t>
            </a:r>
            <a:r>
              <a:rPr lang="pt-BR" dirty="0"/>
              <a:t> </a:t>
            </a:r>
          </a:p>
          <a:p>
            <a:r>
              <a:rPr lang="pt-BR" dirty="0"/>
              <a:t>(333,'Fátima Bernardes', 40 , '1990-06-01', '9-36985214', 'fatima@email.com'),</a:t>
            </a:r>
          </a:p>
          <a:p>
            <a:r>
              <a:rPr lang="pt-BR" dirty="0"/>
              <a:t>(444,'Carlos Alencar’    , 45 ,  '1995-09-20’, '9-32145698', 'carlos@gmail.com');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44EB943-6A48-B23E-7760-EC92E8F46B4A}"/>
              </a:ext>
            </a:extLst>
          </p:cNvPr>
          <p:cNvSpPr txBox="1"/>
          <p:nvPr/>
        </p:nvSpPr>
        <p:spPr>
          <a:xfrm>
            <a:off x="218099" y="3707321"/>
            <a:ext cx="3791893" cy="73866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2060"/>
                </a:solidFill>
              </a:rPr>
              <a:t>INSERT</a:t>
            </a:r>
            <a:r>
              <a:rPr lang="pt-BR" dirty="0"/>
              <a:t> </a:t>
            </a:r>
            <a:r>
              <a:rPr lang="pt-BR" b="1" dirty="0">
                <a:solidFill>
                  <a:srgbClr val="002060"/>
                </a:solidFill>
              </a:rPr>
              <a:t>INTO</a:t>
            </a:r>
            <a:r>
              <a:rPr lang="pt-BR" dirty="0"/>
              <a:t> pessoas (</a:t>
            </a:r>
            <a:r>
              <a:rPr lang="pt-BR" dirty="0" err="1"/>
              <a:t>cpf</a:t>
            </a:r>
            <a:r>
              <a:rPr lang="pt-BR" dirty="0"/>
              <a:t> ,nome) </a:t>
            </a:r>
            <a:r>
              <a:rPr lang="pt-BR" b="1" dirty="0">
                <a:solidFill>
                  <a:srgbClr val="002060"/>
                </a:solidFill>
              </a:rPr>
              <a:t>VALUES</a:t>
            </a:r>
          </a:p>
          <a:p>
            <a:r>
              <a:rPr lang="pt-BR" dirty="0"/>
              <a:t>(555, 'Jorge Mateus'),</a:t>
            </a:r>
          </a:p>
          <a:p>
            <a:r>
              <a:rPr lang="pt-BR" dirty="0"/>
              <a:t>(666, 'Rafaela Guimarães');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B2179F69-8D2D-9215-44F1-EDCAE9C28D2D}"/>
              </a:ext>
            </a:extLst>
          </p:cNvPr>
          <p:cNvSpPr txBox="1"/>
          <p:nvPr/>
        </p:nvSpPr>
        <p:spPr>
          <a:xfrm>
            <a:off x="4572000" y="3748296"/>
            <a:ext cx="2325271" cy="507831"/>
          </a:xfrm>
          <a:prstGeom prst="rect">
            <a:avLst/>
          </a:prstGeom>
          <a:solidFill>
            <a:srgbClr val="FFFF00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Neste caso para as colunas idade, </a:t>
            </a:r>
            <a:r>
              <a:rPr lang="pt-B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datanascimento</a:t>
            </a:r>
            <a:r>
              <a:rPr lang="pt-B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, fone e </a:t>
            </a:r>
            <a:r>
              <a:rPr lang="pt-B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email</a:t>
            </a:r>
            <a:r>
              <a:rPr lang="pt-B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será  atribuído o valor NULL;</a:t>
            </a:r>
            <a:endParaRPr lang="pt-BR" sz="900" dirty="0"/>
          </a:p>
        </p:txBody>
      </p:sp>
      <p:cxnSp>
        <p:nvCxnSpPr>
          <p:cNvPr id="17" name="Conector: Angulado 16">
            <a:extLst>
              <a:ext uri="{FF2B5EF4-FFF2-40B4-BE49-F238E27FC236}">
                <a16:creationId xmlns:a16="http://schemas.microsoft.com/office/drawing/2014/main" id="{170A971E-378D-3236-6126-41168BE6CA15}"/>
              </a:ext>
            </a:extLst>
          </p:cNvPr>
          <p:cNvCxnSpPr>
            <a:cxnSpLocks/>
            <a:stCxn id="15" idx="1"/>
            <a:endCxn id="13" idx="3"/>
          </p:cNvCxnSpPr>
          <p:nvPr/>
        </p:nvCxnSpPr>
        <p:spPr>
          <a:xfrm rot="10800000" flipV="1">
            <a:off x="4009992" y="4002211"/>
            <a:ext cx="562008" cy="744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Imagem 22">
            <a:extLst>
              <a:ext uri="{FF2B5EF4-FFF2-40B4-BE49-F238E27FC236}">
                <a16:creationId xmlns:a16="http://schemas.microsoft.com/office/drawing/2014/main" id="{A0C891A4-2848-A177-3A1A-F76A9195B6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11321" y="2843347"/>
            <a:ext cx="1973153" cy="1712415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E7C2E7F9-B3A4-CA97-F229-0E3D8449D204}"/>
              </a:ext>
            </a:extLst>
          </p:cNvPr>
          <p:cNvSpPr txBox="1"/>
          <p:nvPr/>
        </p:nvSpPr>
        <p:spPr>
          <a:xfrm>
            <a:off x="1355110" y="4571295"/>
            <a:ext cx="5935814" cy="52322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EX10</a:t>
            </a:r>
            <a:r>
              <a:rPr lang="en-US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-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Adicione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no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seu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script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os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commandos para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inserir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estas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linhas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na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tabela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en-US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criada</a:t>
            </a:r>
            <a:r>
              <a:rPr lang="en-US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no banco bd</a:t>
            </a:r>
            <a:r>
              <a:rPr lang="pt-BR" sz="12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treinarecife</a:t>
            </a:r>
            <a:r>
              <a:rPr lang="pt-BR" sz="1200" dirty="0">
                <a:solidFill>
                  <a:schemeClr val="tx1"/>
                </a:solidFill>
                <a:latin typeface="Consolas" panose="020B0609020204030204" pitchFamily="49" charset="0"/>
              </a:rPr>
              <a:t>.</a:t>
            </a:r>
            <a:endParaRPr lang="pt-BR" sz="1200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46303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 animBg="1"/>
      <p:bldP spid="13" grpId="0" animBg="1"/>
      <p:bldP spid="15" grpId="0" animBg="1"/>
      <p:bldP spid="25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01956" y="129590"/>
            <a:ext cx="786727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Vamos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Exercitar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–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Importação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.csv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DA907A5-7836-09AC-8234-BC8C0B2F980D}"/>
              </a:ext>
            </a:extLst>
          </p:cNvPr>
          <p:cNvSpPr txBox="1"/>
          <p:nvPr/>
        </p:nvSpPr>
        <p:spPr>
          <a:xfrm>
            <a:off x="0" y="683297"/>
            <a:ext cx="7501467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Ex11 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Elimine a tabela pessoas e crie novamente no banco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bdtreinarecife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Crie uma planilha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excel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cpf;nome;idade;dtnascimento;fone;email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)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Com a planilha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excel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salve o arquivo como arquivo .CSV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Retire a linha de cabeçalho e salve novamente  .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csv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Vá para o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phpmyadmim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e clique na tabela pessoas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Logo após clique na aba 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IMPORTAR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Click no botão 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Escolher Arquivo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Localize o 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aruivo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.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csv</a:t>
            </a:r>
            <a:endParaRPr lang="pt-BR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Vá até parte que diz: 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Opções específicas do formato: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Na caixa 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Campos separado com: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troque a “,” pelo “;”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Click no botão </a:t>
            </a:r>
            <a:r>
              <a:rPr lang="pt-BR" sz="1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Continuar</a:t>
            </a:r>
            <a:endParaRPr lang="pt-BR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Caso não dê algum erro de tipo de dado ou de relacionamento seus dados armazenados no 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.</a:t>
            </a:r>
            <a:r>
              <a:rPr lang="pt-BR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csv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serão carregados para a tabela;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Ao final exporte a tabela 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pessoas, 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para uso mais </a:t>
            </a:r>
          </a:p>
          <a:p>
            <a:pPr marL="266700"/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  na frente</a:t>
            </a:r>
          </a:p>
          <a:p>
            <a:pPr marL="552450" indent="-285750">
              <a:buFont typeface="Wingdings" panose="05000000000000000000" pitchFamily="2" charset="2"/>
              <a:buChar char="q"/>
            </a:pP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Verifique como ficou o arquivo .</a:t>
            </a:r>
            <a:r>
              <a:rPr lang="pt-BR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pt-BR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gerado</a:t>
            </a: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E8D40E8A-E8CF-73F2-E620-8221E46328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8237" y="3564655"/>
            <a:ext cx="3471334" cy="1457184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E2AF5E48-3D1A-DBAD-F860-FDCC54C43AB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78237" y="33787"/>
            <a:ext cx="1965763" cy="170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71455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2868AAB7-2EB8-D5D7-B490-08A5543E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5" y="982241"/>
            <a:ext cx="4932764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UPDATE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SET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 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value1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 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value2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 ...</a:t>
            </a:r>
            <a:br>
              <a:rPr lang="en-US" b="1" dirty="0">
                <a:latin typeface="Consolas" panose="020B0609020204030204" pitchFamily="49" charset="0"/>
              </a:rPr>
            </a:br>
            <a:r>
              <a:rPr lang="en-US" b="1" dirty="0">
                <a:latin typeface="Consolas" panose="020B0609020204030204" pitchFamily="49" charset="0"/>
              </a:rPr>
              <a:t>[</a:t>
            </a:r>
            <a:r>
              <a:rPr lang="en-US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1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3CAD15-BF00-2B72-BB24-21DCE95C5E65}"/>
              </a:ext>
            </a:extLst>
          </p:cNvPr>
          <p:cNvSpPr txBox="1"/>
          <p:nvPr/>
        </p:nvSpPr>
        <p:spPr>
          <a:xfrm>
            <a:off x="214200" y="670191"/>
            <a:ext cx="591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Alterando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Linhas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em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Tabela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2" y="119557"/>
            <a:ext cx="697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UPDATE –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Atualizando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Linhas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D81D692F-6435-F3C0-D366-145C2E1527D6}"/>
              </a:ext>
            </a:extLst>
          </p:cNvPr>
          <p:cNvSpPr/>
          <p:nvPr/>
        </p:nvSpPr>
        <p:spPr>
          <a:xfrm>
            <a:off x="2830679" y="1876972"/>
            <a:ext cx="2378630" cy="776920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Atenção</a:t>
            </a:r>
            <a:r>
              <a:rPr 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: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Sem o </a:t>
            </a:r>
            <a:r>
              <a:rPr lang="en-US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where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Todas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as </a:t>
            </a:r>
            <a:r>
              <a:rPr lang="en-US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linha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são</a:t>
            </a:r>
            <a:r>
              <a:rPr lang="en-US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afetadas</a:t>
            </a:r>
            <a:endParaRPr lang="pt-BR" dirty="0">
              <a:solidFill>
                <a:srgbClr val="C00000"/>
              </a:solidFill>
              <a:highlight>
                <a:srgbClr val="FFFFFF"/>
              </a:highlight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6B299DF3-F7A4-E9FD-73C6-ACDD2D2E8837}"/>
              </a:ext>
            </a:extLst>
          </p:cNvPr>
          <p:cNvSpPr txBox="1"/>
          <p:nvPr/>
        </p:nvSpPr>
        <p:spPr>
          <a:xfrm>
            <a:off x="276545" y="3016654"/>
            <a:ext cx="6508776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UPDATE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pessoas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SET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Nome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'Rogério Aguiar'</a:t>
            </a:r>
          </a:p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 = 111;</a:t>
            </a:r>
          </a:p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UPDATE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pessoas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SET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Nome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‘Maria da Luz'</a:t>
            </a:r>
          </a:p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 = 222;</a:t>
            </a:r>
          </a:p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UPDATE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pessoas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SET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Nome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=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‘Fátima Bernardes'</a:t>
            </a:r>
          </a:p>
          <a:p>
            <a:r>
              <a:rPr lang="pt-BR" b="1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pt-BR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b="1" dirty="0">
                <a:solidFill>
                  <a:srgbClr val="000000"/>
                </a:solidFill>
                <a:latin typeface="Consolas" panose="020B0609020204030204" pitchFamily="49" charset="0"/>
              </a:rPr>
              <a:t> = 333;</a:t>
            </a:r>
          </a:p>
          <a:p>
            <a:r>
              <a:rPr lang="pt-BR" b="1" dirty="0">
                <a:latin typeface="Consolas" panose="020B0609020204030204" pitchFamily="49" charset="0"/>
              </a:rPr>
              <a:t>......</a:t>
            </a:r>
            <a:endParaRPr lang="pt-BR" b="1" dirty="0">
              <a:solidFill>
                <a:srgbClr val="000000"/>
              </a:solidFill>
              <a:latin typeface="Consolas" panose="020B0609020204030204" pitchFamily="49" charset="0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6261325-1467-5576-325C-9AC4511B3C5C}"/>
              </a:ext>
            </a:extLst>
          </p:cNvPr>
          <p:cNvSpPr txBox="1"/>
          <p:nvPr/>
        </p:nvSpPr>
        <p:spPr>
          <a:xfrm>
            <a:off x="276545" y="2008202"/>
            <a:ext cx="4613562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b="1" dirty="0">
                <a:solidFill>
                  <a:srgbClr val="000000"/>
                </a:solidFill>
                <a:latin typeface="Consolas" panose="020B0609020204030204" pitchFamily="49" charset="0"/>
              </a:rPr>
              <a:t>Ex:</a:t>
            </a:r>
          </a:p>
          <a:p>
            <a:pPr eaLnBrk="1" hangingPunct="1"/>
            <a:r>
              <a:rPr lang="en-US" b="1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UPDATE </a:t>
            </a:r>
            <a:r>
              <a:rPr lang="en-US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pessoas</a:t>
            </a:r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b="1" dirty="0">
                <a:solidFill>
                  <a:srgbClr val="0000CD"/>
                </a:solidFill>
                <a:latin typeface="Consolas" panose="020B0609020204030204" pitchFamily="49" charset="0"/>
              </a:rPr>
              <a:t>SET</a:t>
            </a:r>
            <a:endParaRPr lang="en-US" dirty="0">
              <a:solidFill>
                <a:srgbClr val="0000CD"/>
              </a:solidFill>
              <a:latin typeface="Consolas" panose="020B0609020204030204" pitchFamily="49" charset="0"/>
            </a:endParaRPr>
          </a:p>
          <a:p>
            <a:pPr eaLnBrk="1" hangingPunct="1"/>
            <a:r>
              <a:rPr lang="en-US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Nome = ‘José da Silva”;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3BF0EA-D104-F4E0-B3A1-1ED41F44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264" y="890730"/>
            <a:ext cx="3162192" cy="176316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D5ADA64F-82A0-9127-7F80-92BE9747A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5263" y="2859838"/>
            <a:ext cx="3339811" cy="1934970"/>
          </a:xfrm>
          <a:prstGeom prst="rect">
            <a:avLst/>
          </a:prstGeom>
          <a:ln>
            <a:solidFill>
              <a:schemeClr val="tx1"/>
            </a:solidFill>
          </a:ln>
        </p:spPr>
      </p:pic>
      <p:cxnSp>
        <p:nvCxnSpPr>
          <p:cNvPr id="13" name="Conector: Angulado 12">
            <a:extLst>
              <a:ext uri="{FF2B5EF4-FFF2-40B4-BE49-F238E27FC236}">
                <a16:creationId xmlns:a16="http://schemas.microsoft.com/office/drawing/2014/main" id="{B0F9B043-B40F-5C41-1A22-3030C67E4B59}"/>
              </a:ext>
            </a:extLst>
          </p:cNvPr>
          <p:cNvCxnSpPr>
            <a:cxnSpLocks/>
            <a:stCxn id="14" idx="3"/>
            <a:endCxn id="6" idx="1"/>
          </p:cNvCxnSpPr>
          <p:nvPr/>
        </p:nvCxnSpPr>
        <p:spPr>
          <a:xfrm flipV="1">
            <a:off x="5209309" y="1772311"/>
            <a:ext cx="495955" cy="49312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ector: Angulado 14">
            <a:extLst>
              <a:ext uri="{FF2B5EF4-FFF2-40B4-BE49-F238E27FC236}">
                <a16:creationId xmlns:a16="http://schemas.microsoft.com/office/drawing/2014/main" id="{1A5DC68D-8413-638B-DF48-DA6EB7026EFA}"/>
              </a:ext>
            </a:extLst>
          </p:cNvPr>
          <p:cNvCxnSpPr>
            <a:cxnSpLocks/>
            <a:stCxn id="14" idx="3"/>
            <a:endCxn id="10" idx="1"/>
          </p:cNvCxnSpPr>
          <p:nvPr/>
        </p:nvCxnSpPr>
        <p:spPr>
          <a:xfrm>
            <a:off x="5209309" y="2265432"/>
            <a:ext cx="495954" cy="1561891"/>
          </a:xfrm>
          <a:prstGeom prst="bentConnector3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CaixaDeTexto 20">
            <a:extLst>
              <a:ext uri="{FF2B5EF4-FFF2-40B4-BE49-F238E27FC236}">
                <a16:creationId xmlns:a16="http://schemas.microsoft.com/office/drawing/2014/main" id="{4999FA70-85B9-408D-A17E-A2AE4735D536}"/>
              </a:ext>
            </a:extLst>
          </p:cNvPr>
          <p:cNvSpPr txBox="1"/>
          <p:nvPr/>
        </p:nvSpPr>
        <p:spPr>
          <a:xfrm>
            <a:off x="5141778" y="1454831"/>
            <a:ext cx="631015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Antes</a:t>
            </a:r>
            <a:endParaRPr lang="pt-BR" b="1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3895F0B8-F046-8F37-2457-5B928503F030}"/>
              </a:ext>
            </a:extLst>
          </p:cNvPr>
          <p:cNvSpPr txBox="1"/>
          <p:nvPr/>
        </p:nvSpPr>
        <p:spPr>
          <a:xfrm>
            <a:off x="4980709" y="3893097"/>
            <a:ext cx="792083" cy="2616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1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Depois</a:t>
            </a:r>
            <a:endParaRPr lang="pt-BR" b="1" dirty="0"/>
          </a:p>
        </p:txBody>
      </p:sp>
      <p:pic>
        <p:nvPicPr>
          <p:cNvPr id="25" name="Gráfico 24" descr="Perigo com preenchimento sólido">
            <a:extLst>
              <a:ext uri="{FF2B5EF4-FFF2-40B4-BE49-F238E27FC236}">
                <a16:creationId xmlns:a16="http://schemas.microsoft.com/office/drawing/2014/main" id="{6C6D6505-FD4E-4AB7-B63C-85F62482C84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4684578" y="619337"/>
            <a:ext cx="914400" cy="914400"/>
          </a:xfrm>
          <a:prstGeom prst="rect">
            <a:avLst/>
          </a:prstGeom>
        </p:spPr>
      </p:pic>
      <p:grpSp>
        <p:nvGrpSpPr>
          <p:cNvPr id="26" name="Agrupar 25">
            <a:extLst>
              <a:ext uri="{FF2B5EF4-FFF2-40B4-BE49-F238E27FC236}">
                <a16:creationId xmlns:a16="http://schemas.microsoft.com/office/drawing/2014/main" id="{BA682ECD-4C1C-D802-1923-22454C162CAD}"/>
              </a:ext>
            </a:extLst>
          </p:cNvPr>
          <p:cNvGrpSpPr/>
          <p:nvPr/>
        </p:nvGrpSpPr>
        <p:grpSpPr>
          <a:xfrm>
            <a:off x="6629949" y="165747"/>
            <a:ext cx="2279357" cy="723275"/>
            <a:chOff x="416085" y="3719404"/>
            <a:chExt cx="16944108" cy="838110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D1149958-B435-476A-6A6A-66ACF76F656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085" y="3727453"/>
              <a:ext cx="16944108" cy="61714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AB09CA45-9925-7CCB-A934-6782774D5AF2}"/>
                </a:ext>
              </a:extLst>
            </p:cNvPr>
            <p:cNvSpPr txBox="1"/>
            <p:nvPr/>
          </p:nvSpPr>
          <p:spPr>
            <a:xfrm>
              <a:off x="3466208" y="3719404"/>
              <a:ext cx="13893985" cy="838110"/>
            </a:xfrm>
            <a:prstGeom prst="rect">
              <a:avLst/>
            </a:prstGeom>
            <a:noFill/>
            <a:scene3d>
              <a:camera prst="orthographicFront">
                <a:rot lat="21299999" lon="0" rev="0"/>
              </a:camera>
              <a:lightRig rig="flood" dir="t"/>
            </a:scene3d>
            <a:sp3d prstMaterial="flat">
              <a:bevelT/>
            </a:sp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050" dirty="0">
                  <a:latin typeface="Times" panose="02020603060405020304" pitchFamily="18" charset="0"/>
                </a:rPr>
                <a:t>#</a:t>
              </a:r>
              <a:r>
                <a:rPr lang="pt-BR" sz="1050" dirty="0">
                  <a:solidFill>
                    <a:srgbClr val="FF0000"/>
                  </a:solidFill>
                  <a:latin typeface="Times" panose="02020603060405020304" pitchFamily="18" charset="0"/>
                </a:rPr>
                <a:t>dica</a:t>
              </a:r>
              <a:r>
                <a:rPr lang="pt-BR" sz="1050" dirty="0">
                  <a:latin typeface="Times" panose="02020603060405020304" pitchFamily="18" charset="0"/>
                </a:rPr>
                <a:t>: 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Use o botão </a:t>
              </a:r>
              <a:r>
                <a:rPr kumimoji="0" lang="pt-BR" altLang="pt-BR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Simular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  </a:t>
              </a:r>
              <a:r>
                <a:rPr kumimoji="0" lang="pt-BR" altLang="pt-BR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Pesquisa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 antes da execução do Update.</a:t>
              </a:r>
              <a:endPara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pPr lvl="4" eaLnBrk="0" hangingPunct="0"/>
              <a:endParaRPr lang="pt-BR" sz="1050" dirty="0">
                <a:latin typeface="Times" panose="0202060306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881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6" grpId="0"/>
      <p:bldP spid="18" grpId="0"/>
      <p:bldP spid="21" grpId="0"/>
      <p:bldP spid="23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7687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Vamos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Exercitar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33BF0EA-D104-F4E0-B3A1-1ED41F4444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88376" y="771257"/>
            <a:ext cx="3347929" cy="186672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A29BA463-C312-18B3-652F-46E76AA07408}"/>
              </a:ext>
            </a:extLst>
          </p:cNvPr>
          <p:cNvSpPr txBox="1"/>
          <p:nvPr/>
        </p:nvSpPr>
        <p:spPr>
          <a:xfrm>
            <a:off x="172431" y="771257"/>
            <a:ext cx="5572914" cy="37856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Ex12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266700" indent="273050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Elimine a tabela pessoas</a:t>
            </a:r>
          </a:p>
          <a:p>
            <a:pPr marL="266700" indent="273050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Logo após clique na aba </a:t>
            </a:r>
            <a:r>
              <a:rPr lang="pt-B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IMPORTAR 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do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phpMyAdmim</a:t>
            </a:r>
            <a:endParaRPr lang="pt-BR" sz="1200" b="1" dirty="0">
              <a:solidFill>
                <a:schemeClr val="tx1">
                  <a:lumMod val="95000"/>
                  <a:lumOff val="5000"/>
                </a:schemeClr>
              </a:solidFill>
              <a:latin typeface="Consolas" panose="020B0609020204030204" pitchFamily="49" charset="0"/>
            </a:endParaRPr>
          </a:p>
          <a:p>
            <a:pPr marL="266700" indent="273050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Click no botão </a:t>
            </a:r>
            <a:r>
              <a:rPr lang="pt-B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Escolher Arquivo</a:t>
            </a:r>
          </a:p>
          <a:p>
            <a:pPr marL="542925" indent="-276225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Localize o .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sql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baixado anteriormente com o script da tabela </a:t>
            </a:r>
            <a:r>
              <a:rPr lang="pt-B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;</a:t>
            </a:r>
          </a:p>
          <a:p>
            <a:pPr marL="266700" indent="273050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Click no botão </a:t>
            </a:r>
            <a:r>
              <a:rPr lang="pt-BR" sz="1200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Continuar</a:t>
            </a:r>
          </a:p>
          <a:p>
            <a:pPr marL="266700" indent="273050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Caso não dê erro, você restaurou sua tabela de pessoas;</a:t>
            </a:r>
          </a:p>
          <a:p>
            <a:pPr marL="266700" indent="273050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Agora faça o seguinte: </a:t>
            </a: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Selecione a  pessoa com o nome ‘Jorge Mateus’ e altere a idade para 40 e 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para ‘jorge@email.com’;</a:t>
            </a: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Selecione a  pessoa 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igual a 666 e  altere a idade para 50 e 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para ‘rafaela@email.com’;</a:t>
            </a: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Altere a data de nascimento do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igual a 997 para 27 de janeiro de 1980;</a:t>
            </a: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Altere o telefone da pessoa que tem 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igual ‘claudia@gmail.com’ para ‘9.99999999’, note que esta alteração afetará duas linha.</a:t>
            </a: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Liste a tabela e verifique se ficou igual a segunda tabela exibida’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27BADC3-A108-FE80-4C9F-315FAB1C53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88376" y="2694879"/>
            <a:ext cx="3356755" cy="186203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565432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7687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Vamos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Exercitar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9BA463-C312-18B3-652F-46E76AA07408}"/>
              </a:ext>
            </a:extLst>
          </p:cNvPr>
          <p:cNvSpPr txBox="1"/>
          <p:nvPr/>
        </p:nvSpPr>
        <p:spPr>
          <a:xfrm>
            <a:off x="0" y="0"/>
            <a:ext cx="5709586" cy="473975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</a:pP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Ex12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-</a:t>
            </a:r>
            <a:r>
              <a:rPr lang="pt-BR" b="1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RESPOSTA</a:t>
            </a:r>
          </a:p>
          <a:p>
            <a:pPr marL="266700" indent="273050">
              <a:buFont typeface="Wingdings" panose="05000000000000000000" pitchFamily="2" charset="2"/>
              <a:buChar char="q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Agora faça o seguinte: </a:t>
            </a: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Selecione a  pessoa com o nome ‘Jorge Mateus’ e altere a idade para 40 e 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para ‘jorge@email.com’;</a:t>
            </a:r>
          </a:p>
          <a:p>
            <a:pPr marL="542925" lvl="5"/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update pessoas </a:t>
            </a:r>
          </a:p>
          <a:p>
            <a:pPr marL="542925" lvl="5"/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set idade = 40,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email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= 'jorge@email.com’</a:t>
            </a:r>
          </a:p>
          <a:p>
            <a:pPr marL="542925" lvl="5"/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 nome = ‘Jorge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mateus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’;</a:t>
            </a: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Selecione a  pessoa 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igual a 666 e  altere a idade para 50 e 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para ‘rafaela@email.com’;</a:t>
            </a:r>
          </a:p>
          <a:p>
            <a:pPr marL="542925" lvl="5"/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update pessoas </a:t>
            </a:r>
          </a:p>
          <a:p>
            <a:pPr marL="542925" lvl="5"/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set idade = 50,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email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= 'rafaela@email.com'</a:t>
            </a:r>
          </a:p>
          <a:p>
            <a:pPr marL="542925" lvl="5"/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= 666;</a:t>
            </a: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Altere a data de nascimento do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igual a 997 para 27 de janeiro de 1980;</a:t>
            </a:r>
          </a:p>
          <a:p>
            <a:pPr marL="542925" lvl="5"/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update pessoas </a:t>
            </a:r>
          </a:p>
          <a:p>
            <a:pPr marL="542925" lvl="5"/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set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datanascimento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= '1980-01-27'</a:t>
            </a:r>
          </a:p>
          <a:p>
            <a:pPr marL="542925" lvl="5"/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= 997;</a:t>
            </a: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Altere o telefone da pessoa que tem o </a:t>
            </a:r>
            <a:r>
              <a:rPr lang="pt-BR" sz="12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 igual ‘claudia@gmail.com’ para ‘9.99999999’, note que esta alteração afetará duas linha.</a:t>
            </a:r>
          </a:p>
          <a:p>
            <a:pPr marL="542925" lvl="5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update </a:t>
            </a:r>
            <a:r>
              <a:rPr lang="en-US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</a:p>
          <a:p>
            <a:pPr marL="542925" lvl="5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set </a:t>
            </a:r>
            <a:r>
              <a:rPr lang="en-US" sz="12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telefone</a:t>
            </a:r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= '9.99999999'</a:t>
            </a:r>
          </a:p>
          <a:p>
            <a:pPr marL="542925" lvl="5"/>
            <a:r>
              <a:rPr lang="en-US" sz="12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 email = 'claudia@gmail.com';</a:t>
            </a:r>
            <a:endParaRPr lang="pt-BR" sz="1200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542925" lvl="5" indent="273050">
              <a:buFont typeface="Wingdings" panose="05000000000000000000" pitchFamily="2" charset="2"/>
              <a:buChar char="Ø"/>
            </a:pPr>
            <a:r>
              <a:rPr lang="pt-BR" sz="1200" dirty="0">
                <a:solidFill>
                  <a:schemeClr val="tx1">
                    <a:lumMod val="95000"/>
                    <a:lumOff val="5000"/>
                  </a:schemeClr>
                </a:solidFill>
                <a:latin typeface="Consolas" panose="020B0609020204030204" pitchFamily="49" charset="0"/>
              </a:rPr>
              <a:t>Liste a tabela e verifique se ficou igual a segunda tabela exibida’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327BADC3-A108-FE80-4C9F-315FAB1C53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9565" y="2187144"/>
            <a:ext cx="3546311" cy="196717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833BF0EA-D104-F4E0-B3A1-1ED41F4444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07782" y="119557"/>
            <a:ext cx="3528094" cy="196718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59423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6" end="1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7" end="1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8A0E4C26-A355-BB24-18A3-EA9B2F06E2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3027" y="836186"/>
            <a:ext cx="7905010" cy="3471127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79FE09F4-015A-CB6D-885B-559D1343C202}"/>
              </a:ext>
            </a:extLst>
          </p:cNvPr>
          <p:cNvSpPr txBox="1"/>
          <p:nvPr/>
        </p:nvSpPr>
        <p:spPr>
          <a:xfrm>
            <a:off x="1877291" y="4407721"/>
            <a:ext cx="4613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linkClick r:id="rId3"/>
              </a:rPr>
              <a:t>https://www.w3schools.com/sql/sql_ref_keywords.asp</a:t>
            </a:r>
            <a:r>
              <a:rPr lang="pt-BR" dirty="0"/>
              <a:t> </a:t>
            </a:r>
          </a:p>
        </p:txBody>
      </p:sp>
      <p:sp>
        <p:nvSpPr>
          <p:cNvPr id="7" name="Text Box 4">
            <a:extLst>
              <a:ext uri="{FF2B5EF4-FFF2-40B4-BE49-F238E27FC236}">
                <a16:creationId xmlns:a16="http://schemas.microsoft.com/office/drawing/2014/main" id="{ECABCB62-099D-81C9-E889-BE617DB870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524" y="11087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Referencial Teórico</a:t>
            </a:r>
          </a:p>
        </p:txBody>
      </p:sp>
    </p:spTree>
    <p:extLst>
      <p:ext uri="{BB962C8B-B14F-4D97-AF65-F5344CB8AC3E}">
        <p14:creationId xmlns:p14="http://schemas.microsoft.com/office/powerpoint/2010/main" val="169906875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2868AAB7-2EB8-D5D7-B490-08A5543E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545" y="982241"/>
            <a:ext cx="6726177" cy="3385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1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600" b="1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600" b="1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E23CAD15-BF00-2B72-BB24-21DCE95C5E65}"/>
              </a:ext>
            </a:extLst>
          </p:cNvPr>
          <p:cNvSpPr txBox="1"/>
          <p:nvPr/>
        </p:nvSpPr>
        <p:spPr>
          <a:xfrm>
            <a:off x="214200" y="670191"/>
            <a:ext cx="59138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Eliminando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Registros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em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uma</a:t>
            </a:r>
            <a:r>
              <a:rPr lang="en-US" sz="1800" b="1" i="1" dirty="0">
                <a:solidFill>
                  <a:schemeClr val="tx1"/>
                </a:solidFill>
                <a:latin typeface="Verdana" panose="020B0604030504040204" pitchFamily="34" charset="0"/>
              </a:rPr>
              <a:t> </a:t>
            </a:r>
            <a:r>
              <a:rPr lang="en-US" sz="1800" b="1" i="1" dirty="0" err="1">
                <a:solidFill>
                  <a:schemeClr val="tx1"/>
                </a:solidFill>
                <a:latin typeface="Verdana" panose="020B0604030504040204" pitchFamily="34" charset="0"/>
              </a:rPr>
              <a:t>Tabela</a:t>
            </a:r>
            <a:endParaRPr lang="pt-BR" sz="1800" dirty="0">
              <a:solidFill>
                <a:schemeClr val="tx1"/>
              </a:solidFill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2" y="119557"/>
            <a:ext cx="697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DELETE –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Eliminando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Registros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7BFBC4C-D302-5D0D-47A8-8834D274FBE6}"/>
              </a:ext>
            </a:extLst>
          </p:cNvPr>
          <p:cNvSpPr/>
          <p:nvPr/>
        </p:nvSpPr>
        <p:spPr>
          <a:xfrm>
            <a:off x="2909456" y="1424830"/>
            <a:ext cx="2973184" cy="1652402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r>
              <a:rPr lang="en-US" sz="1200" b="1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Atenção</a:t>
            </a:r>
            <a:r>
              <a:rPr lang="en-US" sz="12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: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Sem o </a:t>
            </a:r>
            <a:r>
              <a:rPr lang="en-US" sz="1200" b="1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where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todas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as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linha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são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eliminadas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neste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caso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, a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maioria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dos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bancos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pede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en-US" sz="1200" dirty="0" err="1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confirmação</a:t>
            </a:r>
            <a:r>
              <a:rPr lang="en-US" sz="1200" dirty="0">
                <a:solidFill>
                  <a:srgbClr val="C00000"/>
                </a:solidFill>
                <a:highlight>
                  <a:srgbClr val="FFFFFF"/>
                </a:highlight>
                <a:latin typeface="Consolas" panose="020B0609020204030204" pitchFamily="49" charset="0"/>
                <a:sym typeface="Wingdings" panose="05000000000000000000" pitchFamily="2" charset="2"/>
              </a:rPr>
              <a:t>.</a:t>
            </a:r>
          </a:p>
          <a:p>
            <a:endParaRPr lang="en-US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endParaRPr lang="en-US" dirty="0">
              <a:solidFill>
                <a:srgbClr val="C00000"/>
              </a:solidFill>
              <a:highlight>
                <a:srgbClr val="FFFFFF"/>
              </a:highlight>
              <a:latin typeface="Consolas" panose="020B0609020204030204" pitchFamily="49" charset="0"/>
              <a:sym typeface="Wingdings" panose="05000000000000000000" pitchFamily="2" charset="2"/>
            </a:endParaRP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FA5AC2F6-6D65-E56F-584B-3539FA77FBD5}"/>
              </a:ext>
            </a:extLst>
          </p:cNvPr>
          <p:cNvSpPr txBox="1"/>
          <p:nvPr/>
        </p:nvSpPr>
        <p:spPr>
          <a:xfrm>
            <a:off x="276546" y="1482860"/>
            <a:ext cx="3292950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Ex:</a:t>
            </a:r>
          </a:p>
          <a:p>
            <a:pPr eaLnBrk="1" hangingPunct="1"/>
            <a:r>
              <a:rPr lang="en-US" sz="1600" b="1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DELETE FROM </a:t>
            </a:r>
            <a:r>
              <a:rPr lang="en-US" sz="1600" b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pessoas</a:t>
            </a:r>
            <a:r>
              <a:rPr lang="en-US" sz="1600" b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 </a:t>
            </a:r>
          </a:p>
          <a:p>
            <a:pPr eaLnBrk="1" hangingPunct="1"/>
            <a:endParaRPr lang="en-US" sz="1600" b="1" dirty="0">
              <a:solidFill>
                <a:srgbClr val="0000CD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607B00D7-E16C-7F40-E1C1-F1FB6E34B79A}"/>
              </a:ext>
            </a:extLst>
          </p:cNvPr>
          <p:cNvSpPr txBox="1"/>
          <p:nvPr/>
        </p:nvSpPr>
        <p:spPr>
          <a:xfrm>
            <a:off x="276545" y="3122518"/>
            <a:ext cx="2359975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DELETE FROM 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pessoas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endParaRPr lang="pt-BR" sz="1600" b="1" dirty="0">
              <a:solidFill>
                <a:srgbClr val="000000"/>
              </a:solidFill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rgbClr val="0000CD"/>
                </a:solidFill>
                <a:latin typeface="Consolas" panose="020B0609020204030204" pitchFamily="49" charset="0"/>
              </a:rPr>
              <a:t>WHERE</a:t>
            </a:r>
            <a:r>
              <a:rPr lang="pt-BR" sz="16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rgbClr val="000000"/>
                </a:solidFill>
                <a:latin typeface="Consolas" panose="020B0609020204030204" pitchFamily="49" charset="0"/>
              </a:rPr>
              <a:t>cpf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 = </a:t>
            </a:r>
            <a:r>
              <a:rPr lang="pt-BR" sz="1600" b="1" dirty="0">
                <a:latin typeface="Consolas" panose="020B0609020204030204" pitchFamily="49" charset="0"/>
              </a:rPr>
              <a:t>444</a:t>
            </a:r>
            <a:r>
              <a:rPr lang="pt-BR" sz="1600" b="1" dirty="0">
                <a:solidFill>
                  <a:srgbClr val="000000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D1E1ACA-1EEF-A01A-F108-085DB12468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9476" y="2236242"/>
            <a:ext cx="2558565" cy="765377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DB00C856-3F30-4B54-4F1A-FB0325A3E6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2303" y="1052090"/>
            <a:ext cx="3051201" cy="1692536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4" name="Imagem 13">
            <a:extLst>
              <a:ext uri="{FF2B5EF4-FFF2-40B4-BE49-F238E27FC236}">
                <a16:creationId xmlns:a16="http://schemas.microsoft.com/office/drawing/2014/main" id="{43E13A66-5069-CD32-169E-C8225F84214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7930" y="3707293"/>
            <a:ext cx="2743200" cy="94909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8" name="Imagem 17">
            <a:extLst>
              <a:ext uri="{FF2B5EF4-FFF2-40B4-BE49-F238E27FC236}">
                <a16:creationId xmlns:a16="http://schemas.microsoft.com/office/drawing/2014/main" id="{BFD5AC26-D910-F589-7AE7-330E8F3D94E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1159" y="3180606"/>
            <a:ext cx="3522345" cy="1793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1" name="CaixaDeTexto 20">
            <a:extLst>
              <a:ext uri="{FF2B5EF4-FFF2-40B4-BE49-F238E27FC236}">
                <a16:creationId xmlns:a16="http://schemas.microsoft.com/office/drawing/2014/main" id="{628CAF7B-434B-BA86-AD78-691C2772B700}"/>
              </a:ext>
            </a:extLst>
          </p:cNvPr>
          <p:cNvSpPr txBox="1"/>
          <p:nvPr/>
        </p:nvSpPr>
        <p:spPr>
          <a:xfrm>
            <a:off x="7002722" y="743408"/>
            <a:ext cx="655378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Antes</a:t>
            </a:r>
            <a:endParaRPr lang="pt-BR" dirty="0"/>
          </a:p>
        </p:txBody>
      </p:sp>
      <p:sp>
        <p:nvSpPr>
          <p:cNvPr id="23" name="CaixaDeTexto 22">
            <a:extLst>
              <a:ext uri="{FF2B5EF4-FFF2-40B4-BE49-F238E27FC236}">
                <a16:creationId xmlns:a16="http://schemas.microsoft.com/office/drawing/2014/main" id="{B3571095-B6DB-049A-C321-508A3D11B638}"/>
              </a:ext>
            </a:extLst>
          </p:cNvPr>
          <p:cNvSpPr txBox="1"/>
          <p:nvPr/>
        </p:nvSpPr>
        <p:spPr>
          <a:xfrm>
            <a:off x="6812524" y="2887165"/>
            <a:ext cx="845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Depois</a:t>
            </a:r>
            <a:endParaRPr lang="pt-BR" dirty="0"/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2FD16BA2-8FFE-01C7-9B81-4910644CB11B}"/>
              </a:ext>
            </a:extLst>
          </p:cNvPr>
          <p:cNvGrpSpPr/>
          <p:nvPr/>
        </p:nvGrpSpPr>
        <p:grpSpPr>
          <a:xfrm>
            <a:off x="6488762" y="77539"/>
            <a:ext cx="1958282" cy="584776"/>
            <a:chOff x="416085" y="3681284"/>
            <a:chExt cx="16944108" cy="779163"/>
          </a:xfrm>
        </p:grpSpPr>
        <p:pic>
          <p:nvPicPr>
            <p:cNvPr id="27" name="Imagem 26">
              <a:extLst>
                <a:ext uri="{FF2B5EF4-FFF2-40B4-BE49-F238E27FC236}">
                  <a16:creationId xmlns:a16="http://schemas.microsoft.com/office/drawing/2014/main" id="{37FE67D5-C8F5-CF92-F368-5396127B1DB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16085" y="3727453"/>
              <a:ext cx="16944108" cy="61714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28" name="CaixaDeTexto 27">
              <a:extLst>
                <a:ext uri="{FF2B5EF4-FFF2-40B4-BE49-F238E27FC236}">
                  <a16:creationId xmlns:a16="http://schemas.microsoft.com/office/drawing/2014/main" id="{DD3F9EB7-E7A3-C36E-C0DF-B9CE4BEB6AD7}"/>
                </a:ext>
              </a:extLst>
            </p:cNvPr>
            <p:cNvSpPr txBox="1"/>
            <p:nvPr/>
          </p:nvSpPr>
          <p:spPr>
            <a:xfrm>
              <a:off x="3466208" y="3681284"/>
              <a:ext cx="13893985" cy="779163"/>
            </a:xfrm>
            <a:prstGeom prst="rect">
              <a:avLst/>
            </a:prstGeom>
            <a:noFill/>
            <a:scene3d>
              <a:camera prst="orthographicFront">
                <a:rot lat="21299999" lon="0" rev="0"/>
              </a:camera>
              <a:lightRig rig="flood" dir="t"/>
            </a:scene3d>
            <a:sp3d prstMaterial="flat">
              <a:bevelT/>
            </a:sp3d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pt-BR" sz="1050" dirty="0">
                  <a:latin typeface="Times" panose="02020603060405020304" pitchFamily="18" charset="0"/>
                </a:rPr>
                <a:t>#</a:t>
              </a:r>
              <a:r>
                <a:rPr lang="pt-BR" sz="1050" dirty="0">
                  <a:solidFill>
                    <a:srgbClr val="FF0000"/>
                  </a:solidFill>
                  <a:latin typeface="Times" panose="02020603060405020304" pitchFamily="18" charset="0"/>
                </a:rPr>
                <a:t>dica</a:t>
              </a:r>
              <a:r>
                <a:rPr lang="pt-BR" sz="1050" dirty="0">
                  <a:latin typeface="Times" panose="02020603060405020304" pitchFamily="18" charset="0"/>
                </a:rPr>
                <a:t>: 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Use o botão </a:t>
              </a:r>
              <a:r>
                <a:rPr kumimoji="0" lang="pt-BR" altLang="pt-BR" sz="1000" b="1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Simular  Pesquisa</a:t>
              </a:r>
              <a:r>
                <a:rPr kumimoji="0" lang="pt-BR" altLang="pt-BR" sz="10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Times" panose="02020603050405020304" pitchFamily="18" charset="0"/>
                  <a:cs typeface="Times" panose="02020603050405020304" pitchFamily="18" charset="0"/>
                </a:rPr>
                <a:t> antes da execução do Delete.</a:t>
              </a:r>
              <a:endParaRPr kumimoji="0" lang="pt-BR" altLang="pt-BR" sz="10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Times" panose="02020603050405020304" pitchFamily="18" charset="0"/>
                <a:cs typeface="Times" panose="02020603050405020304" pitchFamily="18" charset="0"/>
              </a:endParaRPr>
            </a:p>
            <a:p>
              <a:pPr lvl="4" eaLnBrk="0" hangingPunct="0"/>
              <a:endParaRPr lang="pt-BR" sz="1050" dirty="0">
                <a:latin typeface="Times" panose="02020603060405020304" pitchFamily="18" charset="0"/>
              </a:endParaRPr>
            </a:p>
          </p:txBody>
        </p:sp>
      </p:grpSp>
      <p:pic>
        <p:nvPicPr>
          <p:cNvPr id="11" name="Gráfico 10" descr="Perigo com preenchimento sólido">
            <a:extLst>
              <a:ext uri="{FF2B5EF4-FFF2-40B4-BE49-F238E27FC236}">
                <a16:creationId xmlns:a16="http://schemas.microsoft.com/office/drawing/2014/main" id="{6978FA4F-E6B7-CB8D-55CF-34831981C86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8271695" y="0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878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10" grpId="0"/>
      <p:bldP spid="13" grpId="0"/>
      <p:bldP spid="21" grpId="0"/>
      <p:bldP spid="2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66" name="AutoShape 4"/>
          <p:cNvSpPr>
            <a:spLocks noChangeArrowheads="1"/>
          </p:cNvSpPr>
          <p:nvPr/>
        </p:nvSpPr>
        <p:spPr bwMode="auto">
          <a:xfrm>
            <a:off x="530258" y="3376747"/>
            <a:ext cx="8074057" cy="1472344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DQL – Data Query Language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SELECT</a:t>
            </a: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24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Linguagem</a:t>
            </a:r>
            <a:r>
              <a:rPr lang="en-US" altLang="pt-BR" sz="24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Consulta de Dados</a:t>
            </a:r>
          </a:p>
        </p:txBody>
      </p:sp>
      <p:pic>
        <p:nvPicPr>
          <p:cNvPr id="6" name="Imagem 5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3A980074-1406-4228-BB3B-661B0F63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1" y="561053"/>
            <a:ext cx="8176104" cy="1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985952"/>
      </p:ext>
    </p:extLst>
  </p:cSld>
  <p:clrMapOvr>
    <a:masterClrMapping/>
  </p:clrMapOvr>
  <p:transition spd="slow"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174590" y="841927"/>
            <a:ext cx="5436500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,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column2, ...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dirty="0">
                <a:latin typeface="Consolas" panose="020B0609020204030204" pitchFamily="49" charset="0"/>
              </a:rPr>
              <a:t>[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condition1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AND/OR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condition2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endParaRPr lang="en-US" sz="1800" b="0" i="1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  <a:p>
            <a:pPr eaLnBrk="1" hangingPunct="1"/>
            <a:r>
              <a:rPr lang="en-US" sz="18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column1, column2, ... 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ASC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|</a:t>
            </a: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DESC</a:t>
            </a:r>
            <a:r>
              <a:rPr lang="en-US" sz="18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]</a:t>
            </a:r>
          </a:p>
          <a:p>
            <a:pPr eaLnBrk="1" hangingPunct="1"/>
            <a:r>
              <a:rPr lang="pt-BR" sz="1800" b="0" i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pt-BR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LIMIT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pt-BR" sz="1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number</a:t>
            </a:r>
            <a:r>
              <a:rPr lang="pt-BR" sz="180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pt-BR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8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8DDECA-8A55-F915-330E-AD656561F8F9}"/>
              </a:ext>
            </a:extLst>
          </p:cNvPr>
          <p:cNvSpPr txBox="1"/>
          <p:nvPr/>
        </p:nvSpPr>
        <p:spPr>
          <a:xfrm>
            <a:off x="945184" y="217335"/>
            <a:ext cx="69753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b="1" i="1" dirty="0">
                <a:solidFill>
                  <a:srgbClr val="0033CC"/>
                </a:solidFill>
                <a:latin typeface="Verdana" panose="020B0604030504040204" pitchFamily="34" charset="0"/>
              </a:rPr>
              <a:t>SELECT .. FROM.. WHERE (</a:t>
            </a:r>
            <a:r>
              <a:rPr lang="en-US" sz="18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Condição</a:t>
            </a:r>
            <a:r>
              <a:rPr lang="en-US" sz="1800" b="1" i="1" dirty="0">
                <a:solidFill>
                  <a:srgbClr val="0033CC"/>
                </a:solidFill>
                <a:latin typeface="Verdana" panose="020B0604030504040204" pitchFamily="34" charset="0"/>
              </a:rPr>
              <a:t>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4C6F00C-D69C-2F55-3114-20709FD80CA0}"/>
              </a:ext>
            </a:extLst>
          </p:cNvPr>
          <p:cNvSpPr txBox="1"/>
          <p:nvPr/>
        </p:nvSpPr>
        <p:spPr>
          <a:xfrm>
            <a:off x="77609" y="2379466"/>
            <a:ext cx="4613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Ex</a:t>
            </a:r>
            <a:r>
              <a:rPr lang="pt-B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</p:txBody>
      </p: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E92254AB-4635-6358-A1B9-0231B7F9E04A}"/>
              </a:ext>
            </a:extLst>
          </p:cNvPr>
          <p:cNvGrpSpPr/>
          <p:nvPr/>
        </p:nvGrpSpPr>
        <p:grpSpPr>
          <a:xfrm>
            <a:off x="174591" y="838306"/>
            <a:ext cx="8099943" cy="2176254"/>
            <a:chOff x="174591" y="838306"/>
            <a:chExt cx="8099943" cy="2176254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0F8250E7-ECC9-3DD3-F32C-0A9D4CD5519F}"/>
                </a:ext>
              </a:extLst>
            </p:cNvPr>
            <p:cNvGrpSpPr/>
            <p:nvPr/>
          </p:nvGrpSpPr>
          <p:grpSpPr>
            <a:xfrm>
              <a:off x="174591" y="1112818"/>
              <a:ext cx="6477669" cy="1901742"/>
              <a:chOff x="174591" y="1112818"/>
              <a:chExt cx="6477669" cy="1901742"/>
            </a:xfrm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A7A7359-951F-CD91-A79A-1CBA2BFB82BA}"/>
                  </a:ext>
                </a:extLst>
              </p:cNvPr>
              <p:cNvSpPr txBox="1"/>
              <p:nvPr/>
            </p:nvSpPr>
            <p:spPr>
              <a:xfrm>
                <a:off x="174591" y="2676006"/>
                <a:ext cx="5166336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pt-BR" sz="1600" dirty="0">
                    <a:latin typeface="Consolas" panose="020B0609020204030204" pitchFamily="49" charset="0"/>
                  </a:rPr>
                  <a:t> * </a:t>
                </a:r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pt-BR" sz="1600" dirty="0">
                    <a:latin typeface="Consolas" panose="020B0609020204030204" pitchFamily="49" charset="0"/>
                  </a:rPr>
                  <a:t> pessoas;</a:t>
                </a:r>
              </a:p>
            </p:txBody>
          </p:sp>
          <p:cxnSp>
            <p:nvCxnSpPr>
              <p:cNvPr id="38" name="Conector: Angulado 37">
                <a:extLst>
                  <a:ext uri="{FF2B5EF4-FFF2-40B4-BE49-F238E27FC236}">
                    <a16:creationId xmlns:a16="http://schemas.microsoft.com/office/drawing/2014/main" id="{34654A68-DB33-F959-C881-E44A997EE0F3}"/>
                  </a:ext>
                </a:extLst>
              </p:cNvPr>
              <p:cNvCxnSpPr>
                <a:cxnSpLocks/>
                <a:stCxn id="15" idx="3"/>
                <a:endCxn id="2" idx="1"/>
              </p:cNvCxnSpPr>
              <p:nvPr/>
            </p:nvCxnSpPr>
            <p:spPr>
              <a:xfrm flipV="1">
                <a:off x="5340927" y="1112818"/>
                <a:ext cx="1311333" cy="1732465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" name="Retângulo 1">
              <a:extLst>
                <a:ext uri="{FF2B5EF4-FFF2-40B4-BE49-F238E27FC236}">
                  <a16:creationId xmlns:a16="http://schemas.microsoft.com/office/drawing/2014/main" id="{B1CEB7D0-436F-B448-660C-F6B40F56F1B5}"/>
                </a:ext>
              </a:extLst>
            </p:cNvPr>
            <p:cNvSpPr/>
            <p:nvPr/>
          </p:nvSpPr>
          <p:spPr>
            <a:xfrm>
              <a:off x="6652260" y="838306"/>
              <a:ext cx="1622274" cy="549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Retorna todas as colunas e todas as linhas</a:t>
              </a:r>
            </a:p>
          </p:txBody>
        </p:sp>
      </p:grpSp>
      <p:grpSp>
        <p:nvGrpSpPr>
          <p:cNvPr id="28" name="Agrupar 27">
            <a:extLst>
              <a:ext uri="{FF2B5EF4-FFF2-40B4-BE49-F238E27FC236}">
                <a16:creationId xmlns:a16="http://schemas.microsoft.com/office/drawing/2014/main" id="{F0FBB53B-ACC3-F35C-6B50-4467C5163AEC}"/>
              </a:ext>
            </a:extLst>
          </p:cNvPr>
          <p:cNvGrpSpPr/>
          <p:nvPr/>
        </p:nvGrpSpPr>
        <p:grpSpPr>
          <a:xfrm>
            <a:off x="190468" y="1502459"/>
            <a:ext cx="8404106" cy="1874320"/>
            <a:chOff x="190468" y="1502459"/>
            <a:chExt cx="8404106" cy="1874320"/>
          </a:xfrm>
        </p:grpSpPr>
        <p:grpSp>
          <p:nvGrpSpPr>
            <p:cNvPr id="55" name="Agrupar 54">
              <a:extLst>
                <a:ext uri="{FF2B5EF4-FFF2-40B4-BE49-F238E27FC236}">
                  <a16:creationId xmlns:a16="http://schemas.microsoft.com/office/drawing/2014/main" id="{E9B79CDD-D207-58F1-E4A4-9CA0386E80D7}"/>
                </a:ext>
              </a:extLst>
            </p:cNvPr>
            <p:cNvGrpSpPr/>
            <p:nvPr/>
          </p:nvGrpSpPr>
          <p:grpSpPr>
            <a:xfrm>
              <a:off x="190468" y="1776971"/>
              <a:ext cx="6781832" cy="1599808"/>
              <a:chOff x="174591" y="1779285"/>
              <a:chExt cx="6781832" cy="1599808"/>
            </a:xfrm>
          </p:grpSpPr>
          <p:sp>
            <p:nvSpPr>
              <p:cNvPr id="17" name="CaixaDeTexto 16">
                <a:extLst>
                  <a:ext uri="{FF2B5EF4-FFF2-40B4-BE49-F238E27FC236}">
                    <a16:creationId xmlns:a16="http://schemas.microsoft.com/office/drawing/2014/main" id="{8EDBA811-3939-FF4C-D300-03793E4F0784}"/>
                  </a:ext>
                </a:extLst>
              </p:cNvPr>
              <p:cNvSpPr txBox="1"/>
              <p:nvPr/>
            </p:nvSpPr>
            <p:spPr>
              <a:xfrm>
                <a:off x="174591" y="3040539"/>
                <a:ext cx="5166336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pt-BR" sz="1600" dirty="0">
                    <a:latin typeface="Consolas" panose="020B0609020204030204" pitchFamily="49" charset="0"/>
                  </a:rPr>
                  <a:t> </a:t>
                </a:r>
                <a:r>
                  <a:rPr lang="pt-BR" sz="1600" dirty="0" err="1">
                    <a:latin typeface="Consolas" panose="020B0609020204030204" pitchFamily="49" charset="0"/>
                  </a:rPr>
                  <a:t>cpf</a:t>
                </a:r>
                <a:r>
                  <a:rPr lang="pt-BR" sz="1600" dirty="0">
                    <a:latin typeface="Consolas" panose="020B0609020204030204" pitchFamily="49" charset="0"/>
                  </a:rPr>
                  <a:t>, nome </a:t>
                </a:r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pt-BR" sz="1600" dirty="0">
                    <a:latin typeface="Consolas" panose="020B0609020204030204" pitchFamily="49" charset="0"/>
                  </a:rPr>
                  <a:t> pessoas;</a:t>
                </a:r>
              </a:p>
            </p:txBody>
          </p:sp>
          <p:cxnSp>
            <p:nvCxnSpPr>
              <p:cNvPr id="39" name="Conector: Angulado 38">
                <a:extLst>
                  <a:ext uri="{FF2B5EF4-FFF2-40B4-BE49-F238E27FC236}">
                    <a16:creationId xmlns:a16="http://schemas.microsoft.com/office/drawing/2014/main" id="{78EDEFA0-6E61-EE08-4D7C-7613DD9519E4}"/>
                  </a:ext>
                </a:extLst>
              </p:cNvPr>
              <p:cNvCxnSpPr>
                <a:cxnSpLocks/>
                <a:stCxn id="17" idx="3"/>
                <a:endCxn id="11" idx="1"/>
              </p:cNvCxnSpPr>
              <p:nvPr/>
            </p:nvCxnSpPr>
            <p:spPr>
              <a:xfrm flipV="1">
                <a:off x="5340927" y="1779285"/>
                <a:ext cx="1615496" cy="143053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1" name="Retângulo 10">
              <a:extLst>
                <a:ext uri="{FF2B5EF4-FFF2-40B4-BE49-F238E27FC236}">
                  <a16:creationId xmlns:a16="http://schemas.microsoft.com/office/drawing/2014/main" id="{276169EB-8E18-5541-5D92-B577DBF02797}"/>
                </a:ext>
              </a:extLst>
            </p:cNvPr>
            <p:cNvSpPr/>
            <p:nvPr/>
          </p:nvSpPr>
          <p:spPr>
            <a:xfrm>
              <a:off x="6972300" y="1502459"/>
              <a:ext cx="1622274" cy="549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Retorna apenas as colunas </a:t>
              </a:r>
              <a:r>
                <a:rPr lang="pt-BR" sz="1100" b="1" dirty="0" err="1">
                  <a:solidFill>
                    <a:schemeClr val="tx1"/>
                  </a:solidFill>
                </a:rPr>
                <a:t>cpf</a:t>
              </a:r>
              <a:r>
                <a:rPr lang="pt-BR" sz="1100" dirty="0">
                  <a:solidFill>
                    <a:schemeClr val="tx1"/>
                  </a:solidFill>
                </a:rPr>
                <a:t> e </a:t>
              </a:r>
              <a:r>
                <a:rPr lang="pt-BR" sz="1100" b="1" dirty="0">
                  <a:solidFill>
                    <a:schemeClr val="tx1"/>
                  </a:solidFill>
                </a:rPr>
                <a:t>nome</a:t>
              </a:r>
              <a:r>
                <a:rPr lang="pt-BR" sz="1100" dirty="0">
                  <a:solidFill>
                    <a:schemeClr val="tx1"/>
                  </a:solidFill>
                </a:rPr>
                <a:t> de todas as linhas</a:t>
              </a:r>
            </a:p>
          </p:txBody>
        </p:sp>
      </p:grp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AD91C1B3-84FA-95E6-2A5F-A78517350086}"/>
              </a:ext>
            </a:extLst>
          </p:cNvPr>
          <p:cNvGrpSpPr/>
          <p:nvPr/>
        </p:nvGrpSpPr>
        <p:grpSpPr>
          <a:xfrm>
            <a:off x="174591" y="2519601"/>
            <a:ext cx="8794817" cy="1224025"/>
            <a:chOff x="174591" y="2519601"/>
            <a:chExt cx="8794817" cy="1224025"/>
          </a:xfrm>
        </p:grpSpPr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9159D731-EFD4-C7DC-2EC5-4B4E9F7C6432}"/>
                </a:ext>
              </a:extLst>
            </p:cNvPr>
            <p:cNvGrpSpPr/>
            <p:nvPr/>
          </p:nvGrpSpPr>
          <p:grpSpPr>
            <a:xfrm>
              <a:off x="174591" y="2822534"/>
              <a:ext cx="6684148" cy="921092"/>
              <a:chOff x="174591" y="2822534"/>
              <a:chExt cx="6684148" cy="921092"/>
            </a:xfrm>
          </p:grpSpPr>
          <p:sp>
            <p:nvSpPr>
              <p:cNvPr id="21" name="CaixaDeTexto 20">
                <a:extLst>
                  <a:ext uri="{FF2B5EF4-FFF2-40B4-BE49-F238E27FC236}">
                    <a16:creationId xmlns:a16="http://schemas.microsoft.com/office/drawing/2014/main" id="{CEC4C29F-1A74-E033-3A65-508A87AC9DB2}"/>
                  </a:ext>
                </a:extLst>
              </p:cNvPr>
              <p:cNvSpPr txBox="1"/>
              <p:nvPr/>
            </p:nvSpPr>
            <p:spPr>
              <a:xfrm>
                <a:off x="174591" y="3405072"/>
                <a:ext cx="5166336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pt-BR" sz="1600" dirty="0">
                    <a:latin typeface="Consolas" panose="020B0609020204030204" pitchFamily="49" charset="0"/>
                  </a:rPr>
                  <a:t> nome, </a:t>
                </a:r>
                <a:r>
                  <a:rPr lang="pt-BR" sz="1600" dirty="0" err="1">
                    <a:latin typeface="Consolas" panose="020B0609020204030204" pitchFamily="49" charset="0"/>
                  </a:rPr>
                  <a:t>cpf</a:t>
                </a:r>
                <a:r>
                  <a:rPr lang="pt-BR" sz="1600" dirty="0">
                    <a:latin typeface="Consolas" panose="020B0609020204030204" pitchFamily="49" charset="0"/>
                  </a:rPr>
                  <a:t> </a:t>
                </a:r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pt-BR" sz="1600" dirty="0">
                    <a:latin typeface="Consolas" panose="020B0609020204030204" pitchFamily="49" charset="0"/>
                  </a:rPr>
                  <a:t> pessoas </a:t>
                </a:r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ORDER</a:t>
                </a:r>
                <a:r>
                  <a:rPr lang="pt-BR" sz="1600" dirty="0">
                    <a:latin typeface="Consolas" panose="020B0609020204030204" pitchFamily="49" charset="0"/>
                  </a:rPr>
                  <a:t> </a:t>
                </a:r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BY</a:t>
                </a:r>
                <a:r>
                  <a:rPr lang="pt-BR" sz="1600" dirty="0">
                    <a:latin typeface="Consolas" panose="020B0609020204030204" pitchFamily="49" charset="0"/>
                  </a:rPr>
                  <a:t> nome;</a:t>
                </a:r>
              </a:p>
            </p:txBody>
          </p:sp>
          <p:cxnSp>
            <p:nvCxnSpPr>
              <p:cNvPr id="42" name="Conector: Angulado 41">
                <a:extLst>
                  <a:ext uri="{FF2B5EF4-FFF2-40B4-BE49-F238E27FC236}">
                    <a16:creationId xmlns:a16="http://schemas.microsoft.com/office/drawing/2014/main" id="{44CFB5E0-ACA1-DDE8-4E18-9073F99444FD}"/>
                  </a:ext>
                </a:extLst>
              </p:cNvPr>
              <p:cNvCxnSpPr>
                <a:cxnSpLocks/>
                <a:stCxn id="21" idx="3"/>
              </p:cNvCxnSpPr>
              <p:nvPr/>
            </p:nvCxnSpPr>
            <p:spPr>
              <a:xfrm flipV="1">
                <a:off x="5340927" y="2822534"/>
                <a:ext cx="1517812" cy="751815"/>
              </a:xfrm>
              <a:prstGeom prst="bentConnector3">
                <a:avLst>
                  <a:gd name="adj1" fmla="val 62779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16" name="Retângulo 15">
              <a:extLst>
                <a:ext uri="{FF2B5EF4-FFF2-40B4-BE49-F238E27FC236}">
                  <a16:creationId xmlns:a16="http://schemas.microsoft.com/office/drawing/2014/main" id="{658A23FA-C1D0-03B1-EFBB-F4AEE9DAA0B9}"/>
                </a:ext>
              </a:extLst>
            </p:cNvPr>
            <p:cNvSpPr/>
            <p:nvPr/>
          </p:nvSpPr>
          <p:spPr>
            <a:xfrm>
              <a:off x="6871629" y="2519601"/>
              <a:ext cx="2097779" cy="549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Retorna apenas as colunas </a:t>
              </a:r>
              <a:r>
                <a:rPr lang="pt-BR" sz="1100" b="1" dirty="0">
                  <a:solidFill>
                    <a:schemeClr val="tx1"/>
                  </a:solidFill>
                </a:rPr>
                <a:t>nome </a:t>
              </a:r>
              <a:r>
                <a:rPr lang="pt-BR" sz="1100" dirty="0">
                  <a:solidFill>
                    <a:schemeClr val="tx1"/>
                  </a:solidFill>
                </a:rPr>
                <a:t> e </a:t>
              </a:r>
              <a:r>
                <a:rPr lang="pt-BR" sz="1100" b="1" dirty="0" err="1">
                  <a:solidFill>
                    <a:schemeClr val="tx1"/>
                  </a:solidFill>
                </a:rPr>
                <a:t>cpf</a:t>
              </a:r>
              <a:r>
                <a:rPr lang="pt-BR" sz="1100" dirty="0">
                  <a:solidFill>
                    <a:schemeClr val="tx1"/>
                  </a:solidFill>
                </a:rPr>
                <a:t> de todas as linhas, ordenadas pelo nome(A-Z)</a:t>
              </a:r>
            </a:p>
          </p:txBody>
        </p:sp>
      </p:grpSp>
      <p:grpSp>
        <p:nvGrpSpPr>
          <p:cNvPr id="32" name="Agrupar 31">
            <a:extLst>
              <a:ext uri="{FF2B5EF4-FFF2-40B4-BE49-F238E27FC236}">
                <a16:creationId xmlns:a16="http://schemas.microsoft.com/office/drawing/2014/main" id="{E8964FE7-3FAD-4C9C-D0C0-E540A6792E2F}"/>
              </a:ext>
            </a:extLst>
          </p:cNvPr>
          <p:cNvGrpSpPr/>
          <p:nvPr/>
        </p:nvGrpSpPr>
        <p:grpSpPr>
          <a:xfrm>
            <a:off x="174590" y="3388306"/>
            <a:ext cx="8824534" cy="728156"/>
            <a:chOff x="174590" y="3388306"/>
            <a:chExt cx="8824534" cy="728156"/>
          </a:xfrm>
        </p:grpSpPr>
        <p:grpSp>
          <p:nvGrpSpPr>
            <p:cNvPr id="57" name="Agrupar 56">
              <a:extLst>
                <a:ext uri="{FF2B5EF4-FFF2-40B4-BE49-F238E27FC236}">
                  <a16:creationId xmlns:a16="http://schemas.microsoft.com/office/drawing/2014/main" id="{15EEA015-DF3C-416F-1896-836A201D5626}"/>
                </a:ext>
              </a:extLst>
            </p:cNvPr>
            <p:cNvGrpSpPr/>
            <p:nvPr/>
          </p:nvGrpSpPr>
          <p:grpSpPr>
            <a:xfrm>
              <a:off x="174590" y="3701753"/>
              <a:ext cx="6684149" cy="414709"/>
              <a:chOff x="174590" y="3701753"/>
              <a:chExt cx="6684149" cy="414709"/>
            </a:xfrm>
          </p:grpSpPr>
          <p:sp>
            <p:nvSpPr>
              <p:cNvPr id="19" name="CaixaDeTexto 18">
                <a:extLst>
                  <a:ext uri="{FF2B5EF4-FFF2-40B4-BE49-F238E27FC236}">
                    <a16:creationId xmlns:a16="http://schemas.microsoft.com/office/drawing/2014/main" id="{6A126165-0589-F84D-B6E0-8BCC2F99AD51}"/>
                  </a:ext>
                </a:extLst>
              </p:cNvPr>
              <p:cNvSpPr txBox="1"/>
              <p:nvPr/>
            </p:nvSpPr>
            <p:spPr>
              <a:xfrm>
                <a:off x="174590" y="3777908"/>
                <a:ext cx="5166335" cy="338554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pt-BR" sz="1600" dirty="0">
                    <a:latin typeface="Consolas" panose="020B0609020204030204" pitchFamily="49" charset="0"/>
                  </a:rPr>
                  <a:t> * </a:t>
                </a:r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pt-BR" sz="1600" dirty="0">
                    <a:latin typeface="Consolas" panose="020B0609020204030204" pitchFamily="49" charset="0"/>
                  </a:rPr>
                  <a:t> pessoas </a:t>
                </a:r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LIMIT</a:t>
                </a:r>
                <a:r>
                  <a:rPr lang="pt-BR" sz="1600" dirty="0">
                    <a:latin typeface="Consolas" panose="020B0609020204030204" pitchFamily="49" charset="0"/>
                  </a:rPr>
                  <a:t> 5;</a:t>
                </a:r>
              </a:p>
            </p:txBody>
          </p:sp>
          <p:cxnSp>
            <p:nvCxnSpPr>
              <p:cNvPr id="45" name="Conector: Angulado 44">
                <a:extLst>
                  <a:ext uri="{FF2B5EF4-FFF2-40B4-BE49-F238E27FC236}">
                    <a16:creationId xmlns:a16="http://schemas.microsoft.com/office/drawing/2014/main" id="{49810466-2D22-47AE-B56E-AAC0202E76FC}"/>
                  </a:ext>
                </a:extLst>
              </p:cNvPr>
              <p:cNvCxnSpPr>
                <a:cxnSpLocks/>
                <a:stCxn id="19" idx="3"/>
              </p:cNvCxnSpPr>
              <p:nvPr/>
            </p:nvCxnSpPr>
            <p:spPr>
              <a:xfrm flipV="1">
                <a:off x="5340925" y="3701753"/>
                <a:ext cx="1517814" cy="245432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0" name="Retângulo 19">
              <a:extLst>
                <a:ext uri="{FF2B5EF4-FFF2-40B4-BE49-F238E27FC236}">
                  <a16:creationId xmlns:a16="http://schemas.microsoft.com/office/drawing/2014/main" id="{C2D5641E-F12A-6526-45C4-4FDF28491859}"/>
                </a:ext>
              </a:extLst>
            </p:cNvPr>
            <p:cNvSpPr/>
            <p:nvPr/>
          </p:nvSpPr>
          <p:spPr>
            <a:xfrm>
              <a:off x="6901345" y="3388306"/>
              <a:ext cx="2097779" cy="549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Retorna todas as colunas das primeira 5 linhas encontradas</a:t>
              </a:r>
            </a:p>
          </p:txBody>
        </p:sp>
      </p:grpSp>
      <p:grpSp>
        <p:nvGrpSpPr>
          <p:cNvPr id="33" name="Agrupar 32">
            <a:extLst>
              <a:ext uri="{FF2B5EF4-FFF2-40B4-BE49-F238E27FC236}">
                <a16:creationId xmlns:a16="http://schemas.microsoft.com/office/drawing/2014/main" id="{78F63D7C-63C0-E410-6FAC-9AC44ADCCE70}"/>
              </a:ext>
            </a:extLst>
          </p:cNvPr>
          <p:cNvGrpSpPr/>
          <p:nvPr/>
        </p:nvGrpSpPr>
        <p:grpSpPr>
          <a:xfrm>
            <a:off x="174591" y="4125744"/>
            <a:ext cx="8824533" cy="654717"/>
            <a:chOff x="174591" y="4125744"/>
            <a:chExt cx="8824533" cy="654717"/>
          </a:xfrm>
        </p:grpSpPr>
        <p:grpSp>
          <p:nvGrpSpPr>
            <p:cNvPr id="58" name="Agrupar 57">
              <a:extLst>
                <a:ext uri="{FF2B5EF4-FFF2-40B4-BE49-F238E27FC236}">
                  <a16:creationId xmlns:a16="http://schemas.microsoft.com/office/drawing/2014/main" id="{799248AF-5EEC-315E-1EC6-DE6521F22988}"/>
                </a:ext>
              </a:extLst>
            </p:cNvPr>
            <p:cNvGrpSpPr/>
            <p:nvPr/>
          </p:nvGrpSpPr>
          <p:grpSpPr>
            <a:xfrm>
              <a:off x="174591" y="4195686"/>
              <a:ext cx="6697039" cy="584775"/>
              <a:chOff x="174591" y="4195686"/>
              <a:chExt cx="6697039" cy="584775"/>
            </a:xfrm>
          </p:grpSpPr>
          <p:sp>
            <p:nvSpPr>
              <p:cNvPr id="23" name="CaixaDeTexto 22">
                <a:extLst>
                  <a:ext uri="{FF2B5EF4-FFF2-40B4-BE49-F238E27FC236}">
                    <a16:creationId xmlns:a16="http://schemas.microsoft.com/office/drawing/2014/main" id="{B1336466-0490-48B3-B96B-70154BB38218}"/>
                  </a:ext>
                </a:extLst>
              </p:cNvPr>
              <p:cNvSpPr txBox="1"/>
              <p:nvPr/>
            </p:nvSpPr>
            <p:spPr>
              <a:xfrm>
                <a:off x="174591" y="4195686"/>
                <a:ext cx="5166334" cy="584775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pt-BR" sz="1600" dirty="0">
                    <a:latin typeface="Consolas" panose="020B0609020204030204" pitchFamily="49" charset="0"/>
                  </a:rPr>
                  <a:t> nome , </a:t>
                </a:r>
                <a:r>
                  <a:rPr lang="pt-BR" sz="1600" dirty="0" err="1">
                    <a:latin typeface="Consolas" panose="020B0609020204030204" pitchFamily="49" charset="0"/>
                  </a:rPr>
                  <a:t>cpf</a:t>
                </a:r>
                <a:r>
                  <a:rPr lang="pt-BR" sz="1600" dirty="0">
                    <a:latin typeface="Consolas" panose="020B0609020204030204" pitchFamily="49" charset="0"/>
                  </a:rPr>
                  <a:t>  </a:t>
                </a:r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pt-BR" sz="1600" dirty="0">
                    <a:latin typeface="Consolas" panose="020B0609020204030204" pitchFamily="49" charset="0"/>
                  </a:rPr>
                  <a:t> pessoas </a:t>
                </a:r>
              </a:p>
              <a:p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WHERE </a:t>
                </a:r>
                <a:r>
                  <a:rPr lang="pt-BR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telefone</a:t>
                </a:r>
                <a:r>
                  <a:rPr lang="pt-BR" sz="1600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 = </a:t>
                </a:r>
                <a:r>
                  <a:rPr lang="pt-BR" sz="16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‘9.99999999’</a:t>
                </a:r>
              </a:p>
            </p:txBody>
          </p:sp>
          <p:cxnSp>
            <p:nvCxnSpPr>
              <p:cNvPr id="48" name="Conector: Angulado 47">
                <a:extLst>
                  <a:ext uri="{FF2B5EF4-FFF2-40B4-BE49-F238E27FC236}">
                    <a16:creationId xmlns:a16="http://schemas.microsoft.com/office/drawing/2014/main" id="{AB3BB3DF-EB73-9540-B81D-693489B82A65}"/>
                  </a:ext>
                </a:extLst>
              </p:cNvPr>
              <p:cNvCxnSpPr>
                <a:cxnSpLocks/>
                <a:stCxn id="23" idx="3"/>
              </p:cNvCxnSpPr>
              <p:nvPr/>
            </p:nvCxnSpPr>
            <p:spPr>
              <a:xfrm flipV="1">
                <a:off x="5340925" y="4428280"/>
                <a:ext cx="1530705" cy="59794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4" name="Retângulo 23">
              <a:extLst>
                <a:ext uri="{FF2B5EF4-FFF2-40B4-BE49-F238E27FC236}">
                  <a16:creationId xmlns:a16="http://schemas.microsoft.com/office/drawing/2014/main" id="{6F3BCB46-B8D9-7F97-307E-8D85494D1511}"/>
                </a:ext>
              </a:extLst>
            </p:cNvPr>
            <p:cNvSpPr/>
            <p:nvPr/>
          </p:nvSpPr>
          <p:spPr>
            <a:xfrm>
              <a:off x="6901345" y="4125744"/>
              <a:ext cx="2097779" cy="549023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1100" dirty="0">
                  <a:solidFill>
                    <a:schemeClr val="tx1"/>
                  </a:solidFill>
                </a:rPr>
                <a:t>Retorna o nome e o </a:t>
              </a:r>
              <a:r>
                <a:rPr lang="pt-BR" sz="1100" dirty="0" err="1">
                  <a:solidFill>
                    <a:schemeClr val="tx1"/>
                  </a:solidFill>
                </a:rPr>
                <a:t>cpf</a:t>
              </a:r>
              <a:r>
                <a:rPr lang="pt-BR" sz="1100" dirty="0">
                  <a:solidFill>
                    <a:schemeClr val="tx1"/>
                  </a:solidFill>
                </a:rPr>
                <a:t> da pessoa que tem o telefone igual a 9.99999999</a:t>
              </a:r>
            </a:p>
          </p:txBody>
        </p:sp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DF659B27-8508-D9E8-03E3-A68E62B64A96}"/>
              </a:ext>
            </a:extLst>
          </p:cNvPr>
          <p:cNvGrpSpPr/>
          <p:nvPr/>
        </p:nvGrpSpPr>
        <p:grpSpPr>
          <a:xfrm>
            <a:off x="6539845" y="133191"/>
            <a:ext cx="2398297" cy="566237"/>
            <a:chOff x="416085" y="3733286"/>
            <a:chExt cx="16944108" cy="636496"/>
          </a:xfrm>
        </p:grpSpPr>
        <p:pic>
          <p:nvPicPr>
            <p:cNvPr id="35" name="Imagem 34">
              <a:extLst>
                <a:ext uri="{FF2B5EF4-FFF2-40B4-BE49-F238E27FC236}">
                  <a16:creationId xmlns:a16="http://schemas.microsoft.com/office/drawing/2014/main" id="{B4E48A84-F463-61BD-40C8-C4C7EB2D890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16085" y="3733286"/>
              <a:ext cx="16944108" cy="617146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37" name="CaixaDeTexto 36">
              <a:extLst>
                <a:ext uri="{FF2B5EF4-FFF2-40B4-BE49-F238E27FC236}">
                  <a16:creationId xmlns:a16="http://schemas.microsoft.com/office/drawing/2014/main" id="{75A438CD-BFCA-CDC7-3B19-095F94F625B3}"/>
                </a:ext>
              </a:extLst>
            </p:cNvPr>
            <p:cNvSpPr txBox="1"/>
            <p:nvPr/>
          </p:nvSpPr>
          <p:spPr>
            <a:xfrm>
              <a:off x="3461040" y="3747044"/>
              <a:ext cx="13893981" cy="622738"/>
            </a:xfrm>
            <a:prstGeom prst="rect">
              <a:avLst/>
            </a:prstGeom>
            <a:noFill/>
            <a:scene3d>
              <a:camera prst="orthographicFront">
                <a:rot lat="21299999" lon="0" rev="0"/>
              </a:camera>
              <a:lightRig rig="flood" dir="t"/>
            </a:scene3d>
            <a:sp3d prstMaterial="flat">
              <a:bevelT/>
            </a:sp3d>
          </p:spPr>
          <p:txBody>
            <a:bodyPr wrap="square" rtlCol="0">
              <a:spAutoFit/>
            </a:bodyPr>
            <a:lstStyle/>
            <a:p>
              <a:r>
                <a:rPr lang="pt-BR" sz="1000" dirty="0">
                  <a:latin typeface="Times" panose="02020603060405020304" pitchFamily="18" charset="0"/>
                </a:rPr>
                <a:t>#</a:t>
              </a:r>
              <a:r>
                <a:rPr lang="pt-BR" sz="1000" dirty="0">
                  <a:solidFill>
                    <a:srgbClr val="FF0000"/>
                  </a:solidFill>
                  <a:latin typeface="Times" panose="02020603060405020304" pitchFamily="18" charset="0"/>
                </a:rPr>
                <a:t>dica</a:t>
              </a:r>
              <a:r>
                <a:rPr lang="pt-BR" sz="1000" dirty="0">
                  <a:latin typeface="Times" panose="02020603060405020304" pitchFamily="18" charset="0"/>
                </a:rPr>
                <a:t>:  </a:t>
              </a:r>
              <a:r>
                <a:rPr lang="en-US" altLang="pt-BR" sz="1000" dirty="0">
                  <a:latin typeface="Times" panose="02020603050405020304" pitchFamily="18" charset="0"/>
                  <a:cs typeface="Times" panose="02020603050405020304" pitchFamily="18" charset="0"/>
                </a:rPr>
                <a:t>As </a:t>
              </a:r>
              <a:r>
                <a:rPr lang="en-US" altLang="pt-BR" sz="1000" dirty="0" err="1">
                  <a:latin typeface="Times" panose="02020603050405020304" pitchFamily="18" charset="0"/>
                  <a:cs typeface="Times" panose="02020603050405020304" pitchFamily="18" charset="0"/>
                </a:rPr>
                <a:t>instruções</a:t>
              </a:r>
              <a:r>
                <a:rPr lang="en-US" altLang="pt-BR" sz="1000" dirty="0">
                  <a:latin typeface="Times" panose="02020603050405020304" pitchFamily="18" charset="0"/>
                  <a:cs typeface="Times" panose="02020603050405020304" pitchFamily="18" charset="0"/>
                </a:rPr>
                <a:t> SQL </a:t>
              </a:r>
              <a:r>
                <a:rPr lang="en-US" altLang="pt-BR" sz="1000" dirty="0" err="1">
                  <a:latin typeface="Times" panose="02020603050405020304" pitchFamily="18" charset="0"/>
                  <a:cs typeface="Times" panose="02020603050405020304" pitchFamily="18" charset="0"/>
                </a:rPr>
                <a:t>não</a:t>
              </a:r>
              <a:r>
                <a:rPr lang="en-US" altLang="pt-BR" sz="1000" dirty="0"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altLang="pt-BR" sz="1000" dirty="0" err="1">
                  <a:latin typeface="Times" panose="02020603050405020304" pitchFamily="18" charset="0"/>
                  <a:cs typeface="Times" panose="02020603050405020304" pitchFamily="18" charset="0"/>
                </a:rPr>
                <a:t>fazem</a:t>
              </a:r>
              <a:r>
                <a:rPr lang="en-US" altLang="pt-BR" sz="1000" dirty="0">
                  <a:latin typeface="Times" panose="02020603050405020304" pitchFamily="18" charset="0"/>
                  <a:cs typeface="Times" panose="02020603050405020304" pitchFamily="18" charset="0"/>
                </a:rPr>
                <a:t> </a:t>
              </a:r>
              <a:r>
                <a:rPr lang="en-US" altLang="pt-BR" sz="1000" dirty="0" err="1">
                  <a:latin typeface="Times" panose="02020603050405020304" pitchFamily="18" charset="0"/>
                  <a:cs typeface="Times" panose="02020603050405020304" pitchFamily="18" charset="0"/>
                </a:rPr>
                <a:t>distinção</a:t>
              </a:r>
              <a:r>
                <a:rPr lang="en-US" altLang="pt-BR" sz="1000" dirty="0">
                  <a:latin typeface="Times" panose="02020603050405020304" pitchFamily="18" charset="0"/>
                  <a:cs typeface="Times" panose="02020603050405020304" pitchFamily="18" charset="0"/>
                </a:rPr>
                <a:t> entre </a:t>
              </a:r>
              <a:r>
                <a:rPr lang="en-US" altLang="pt-BR" sz="1000" dirty="0" err="1">
                  <a:latin typeface="Times" panose="02020603050405020304" pitchFamily="18" charset="0"/>
                  <a:cs typeface="Times" panose="02020603050405020304" pitchFamily="18" charset="0"/>
                </a:rPr>
                <a:t>maiúsculas</a:t>
              </a:r>
              <a:r>
                <a:rPr lang="en-US" altLang="pt-BR" sz="1000" dirty="0">
                  <a:latin typeface="Times" panose="02020603050405020304" pitchFamily="18" charset="0"/>
                  <a:cs typeface="Times" panose="02020603050405020304" pitchFamily="18" charset="0"/>
                </a:rPr>
                <a:t> e </a:t>
              </a:r>
              <a:r>
                <a:rPr lang="en-US" altLang="pt-BR" sz="1000" dirty="0" err="1">
                  <a:latin typeface="Times" panose="02020603050405020304" pitchFamily="18" charset="0"/>
                  <a:cs typeface="Times" panose="02020603050405020304" pitchFamily="18" charset="0"/>
                </a:rPr>
                <a:t>minúsculas</a:t>
              </a:r>
              <a:r>
                <a:rPr lang="en-US" altLang="pt-BR" sz="1000" dirty="0">
                  <a:latin typeface="Times" panose="02020603050405020304" pitchFamily="18" charset="0"/>
                  <a:cs typeface="Times" panose="02020603050405020304" pitchFamily="18" charset="0"/>
                </a:rPr>
                <a:t>.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411523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2" y="119557"/>
            <a:ext cx="80169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Parametros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utilizadas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nas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colunas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do Select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64EBD378-1B12-651D-4DDE-3DD4CAAEF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5540138"/>
              </p:ext>
            </p:extLst>
          </p:nvPr>
        </p:nvGraphicFramePr>
        <p:xfrm>
          <a:off x="208879" y="1016994"/>
          <a:ext cx="8386481" cy="1462707"/>
        </p:xfrm>
        <a:graphic>
          <a:graphicData uri="http://schemas.openxmlformats.org/drawingml/2006/table">
            <a:tbl>
              <a:tblPr>
                <a:tableStyleId>{18E0EB87-6F86-4DAB-AA45-32A1FB75C8D8}</a:tableStyleId>
              </a:tblPr>
              <a:tblGrid>
                <a:gridCol w="757215">
                  <a:extLst>
                    <a:ext uri="{9D8B030D-6E8A-4147-A177-3AD203B41FA5}">
                      <a16:colId xmlns:a16="http://schemas.microsoft.com/office/drawing/2014/main" val="2398016595"/>
                    </a:ext>
                  </a:extLst>
                </a:gridCol>
                <a:gridCol w="1653003">
                  <a:extLst>
                    <a:ext uri="{9D8B030D-6E8A-4147-A177-3AD203B41FA5}">
                      <a16:colId xmlns:a16="http://schemas.microsoft.com/office/drawing/2014/main" val="1577463007"/>
                    </a:ext>
                  </a:extLst>
                </a:gridCol>
                <a:gridCol w="2185020">
                  <a:extLst>
                    <a:ext uri="{9D8B030D-6E8A-4147-A177-3AD203B41FA5}">
                      <a16:colId xmlns:a16="http://schemas.microsoft.com/office/drawing/2014/main" val="3585573785"/>
                    </a:ext>
                  </a:extLst>
                </a:gridCol>
                <a:gridCol w="3791243">
                  <a:extLst>
                    <a:ext uri="{9D8B030D-6E8A-4147-A177-3AD203B41FA5}">
                      <a16:colId xmlns:a16="http://schemas.microsoft.com/office/drawing/2014/main" val="1699160350"/>
                    </a:ext>
                  </a:extLst>
                </a:gridCol>
              </a:tblGrid>
              <a:tr h="207875"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Operador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Descrição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Exemplo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Efeito sobre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693093"/>
                  </a:ext>
                </a:extLst>
              </a:tr>
              <a:tr h="196873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Concat</a:t>
                      </a:r>
                      <a:endParaRPr lang="pt-BR" sz="10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Concatenação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0" dirty="0" err="1"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000" b="0" dirty="0" err="1">
                          <a:latin typeface="Consolas" panose="020B0609020204030204" pitchFamily="49" charset="0"/>
                        </a:rPr>
                        <a:t>concat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(</a:t>
                      </a:r>
                      <a:r>
                        <a:rPr lang="pt-BR" sz="1000" b="0" dirty="0" err="1">
                          <a:latin typeface="Consolas" panose="020B0609020204030204" pitchFamily="49" charset="0"/>
                        </a:rPr>
                        <a:t>nome,telefone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) </a:t>
                      </a: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Arial"/>
                        </a:rPr>
                        <a:t>Concatena</a:t>
                      </a:r>
                      <a:r>
                        <a:rPr lang="en-US" altLang="pt-BR" sz="1000" kern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Arial"/>
                        </a:rPr>
                        <a:t>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Arial"/>
                        </a:rPr>
                        <a:t>colunas</a:t>
                      </a:r>
                      <a:r>
                        <a:rPr lang="en-US" altLang="pt-BR" sz="1000" kern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Arial"/>
                        </a:rPr>
                        <a:t> strings a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Arial"/>
                        </a:rPr>
                        <a:t>outras</a:t>
                      </a:r>
                      <a:r>
                        <a:rPr lang="en-US" altLang="pt-BR" sz="1000" kern="1200" dirty="0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Arial"/>
                        </a:rPr>
                        <a:t>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latin typeface="Consolas" panose="020B0609020204030204" pitchFamily="49" charset="0"/>
                          <a:cs typeface="Arial"/>
                        </a:rPr>
                        <a:t>colunas</a:t>
                      </a:r>
                      <a:endParaRPr lang="en-US" altLang="pt-BR" sz="1000" kern="1200" dirty="0">
                        <a:solidFill>
                          <a:srgbClr val="000000"/>
                        </a:solidFill>
                        <a:latin typeface="Consolas" panose="020B0609020204030204" pitchFamily="49" charset="0"/>
                        <a:cs typeface="Arial"/>
                      </a:endParaRP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69263"/>
                  </a:ext>
                </a:extLst>
              </a:tr>
              <a:tr h="239109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AS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Alias -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Renomeia</a:t>
                      </a:r>
                      <a:r>
                        <a:rPr lang="en-US" altLang="pt-BR" sz="10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 um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cabeçalho</a:t>
                      </a:r>
                      <a:r>
                        <a:rPr lang="en-US" altLang="pt-BR" sz="10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 de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coluna</a:t>
                      </a:r>
                      <a:endParaRPr lang="en-US" altLang="pt-BR" sz="1000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Arial"/>
                      </a:endParaRP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Select</a:t>
                      </a:r>
                      <a:r>
                        <a:rPr lang="pt-BR" sz="10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 nome as ‘Nome da Pessoa’</a:t>
                      </a: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pt-BR" sz="10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Gera um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apelido</a:t>
                      </a:r>
                      <a:r>
                        <a:rPr lang="en-US" altLang="pt-BR" sz="10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 para a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coluna</a:t>
                      </a:r>
                      <a:r>
                        <a:rPr lang="en-US" altLang="pt-BR" sz="10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, a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palavra-chave</a:t>
                      </a:r>
                      <a:r>
                        <a:rPr lang="en-US" altLang="pt-BR" sz="1000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 AS é </a:t>
                      </a:r>
                      <a:r>
                        <a:rPr lang="en-US" altLang="pt-BR" sz="1000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opcional</a:t>
                      </a:r>
                      <a:endParaRPr lang="en-US" altLang="pt-BR" sz="1000" kern="1200" dirty="0">
                        <a:solidFill>
                          <a:srgbClr val="000000"/>
                        </a:solidFill>
                        <a:effectLst/>
                        <a:latin typeface="Consolas" panose="020B0609020204030204" pitchFamily="49" charset="0"/>
                        <a:cs typeface="Arial"/>
                      </a:endParaRP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536343"/>
                  </a:ext>
                </a:extLst>
              </a:tr>
              <a:tr h="21286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endParaRPr lang="pt-BR" sz="10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Comprimento do conteúdo de uma coluna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nome, </a:t>
                      </a: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length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(nome)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Retorna o nome e seu comprimento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62260"/>
                  </a:ext>
                </a:extLst>
              </a:tr>
              <a:tr h="21286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Distinct</a:t>
                      </a:r>
                      <a:endParaRPr lang="pt-BR" sz="1000" b="1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distintas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Select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distinct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nome, telefone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Se houver linhas duplicadas traz apenas uma ocorrência dela.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488186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15092217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2" y="119557"/>
            <a:ext cx="697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Clausula WHERE (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Condição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)</a:t>
            </a:r>
          </a:p>
        </p:txBody>
      </p:sp>
      <p:graphicFrame>
        <p:nvGraphicFramePr>
          <p:cNvPr id="2" name="Tabela 1">
            <a:extLst>
              <a:ext uri="{FF2B5EF4-FFF2-40B4-BE49-F238E27FC236}">
                <a16:creationId xmlns:a16="http://schemas.microsoft.com/office/drawing/2014/main" id="{64EBD378-1B12-651D-4DDE-3DD4CAAEF3D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403939"/>
              </p:ext>
            </p:extLst>
          </p:nvPr>
        </p:nvGraphicFramePr>
        <p:xfrm>
          <a:off x="109819" y="719814"/>
          <a:ext cx="8924362" cy="3616649"/>
        </p:xfrm>
        <a:graphic>
          <a:graphicData uri="http://schemas.openxmlformats.org/drawingml/2006/table">
            <a:tbl>
              <a:tblPr>
                <a:tableStyleId>{18E0EB87-6F86-4DAB-AA45-32A1FB75C8D8}</a:tableStyleId>
              </a:tblPr>
              <a:tblGrid>
                <a:gridCol w="805780">
                  <a:extLst>
                    <a:ext uri="{9D8B030D-6E8A-4147-A177-3AD203B41FA5}">
                      <a16:colId xmlns:a16="http://schemas.microsoft.com/office/drawing/2014/main" val="2398016595"/>
                    </a:ext>
                  </a:extLst>
                </a:gridCol>
                <a:gridCol w="1759021">
                  <a:extLst>
                    <a:ext uri="{9D8B030D-6E8A-4147-A177-3AD203B41FA5}">
                      <a16:colId xmlns:a16="http://schemas.microsoft.com/office/drawing/2014/main" val="1577463007"/>
                    </a:ext>
                  </a:extLst>
                </a:gridCol>
                <a:gridCol w="2325160">
                  <a:extLst>
                    <a:ext uri="{9D8B030D-6E8A-4147-A177-3AD203B41FA5}">
                      <a16:colId xmlns:a16="http://schemas.microsoft.com/office/drawing/2014/main" val="3585573785"/>
                    </a:ext>
                  </a:extLst>
                </a:gridCol>
                <a:gridCol w="4034401">
                  <a:extLst>
                    <a:ext uri="{9D8B030D-6E8A-4147-A177-3AD203B41FA5}">
                      <a16:colId xmlns:a16="http://schemas.microsoft.com/office/drawing/2014/main" val="1699160350"/>
                    </a:ext>
                  </a:extLst>
                </a:gridCol>
              </a:tblGrid>
              <a:tr h="207875"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Operador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Descrição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Exemplo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Efeito sobre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28693093"/>
                  </a:ext>
                </a:extLst>
              </a:tr>
              <a:tr h="196873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=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Igual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 =  </a:t>
                      </a:r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111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for </a:t>
                      </a:r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igual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a 111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93669263"/>
                  </a:ext>
                </a:extLst>
              </a:tr>
              <a:tr h="239109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&gt;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Maior que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 &gt; 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222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for </a:t>
                      </a:r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maior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que 222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3536343"/>
                  </a:ext>
                </a:extLst>
              </a:tr>
              <a:tr h="21286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&lt;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Menor que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 &lt; 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222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for </a:t>
                      </a:r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menor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que 222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95662260"/>
                  </a:ext>
                </a:extLst>
              </a:tr>
              <a:tr h="197624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&gt;=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Maior ou igual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0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endParaRPr lang="pt-BR" sz="10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968122"/>
                  </a:ext>
                </a:extLst>
              </a:tr>
              <a:tr h="233862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&lt;=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Menor ou igual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 &gt;= 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222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for </a:t>
                      </a:r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maior ou igual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 que 222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93892137"/>
                  </a:ext>
                </a:extLst>
              </a:tr>
              <a:tr h="196873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&lt;&gt; ou != 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Diferente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 != 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222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for diferente de 222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15709665"/>
                  </a:ext>
                </a:extLst>
              </a:tr>
              <a:tr h="318096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BETWEEN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Entre uma faixa de valor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 BETWEEN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111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AND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333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;</a:t>
                      </a:r>
                    </a:p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     </a:t>
                      </a: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000">
                          <a:effectLst/>
                          <a:latin typeface="Consolas" panose="020B0609020204030204" pitchFamily="49" charset="0"/>
                        </a:rPr>
                        <a:t>&gt;= 111 </a:t>
                      </a: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and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&lt;= 333;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entre cujo </a:t>
                      </a:r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esteja entre os valores 111 e 333,  inclui os valores 111 e nem o 333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39889709"/>
                  </a:ext>
                </a:extLst>
              </a:tr>
              <a:tr h="774008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LIKE</a:t>
                      </a:r>
                    </a:p>
                    <a:p>
                      <a:pPr algn="ctr" fontAlgn="t"/>
                      <a:endParaRPr lang="pt-BR" sz="1000" b="1" dirty="0">
                        <a:effectLst/>
                        <a:latin typeface="Consolas" panose="020B0609020204030204" pitchFamily="49" charset="0"/>
                      </a:endParaRPr>
                    </a:p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NOT LIKE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Pesquisa por </a:t>
                      </a: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parte,tanto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para campos numéricos quanto textos. Combinação dos caracteres “_” e “%” 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nome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LIKE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‘c%’;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nome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LIKE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‘%a’;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nome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LIKE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‘%a%’;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nome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LIKE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‘_a%’;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kern="1200" dirty="0" err="1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 LIKE </a:t>
                      </a:r>
                      <a:r>
                        <a:rPr lang="pt-BR" sz="1000" b="1" kern="1200" dirty="0">
                          <a:solidFill>
                            <a:srgbClr val="000000"/>
                          </a:solidFill>
                          <a:effectLst/>
                          <a:latin typeface="Consolas" panose="020B0609020204030204" pitchFamily="49" charset="0"/>
                          <a:cs typeface="Arial"/>
                        </a:rPr>
                        <a:t>‘_1_’;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nome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inicie pela letra “C” ou “c”</a:t>
                      </a:r>
                    </a:p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nome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termine com a letra “</a:t>
                      </a: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A,a,á,à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”</a:t>
                      </a:r>
                    </a:p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nome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contenha a letra “</a:t>
                      </a:r>
                      <a:r>
                        <a:rPr lang="pt-BR" sz="1000" dirty="0" err="1">
                          <a:effectLst/>
                          <a:latin typeface="Consolas" panose="020B0609020204030204" pitchFamily="49" charset="0"/>
                        </a:rPr>
                        <a:t>A,a,á,à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”</a:t>
                      </a:r>
                    </a:p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nome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possua a letra “a” na segunda posição</a:t>
                      </a:r>
                    </a:p>
                    <a:p>
                      <a:pPr algn="l" fontAlgn="t"/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effectLst/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effectLst/>
                          <a:latin typeface="Consolas" panose="020B0609020204030204" pitchFamily="49" charset="0"/>
                        </a:rPr>
                        <a:t> possua três posições com a segunda = 1</a:t>
                      </a: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314188"/>
                  </a:ext>
                </a:extLst>
              </a:tr>
              <a:tr h="103514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IN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Multiplos</a:t>
                      </a:r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valores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dirty="0" err="1"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IN (</a:t>
                      </a:r>
                      <a:r>
                        <a:rPr lang="pt-BR" sz="1000" b="1" dirty="0">
                          <a:latin typeface="Consolas" panose="020B0609020204030204" pitchFamily="49" charset="0"/>
                        </a:rPr>
                        <a:t>111,333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dirty="0">
                          <a:latin typeface="Consolas" panose="020B0609020204030204" pitchFamily="49" charset="0"/>
                        </a:rPr>
                        <a:t> seja igual a 111 ou 333;</a:t>
                      </a: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621837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NOT IN 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t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Multiplos</a:t>
                      </a:r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valores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000" dirty="0"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1" dirty="0" err="1"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NOT</a:t>
                      </a:r>
                      <a:r>
                        <a:rPr lang="pt-BR" sz="1000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IN (</a:t>
                      </a:r>
                      <a:r>
                        <a:rPr lang="pt-BR" sz="1000" b="1" dirty="0">
                          <a:latin typeface="Consolas" panose="020B0609020204030204" pitchFamily="49" charset="0"/>
                        </a:rPr>
                        <a:t>111,333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);</a:t>
                      </a: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 seja diferente de 111 e 333</a:t>
                      </a:r>
                      <a:endParaRPr lang="pt-BR" sz="1000" dirty="0">
                        <a:latin typeface="Consolas" panose="020B0609020204030204" pitchFamily="49" charset="0"/>
                      </a:endParaRP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43347945"/>
                  </a:ext>
                </a:extLst>
              </a:tr>
              <a:tr h="217981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OR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Múltiplas</a:t>
                      </a:r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condições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0" dirty="0"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0" dirty="0" err="1"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 = 111 </a:t>
                      </a:r>
                      <a:r>
                        <a:rPr lang="pt-BR" sz="1000" b="1" dirty="0">
                          <a:latin typeface="Consolas" panose="020B0609020204030204" pitchFamily="49" charset="0"/>
                        </a:rPr>
                        <a:t>OR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000" b="0" dirty="0" err="1"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 = 333</a:t>
                      </a: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b="1" dirty="0"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seja igual a 111 ou 333</a:t>
                      </a: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382233"/>
                  </a:ext>
                </a:extLst>
              </a:tr>
              <a:tr h="285463">
                <a:tc>
                  <a:txBody>
                    <a:bodyPr/>
                    <a:lstStyle/>
                    <a:p>
                      <a:pPr algn="ctr" fontAlgn="t"/>
                      <a:r>
                        <a:rPr lang="pt-BR" sz="1000" b="1" dirty="0">
                          <a:effectLst/>
                          <a:latin typeface="Consolas" panose="020B0609020204030204" pitchFamily="49" charset="0"/>
                        </a:rPr>
                        <a:t> AND</a:t>
                      </a:r>
                    </a:p>
                  </a:txBody>
                  <a:tcPr marL="47007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Múltiplas</a:t>
                      </a:r>
                      <a:r>
                        <a:rPr lang="en-US" sz="1000" dirty="0">
                          <a:effectLst/>
                          <a:latin typeface="Consolas" panose="020B0609020204030204" pitchFamily="49" charset="0"/>
                        </a:rPr>
                        <a:t> </a:t>
                      </a:r>
                      <a:r>
                        <a:rPr lang="en-US" sz="1000" dirty="0" err="1">
                          <a:effectLst/>
                          <a:latin typeface="Consolas" panose="020B0609020204030204" pitchFamily="49" charset="0"/>
                        </a:rPr>
                        <a:t>condições</a:t>
                      </a:r>
                      <a:endParaRPr lang="en-US" sz="1000" dirty="0">
                        <a:effectLst/>
                        <a:latin typeface="Consolas" panose="020B0609020204030204" pitchFamily="49" charset="0"/>
                      </a:endParaRPr>
                    </a:p>
                  </a:txBody>
                  <a:tcPr marL="23504" marR="23504" marT="23504" marB="23504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b="0" dirty="0">
                          <a:latin typeface="Consolas" panose="020B0609020204030204" pitchFamily="49" charset="0"/>
                        </a:rPr>
                        <a:t>WHERE </a:t>
                      </a:r>
                      <a:r>
                        <a:rPr lang="pt-BR" sz="1000" b="0" dirty="0" err="1"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 = 111 </a:t>
                      </a:r>
                      <a:r>
                        <a:rPr lang="pt-BR" sz="1000" b="1" dirty="0">
                          <a:latin typeface="Consolas" panose="020B0609020204030204" pitchFamily="49" charset="0"/>
                        </a:rPr>
                        <a:t>AND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 </a:t>
                      </a:r>
                    </a:p>
                    <a:p>
                      <a:r>
                        <a:rPr lang="pt-BR" sz="1000" b="0" dirty="0">
                          <a:latin typeface="Consolas" panose="020B0609020204030204" pitchFamily="49" charset="0"/>
                        </a:rPr>
                        <a:t>nome = "Rogério Aguiar"</a:t>
                      </a: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000" dirty="0">
                          <a:latin typeface="Consolas" panose="020B0609020204030204" pitchFamily="49" charset="0"/>
                        </a:rPr>
                        <a:t>Linhas cujo </a:t>
                      </a:r>
                      <a:r>
                        <a:rPr lang="pt-BR" sz="1000" b="1" dirty="0" err="1">
                          <a:latin typeface="Consolas" panose="020B0609020204030204" pitchFamily="49" charset="0"/>
                        </a:rPr>
                        <a:t>cpf</a:t>
                      </a:r>
                      <a:r>
                        <a:rPr lang="pt-BR" sz="1000" b="0" dirty="0">
                          <a:latin typeface="Consolas" panose="020B0609020204030204" pitchFamily="49" charset="0"/>
                        </a:rPr>
                        <a:t> seja igual a 111 e nome igual a “Rogério Aguiar”</a:t>
                      </a:r>
                      <a:r>
                        <a:rPr lang="pt-BR" sz="1000" dirty="0">
                          <a:latin typeface="Consolas" panose="020B0609020204030204" pitchFamily="49" charset="0"/>
                        </a:rPr>
                        <a:t> </a:t>
                      </a:r>
                    </a:p>
                  </a:txBody>
                  <a:tcPr marL="42307" marR="42307" marT="21153" marB="21153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864379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8138915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7687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Vamos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Exercitar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- SELECT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9BA463-C312-18B3-652F-46E76AA07408}"/>
              </a:ext>
            </a:extLst>
          </p:cNvPr>
          <p:cNvSpPr txBox="1"/>
          <p:nvPr/>
        </p:nvSpPr>
        <p:spPr>
          <a:xfrm>
            <a:off x="59055" y="752268"/>
            <a:ext cx="5397789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Ex13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Liste as primeiras três</a:t>
            </a:r>
            <a:r>
              <a:rPr kumimoji="0" lang="pt-BR" sz="1200" b="0" i="0" u="none" strike="noStrike" kern="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linhas que cuja idade seja maior ou igual a 40,</a:t>
            </a:r>
            <a:endParaRPr kumimoji="0" lang="pt-BR" sz="12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Ex14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Liste todas as colunas da tabelas pessoas que possuam  idade superior a 40;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Ex15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o </a:t>
            </a:r>
            <a:r>
              <a:rPr lang="pt-BR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das pessoas que tem a última letra do nome igual “o”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Ex16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o telefone das pessoas que iniciam seu nome pela letra “C”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Ex17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</a:t>
            </a:r>
            <a:r>
              <a:rPr lang="pt-BR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cpf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, nome e </a:t>
            </a:r>
            <a:r>
              <a:rPr lang="pt-BR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das pessoas que nasceram antes do ano 2000;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Ex18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o </a:t>
            </a:r>
            <a:r>
              <a:rPr lang="pt-BR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das pessoas que tem o </a:t>
            </a:r>
            <a:r>
              <a:rPr lang="pt-BR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de uma conta que não possui  @gmail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Ex19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das pessoas que possuam em seu nome o sobrenome “Alencar”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9397B8-BF8D-DC8E-CD0B-E911B83E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0220" y="944136"/>
            <a:ext cx="3522345" cy="1793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A16553-2F47-20DC-99DA-76E84279BB22}"/>
              </a:ext>
            </a:extLst>
          </p:cNvPr>
          <p:cNvSpPr txBox="1"/>
          <p:nvPr/>
        </p:nvSpPr>
        <p:spPr>
          <a:xfrm>
            <a:off x="6721084" y="667137"/>
            <a:ext cx="845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Pessoas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FEDE39-88BB-2CDF-A74C-D2172C08D492}"/>
              </a:ext>
            </a:extLst>
          </p:cNvPr>
          <p:cNvSpPr txBox="1"/>
          <p:nvPr/>
        </p:nvSpPr>
        <p:spPr>
          <a:xfrm>
            <a:off x="59055" y="3340621"/>
            <a:ext cx="902589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Ex20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sz="1200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o fone das pessoas que tem idade igual a 18 ou 19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Ex21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kumimoji="0" lang="pt-BR" sz="1200" b="0" i="0" u="none" strike="noStrike" kern="0" cap="none" spc="0" normalizeH="0" baseline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Liste </a:t>
            </a:r>
            <a:r>
              <a:rPr kumimoji="0" lang="pt-BR" sz="1200" b="0" i="0" u="none" strike="noStrike" kern="0" cap="none" spc="0" normalizeH="0" baseline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cpf</a:t>
            </a:r>
            <a:r>
              <a:rPr kumimoji="0" lang="pt-BR" sz="1200" b="0" i="0" u="none" strike="noStrike" kern="0" cap="none" spc="0" normalizeH="0" baseline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e nome das pessoas com idade entre 40 e 50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Ex22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todas as colunas da tabela  pessoas com </a:t>
            </a:r>
            <a:r>
              <a:rPr lang="pt-BR" sz="12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cpf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igual a 555 e nome igual ‘Jorge Mateus’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Ex23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kumimoji="0" lang="pt-BR" sz="1200" b="0" i="0" u="none" strike="noStrike" kern="0" cap="none" spc="0" normalizeH="0" baseline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Liste o</a:t>
            </a:r>
            <a:r>
              <a:rPr kumimoji="0" lang="pt-BR" sz="1200" b="0" i="0" u="none" strike="noStrike" kern="0" cap="none" spc="0" normalizeH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nome das pessoas que possuam nomes com letras maiores ou igual a ‘m</a:t>
            </a:r>
            <a:r>
              <a:rPr lang="pt-BR" sz="12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’</a:t>
            </a:r>
            <a:r>
              <a:rPr kumimoji="0" lang="pt-BR" sz="1200" b="0" i="0" u="none" strike="noStrike" kern="0" cap="none" spc="0" normalizeH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ordenado por nome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Ex24</a:t>
            </a:r>
            <a:r>
              <a:rPr kumimoji="0" lang="pt-BR" sz="12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sz="1200" baseline="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a idade multiplicada por dois de todas as pessoas a partir do ano 2000 use um apelido para esta nova coluna</a:t>
            </a:r>
            <a:endParaRPr kumimoji="0" lang="pt-BR" sz="1200" b="0" i="0" u="none" strike="noStrike" kern="0" cap="none" spc="0" normalizeH="0" baseline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08557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7687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Resolução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9BA463-C312-18B3-652F-46E76AA07408}"/>
              </a:ext>
            </a:extLst>
          </p:cNvPr>
          <p:cNvSpPr txBox="1"/>
          <p:nvPr/>
        </p:nvSpPr>
        <p:spPr>
          <a:xfrm>
            <a:off x="59055" y="752268"/>
            <a:ext cx="5759118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Ex13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Liste as primeiras três</a:t>
            </a:r>
            <a:r>
              <a:rPr kumimoji="0" lang="pt-BR" b="0" i="0" u="none" strike="noStrike" kern="0" cap="none" spc="0" normalizeH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linhas que cuja idade seja maior ou igual a 40;</a:t>
            </a:r>
          </a:p>
          <a:p>
            <a:pPr marL="444500" lvl="4" indent="-177800">
              <a:defRPr/>
            </a:pP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select * from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pessoas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where </a:t>
            </a:r>
            <a:r>
              <a:rPr kumimoji="0" lang="en-US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idade</a:t>
            </a:r>
            <a:r>
              <a:rPr kumimoji="0" lang="en-US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&gt;= 40 limit 3;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Ex14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Liste todas as colunas da tabelas pessoas que possuam  idade superior a 40;</a:t>
            </a:r>
          </a:p>
          <a:p>
            <a:pPr marL="355600" lvl="1" indent="-88900"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 * from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where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idade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&gt; 40;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9397B8-BF8D-DC8E-CD0B-E911B83E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1655" y="288028"/>
            <a:ext cx="3522345" cy="1793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A16553-2F47-20DC-99DA-76E84279BB22}"/>
              </a:ext>
            </a:extLst>
          </p:cNvPr>
          <p:cNvSpPr txBox="1"/>
          <p:nvPr/>
        </p:nvSpPr>
        <p:spPr>
          <a:xfrm>
            <a:off x="6834373" y="11029"/>
            <a:ext cx="845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Pessoas</a:t>
            </a:r>
            <a:endParaRPr lang="pt-BR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25A6641E-10F4-2256-AC42-DCFE14CAC544}"/>
              </a:ext>
            </a:extLst>
          </p:cNvPr>
          <p:cNvSpPr txBox="1"/>
          <p:nvPr/>
        </p:nvSpPr>
        <p:spPr>
          <a:xfrm>
            <a:off x="59055" y="2137263"/>
            <a:ext cx="8874552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q"/>
              <a:defRPr/>
            </a:pPr>
            <a:r>
              <a:rPr lang="pt-BR" b="1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Ex15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- Liste o nome e o 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das pessoas que tem a última letra do nome igual “o”;</a:t>
            </a:r>
          </a:p>
          <a:p>
            <a:pPr lvl="0" indent="266700"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nome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, email from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where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nome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like '%o';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Ex16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o telefone das pessoas que iniciam seu nome pela letra “C”;</a:t>
            </a:r>
          </a:p>
          <a:p>
            <a:pPr lvl="0" indent="266700"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nome</a:t>
            </a:r>
            <a:r>
              <a:rPr lang="pt-BR" b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, fone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pessoas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nome like 'c%';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Ex17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cpf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, nome e 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das pessoas que nasceram antes do ano 2000;</a:t>
            </a:r>
          </a:p>
          <a:p>
            <a:pPr lvl="0" indent="266700"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, nome,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email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pessoas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datanascimento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&lt; '2000-01-01';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Ex18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o 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das pessoas que tem o 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de uma conta que não possui  @gmail;</a:t>
            </a:r>
          </a:p>
          <a:p>
            <a:pPr lvl="0" indent="266700"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nome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, email from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pessoas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where email not like '%@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gmail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%';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Ex19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das pessoas que possuam em seu nome o sobrenome “Alencar”;</a:t>
            </a:r>
          </a:p>
          <a:p>
            <a:pPr lvl="0" indent="266700"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nome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pessoas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nome like '%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alencar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%';</a:t>
            </a:r>
          </a:p>
        </p:txBody>
      </p:sp>
    </p:spTree>
    <p:extLst>
      <p:ext uri="{BB962C8B-B14F-4D97-AF65-F5344CB8AC3E}">
        <p14:creationId xmlns:p14="http://schemas.microsoft.com/office/powerpoint/2010/main" val="2731619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768786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Resolução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9397B8-BF8D-DC8E-CD0B-E911B83E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18930" y="215853"/>
            <a:ext cx="3025069" cy="154011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A16553-2F47-20DC-99DA-76E84279BB22}"/>
              </a:ext>
            </a:extLst>
          </p:cNvPr>
          <p:cNvSpPr txBox="1"/>
          <p:nvPr/>
        </p:nvSpPr>
        <p:spPr>
          <a:xfrm>
            <a:off x="6772519" y="-61146"/>
            <a:ext cx="845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Pessoas</a:t>
            </a:r>
            <a:endParaRPr lang="pt-BR" dirty="0"/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72FEDE39-88BB-2CDF-A74C-D2172C08D492}"/>
              </a:ext>
            </a:extLst>
          </p:cNvPr>
          <p:cNvSpPr txBox="1"/>
          <p:nvPr/>
        </p:nvSpPr>
        <p:spPr>
          <a:xfrm>
            <a:off x="-72729" y="677518"/>
            <a:ext cx="6726290" cy="160043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Ex20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noProof="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o fone das pessoas que tem idade igual a 18 ou 19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 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nome, fone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pessoas </a:t>
            </a:r>
          </a:p>
          <a:p>
            <a:pPr marR="0" lvl="0" indent="355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idade = 18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or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idade = 19; ou idade in (18,19);</a:t>
            </a:r>
            <a:endParaRPr lang="pt-BR" b="1" noProof="0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Ex21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Liste </a:t>
            </a:r>
            <a:r>
              <a:rPr kumimoji="0" lang="pt-BR" b="0" i="0" u="none" strike="noStrike" kern="0" cap="none" spc="0" normalizeH="0" baseline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cpf</a:t>
            </a: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e nome das pessoas com idade entre 40 e 50</a:t>
            </a:r>
          </a:p>
          <a:p>
            <a:pPr marR="0" lvl="0" indent="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select </a:t>
            </a:r>
            <a:r>
              <a:rPr kumimoji="0" lang="en-US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cpf</a:t>
            </a: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, </a:t>
            </a:r>
            <a:r>
              <a:rPr kumimoji="0" lang="en-US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nome</a:t>
            </a: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, </a:t>
            </a:r>
            <a:r>
              <a:rPr kumimoji="0" lang="en-US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idade</a:t>
            </a: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from </a:t>
            </a:r>
            <a:r>
              <a:rPr kumimoji="0" lang="en-US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pessoas</a:t>
            </a:r>
            <a:endParaRPr kumimoji="0" lang="en-US" b="1" i="0" u="none" strike="noStrike" kern="0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  <a:p>
            <a:pPr marR="0" lvl="0" indent="542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where </a:t>
            </a:r>
            <a:r>
              <a:rPr kumimoji="0" lang="en-US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idade</a:t>
            </a: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between 40 and 50;  </a:t>
            </a:r>
            <a:r>
              <a:rPr kumimoji="0" lang="en-US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ou</a:t>
            </a: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en-US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idade</a:t>
            </a: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&gt;= 40 and </a:t>
            </a:r>
            <a:r>
              <a:rPr kumimoji="0" lang="en-US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idade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&lt;</a:t>
            </a:r>
            <a:r>
              <a:rPr kumimoji="0" lang="en-US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=50</a:t>
            </a:r>
            <a:endParaRPr kumimoji="0" lang="pt-BR" b="1" i="0" u="none" strike="noStrike" kern="0" cap="none" spc="0" normalizeH="0" baseline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583A607-0E61-D58E-079B-E862A0ACD652}"/>
              </a:ext>
            </a:extLst>
          </p:cNvPr>
          <p:cNvSpPr txBox="1"/>
          <p:nvPr/>
        </p:nvSpPr>
        <p:spPr>
          <a:xfrm>
            <a:off x="0" y="2277956"/>
            <a:ext cx="9238694" cy="246221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Ex22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todas as colunas da tabela  pessoas com 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cpf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igual a 555 e nome igual ‘Jorge Mateus’</a:t>
            </a:r>
          </a:p>
          <a:p>
            <a:pPr marR="0" lvl="0" indent="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 * from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pessoas</a:t>
            </a:r>
            <a:endParaRPr lang="en-US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R="0" lvl="0" indent="542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= 555 and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nome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= 'Jorge Mateus';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Ex23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Liste o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nome das pessoas que possuam nomes com letras maiores ou igual a ‘m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’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ordenado por nome </a:t>
            </a:r>
          </a:p>
          <a:p>
            <a:pPr marR="0" lvl="0" indent="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kumimoji="0" lang="pt-BR" b="1" i="0" u="none" strike="noStrike" kern="0" cap="none" spc="0" normalizeH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select</a:t>
            </a:r>
            <a:r>
              <a:rPr kumimoji="0" lang="pt-BR" b="1" i="0" u="none" strike="noStrike" kern="0" cap="none" spc="0" normalizeH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nome </a:t>
            </a:r>
            <a:r>
              <a:rPr kumimoji="0" lang="pt-BR" b="1" i="0" u="none" strike="noStrike" kern="0" cap="none" spc="0" normalizeH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from</a:t>
            </a:r>
            <a:r>
              <a:rPr kumimoji="0" lang="pt-BR" b="1" i="0" u="none" strike="noStrike" kern="0" cap="none" spc="0" normalizeH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pessoas </a:t>
            </a:r>
            <a:r>
              <a:rPr kumimoji="0" lang="pt-BR" b="1" i="0" u="none" strike="noStrike" kern="0" cap="none" spc="0" normalizeH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where</a:t>
            </a:r>
            <a:r>
              <a:rPr kumimoji="0" lang="pt-BR" b="1" i="0" u="none" strike="noStrike" kern="0" cap="none" spc="0" normalizeH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nome &gt;= 'm’;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Ex24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- </a:t>
            </a:r>
            <a:r>
              <a:rPr lang="pt-BR" baseline="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a idade multiplicada por dois de todas as pessoas a partir do ano 2000 use um apelido para esta nova coluna</a:t>
            </a:r>
          </a:p>
          <a:p>
            <a:pPr marR="0" lvl="0" indent="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kumimoji="0" lang="pt-BR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select</a:t>
            </a:r>
            <a:r>
              <a:rPr kumimoji="0" lang="pt-BR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nome, idade * 2 as 'dobro da idade' </a:t>
            </a:r>
            <a:r>
              <a:rPr kumimoji="0" lang="pt-BR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from</a:t>
            </a:r>
            <a:r>
              <a:rPr kumimoji="0" lang="pt-BR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pessoas </a:t>
            </a:r>
          </a:p>
          <a:p>
            <a:pPr marR="0" lvl="0" indent="5429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where</a:t>
            </a:r>
            <a:r>
              <a:rPr kumimoji="0" lang="pt-BR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</a:t>
            </a:r>
            <a:r>
              <a:rPr kumimoji="0" lang="pt-BR" b="1" i="0" u="none" strike="noStrike" kern="0" cap="none" spc="0" normalizeH="0" baseline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datanascimento</a:t>
            </a:r>
            <a:r>
              <a:rPr kumimoji="0" lang="pt-BR" b="1" i="0" u="none" strike="noStrike" kern="0" cap="none" spc="0" normalizeH="0" baseline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 &gt;= '2000-01-01’;</a:t>
            </a:r>
          </a:p>
        </p:txBody>
      </p:sp>
    </p:spTree>
    <p:extLst>
      <p:ext uri="{BB962C8B-B14F-4D97-AF65-F5344CB8AC3E}">
        <p14:creationId xmlns:p14="http://schemas.microsoft.com/office/powerpoint/2010/main" val="5801628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Retângulo 67">
            <a:extLst>
              <a:ext uri="{FF2B5EF4-FFF2-40B4-BE49-F238E27FC236}">
                <a16:creationId xmlns:a16="http://schemas.microsoft.com/office/drawing/2014/main" id="{DD3A5875-C787-8750-A18C-917D64E838F1}"/>
              </a:ext>
            </a:extLst>
          </p:cNvPr>
          <p:cNvSpPr/>
          <p:nvPr/>
        </p:nvSpPr>
        <p:spPr>
          <a:xfrm>
            <a:off x="91461" y="2614345"/>
            <a:ext cx="8961078" cy="130662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1461" y="1304350"/>
            <a:ext cx="5720519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MIN(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MAX(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 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1800" dirty="0">
                <a:latin typeface="Consolas" panose="020B0609020204030204" pitchFamily="49" charset="0"/>
              </a:rPr>
            </a:br>
            <a:r>
              <a:rPr lang="en-US" sz="18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8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8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8DDECA-8A55-F915-330E-AD656561F8F9}"/>
              </a:ext>
            </a:extLst>
          </p:cNvPr>
          <p:cNvSpPr txBox="1"/>
          <p:nvPr/>
        </p:nvSpPr>
        <p:spPr>
          <a:xfrm>
            <a:off x="957373" y="52785"/>
            <a:ext cx="69753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MAX() e MIN()</a:t>
            </a: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4C6F00C-D69C-2F55-3114-20709FD80CA0}"/>
              </a:ext>
            </a:extLst>
          </p:cNvPr>
          <p:cNvSpPr txBox="1"/>
          <p:nvPr/>
        </p:nvSpPr>
        <p:spPr>
          <a:xfrm>
            <a:off x="61001" y="2158400"/>
            <a:ext cx="4613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Ex</a:t>
            </a:r>
            <a:r>
              <a:rPr lang="pt-B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</p:txBody>
      </p:sp>
      <p:grpSp>
        <p:nvGrpSpPr>
          <p:cNvPr id="54" name="Agrupar 53">
            <a:extLst>
              <a:ext uri="{FF2B5EF4-FFF2-40B4-BE49-F238E27FC236}">
                <a16:creationId xmlns:a16="http://schemas.microsoft.com/office/drawing/2014/main" id="{0F8250E7-ECC9-3DD3-F32C-0A9D4CD5519F}"/>
              </a:ext>
            </a:extLst>
          </p:cNvPr>
          <p:cNvGrpSpPr/>
          <p:nvPr/>
        </p:nvGrpSpPr>
        <p:grpSpPr>
          <a:xfrm>
            <a:off x="538131" y="1898771"/>
            <a:ext cx="5647924" cy="631095"/>
            <a:chOff x="538133" y="2099418"/>
            <a:chExt cx="5647924" cy="631095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1A7A7359-951F-CD91-A79A-1CBA2BFB82BA}"/>
                </a:ext>
              </a:extLst>
            </p:cNvPr>
            <p:cNvSpPr txBox="1"/>
            <p:nvPr/>
          </p:nvSpPr>
          <p:spPr>
            <a:xfrm>
              <a:off x="538133" y="2422736"/>
              <a:ext cx="5166336" cy="30777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SELECT</a:t>
              </a:r>
              <a:r>
                <a:rPr lang="pt-BR" dirty="0">
                  <a:latin typeface="Consolas" panose="020B0609020204030204" pitchFamily="49" charset="0"/>
                </a:rPr>
                <a:t> MIN(nome), MAX(idade) </a:t>
              </a:r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FROM</a:t>
              </a:r>
              <a:r>
                <a:rPr lang="pt-BR" dirty="0">
                  <a:latin typeface="Consolas" panose="020B0609020204030204" pitchFamily="49" charset="0"/>
                </a:rPr>
                <a:t> pessoas;</a:t>
              </a:r>
            </a:p>
          </p:txBody>
        </p:sp>
        <p:cxnSp>
          <p:nvCxnSpPr>
            <p:cNvPr id="38" name="Conector: Angulado 37">
              <a:extLst>
                <a:ext uri="{FF2B5EF4-FFF2-40B4-BE49-F238E27FC236}">
                  <a16:creationId xmlns:a16="http://schemas.microsoft.com/office/drawing/2014/main" id="{34654A68-DB33-F959-C881-E44A997EE0F3}"/>
                </a:ext>
              </a:extLst>
            </p:cNvPr>
            <p:cNvCxnSpPr>
              <a:cxnSpLocks/>
              <a:stCxn id="15" idx="3"/>
              <a:endCxn id="8" idx="1"/>
            </p:cNvCxnSpPr>
            <p:nvPr/>
          </p:nvCxnSpPr>
          <p:spPr>
            <a:xfrm flipV="1">
              <a:off x="5704469" y="2099418"/>
              <a:ext cx="481588" cy="47720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ACC8220F-7D2A-EE31-9053-70000D02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40829" y="161013"/>
            <a:ext cx="3211710" cy="1335481"/>
          </a:xfrm>
          <a:prstGeom prst="rect">
            <a:avLst/>
          </a:prstGeom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FDD3415C-E4EA-BF80-C246-7BB03A238D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6055" y="1605525"/>
            <a:ext cx="2255099" cy="586491"/>
          </a:xfrm>
          <a:prstGeom prst="rect">
            <a:avLst/>
          </a:prstGeom>
        </p:spPr>
      </p:pic>
      <p:grpSp>
        <p:nvGrpSpPr>
          <p:cNvPr id="16" name="Agrupar 15">
            <a:extLst>
              <a:ext uri="{FF2B5EF4-FFF2-40B4-BE49-F238E27FC236}">
                <a16:creationId xmlns:a16="http://schemas.microsoft.com/office/drawing/2014/main" id="{78617598-5235-413E-E176-E8B6B6438530}"/>
              </a:ext>
            </a:extLst>
          </p:cNvPr>
          <p:cNvGrpSpPr/>
          <p:nvPr/>
        </p:nvGrpSpPr>
        <p:grpSpPr>
          <a:xfrm>
            <a:off x="209094" y="3242681"/>
            <a:ext cx="5857965" cy="523220"/>
            <a:chOff x="174591" y="2850630"/>
            <a:chExt cx="5857965" cy="739028"/>
          </a:xfrm>
        </p:grpSpPr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B44966CF-694C-74AE-93A7-3AA4FA1CEAB3}"/>
                </a:ext>
              </a:extLst>
            </p:cNvPr>
            <p:cNvSpPr txBox="1"/>
            <p:nvPr/>
          </p:nvSpPr>
          <p:spPr>
            <a:xfrm>
              <a:off x="174591" y="2850630"/>
              <a:ext cx="5166336" cy="73902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SELECT</a:t>
              </a:r>
              <a:r>
                <a:rPr lang="pt-BR" dirty="0">
                  <a:latin typeface="Consolas" panose="020B0609020204030204" pitchFamily="49" charset="0"/>
                </a:rPr>
                <a:t> nome, </a:t>
              </a:r>
              <a:r>
                <a:rPr lang="pt-BR" dirty="0" err="1">
                  <a:latin typeface="Consolas" panose="020B0609020204030204" pitchFamily="49" charset="0"/>
                </a:rPr>
                <a:t>cpf</a:t>
              </a:r>
              <a:r>
                <a:rPr lang="pt-BR" dirty="0">
                  <a:latin typeface="Consolas" panose="020B0609020204030204" pitchFamily="49" charset="0"/>
                </a:rPr>
                <a:t>, idade </a:t>
              </a:r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FROM</a:t>
              </a:r>
              <a:r>
                <a:rPr lang="pt-BR" dirty="0">
                  <a:latin typeface="Consolas" panose="020B0609020204030204" pitchFamily="49" charset="0"/>
                </a:rPr>
                <a:t> pessoas</a:t>
              </a:r>
            </a:p>
            <a:p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WHERE</a:t>
              </a:r>
              <a:r>
                <a:rPr lang="pt-BR" dirty="0">
                  <a:latin typeface="Consolas" panose="020B0609020204030204" pitchFamily="49" charset="0"/>
                </a:rPr>
                <a:t> idade = MIN(idade);</a:t>
              </a:r>
            </a:p>
          </p:txBody>
        </p:sp>
        <p:cxnSp>
          <p:nvCxnSpPr>
            <p:cNvPr id="20" name="Conector: Angulado 19">
              <a:extLst>
                <a:ext uri="{FF2B5EF4-FFF2-40B4-BE49-F238E27FC236}">
                  <a16:creationId xmlns:a16="http://schemas.microsoft.com/office/drawing/2014/main" id="{B6303983-AD6D-C906-15D7-97DAB5741B7D}"/>
                </a:ext>
              </a:extLst>
            </p:cNvPr>
            <p:cNvCxnSpPr>
              <a:cxnSpLocks/>
              <a:stCxn id="18" idx="3"/>
              <a:endCxn id="62" idx="1"/>
            </p:cNvCxnSpPr>
            <p:nvPr/>
          </p:nvCxnSpPr>
          <p:spPr>
            <a:xfrm flipV="1">
              <a:off x="5340927" y="3211546"/>
              <a:ext cx="691629" cy="859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240CF5-6DFF-D459-8FE0-4902F78EB567}"/>
              </a:ext>
            </a:extLst>
          </p:cNvPr>
          <p:cNvSpPr txBox="1"/>
          <p:nvPr/>
        </p:nvSpPr>
        <p:spPr>
          <a:xfrm>
            <a:off x="61001" y="780713"/>
            <a:ext cx="562224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MIN():</a:t>
            </a: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retorna o menor valor de um conjunto; </a:t>
            </a:r>
          </a:p>
          <a:p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MAX() </a:t>
            </a: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retorna o maior valor de um conjunto;</a:t>
            </a:r>
            <a:endParaRPr lang="pt-BR" dirty="0">
              <a:solidFill>
                <a:schemeClr val="tx1"/>
              </a:solidFill>
            </a:endParaRPr>
          </a:p>
        </p:txBody>
      </p:sp>
      <p:pic>
        <p:nvPicPr>
          <p:cNvPr id="37" name="Imagem 36">
            <a:extLst>
              <a:ext uri="{FF2B5EF4-FFF2-40B4-BE49-F238E27FC236}">
                <a16:creationId xmlns:a16="http://schemas.microsoft.com/office/drawing/2014/main" id="{8E93A22A-AFB1-BDC3-9EBC-5B692E6E71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4460" y="2651413"/>
            <a:ext cx="2481695" cy="523220"/>
          </a:xfrm>
          <a:prstGeom prst="rect">
            <a:avLst/>
          </a:prstGeom>
        </p:spPr>
      </p:pic>
      <p:sp>
        <p:nvSpPr>
          <p:cNvPr id="41" name="CaixaDeTexto 40">
            <a:extLst>
              <a:ext uri="{FF2B5EF4-FFF2-40B4-BE49-F238E27FC236}">
                <a16:creationId xmlns:a16="http://schemas.microsoft.com/office/drawing/2014/main" id="{BE2EEB10-93B7-801E-45AA-66FBDA59983E}"/>
              </a:ext>
            </a:extLst>
          </p:cNvPr>
          <p:cNvSpPr txBox="1"/>
          <p:nvPr/>
        </p:nvSpPr>
        <p:spPr>
          <a:xfrm>
            <a:off x="209094" y="2851062"/>
            <a:ext cx="5166336" cy="3077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cpf</a:t>
            </a:r>
            <a:r>
              <a:rPr lang="pt-BR" dirty="0">
                <a:latin typeface="Consolas" panose="020B0609020204030204" pitchFamily="49" charset="0"/>
              </a:rPr>
              <a:t>, nome, MIN(idade) 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pt-BR" dirty="0">
                <a:latin typeface="Consolas" panose="020B0609020204030204" pitchFamily="49" charset="0"/>
              </a:rPr>
              <a:t> pessoas;</a:t>
            </a:r>
          </a:p>
        </p:txBody>
      </p:sp>
      <p:cxnSp>
        <p:nvCxnSpPr>
          <p:cNvPr id="43" name="Conector: Angulado 42">
            <a:extLst>
              <a:ext uri="{FF2B5EF4-FFF2-40B4-BE49-F238E27FC236}">
                <a16:creationId xmlns:a16="http://schemas.microsoft.com/office/drawing/2014/main" id="{B607AC83-9449-1065-A534-844C607F000D}"/>
              </a:ext>
            </a:extLst>
          </p:cNvPr>
          <p:cNvCxnSpPr>
            <a:cxnSpLocks/>
            <a:stCxn id="41" idx="3"/>
            <a:endCxn id="37" idx="1"/>
          </p:cNvCxnSpPr>
          <p:nvPr/>
        </p:nvCxnSpPr>
        <p:spPr>
          <a:xfrm flipV="1">
            <a:off x="5375430" y="2913023"/>
            <a:ext cx="879030" cy="9192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2" name="Imagem 61">
            <a:extLst>
              <a:ext uri="{FF2B5EF4-FFF2-40B4-BE49-F238E27FC236}">
                <a16:creationId xmlns:a16="http://schemas.microsoft.com/office/drawing/2014/main" id="{38CE3F7E-41D2-D88D-8D91-C41B810E6E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67059" y="3236594"/>
            <a:ext cx="2856495" cy="523220"/>
          </a:xfrm>
          <a:prstGeom prst="rect">
            <a:avLst/>
          </a:prstGeom>
        </p:spPr>
      </p:pic>
      <p:sp>
        <p:nvSpPr>
          <p:cNvPr id="69" name="CaixaDeTexto 68">
            <a:extLst>
              <a:ext uri="{FF2B5EF4-FFF2-40B4-BE49-F238E27FC236}">
                <a16:creationId xmlns:a16="http://schemas.microsoft.com/office/drawing/2014/main" id="{6A568BE1-0678-0260-CE63-1F5A5FB9D459}"/>
              </a:ext>
            </a:extLst>
          </p:cNvPr>
          <p:cNvSpPr txBox="1"/>
          <p:nvPr/>
        </p:nvSpPr>
        <p:spPr>
          <a:xfrm>
            <a:off x="91461" y="2625465"/>
            <a:ext cx="157249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b="1" dirty="0">
                <a:solidFill>
                  <a:srgbClr val="FF0000"/>
                </a:solidFill>
              </a:rPr>
              <a:t>*** ERRO****</a:t>
            </a:r>
          </a:p>
        </p:txBody>
      </p:sp>
      <p:grpSp>
        <p:nvGrpSpPr>
          <p:cNvPr id="74" name="Agrupar 73">
            <a:extLst>
              <a:ext uri="{FF2B5EF4-FFF2-40B4-BE49-F238E27FC236}">
                <a16:creationId xmlns:a16="http://schemas.microsoft.com/office/drawing/2014/main" id="{2E0AF253-6D7C-C48A-9D59-E4DCFB521493}"/>
              </a:ext>
            </a:extLst>
          </p:cNvPr>
          <p:cNvGrpSpPr/>
          <p:nvPr/>
        </p:nvGrpSpPr>
        <p:grpSpPr>
          <a:xfrm>
            <a:off x="91461" y="4092745"/>
            <a:ext cx="8656385" cy="627899"/>
            <a:chOff x="91461" y="4092745"/>
            <a:chExt cx="8656385" cy="627899"/>
          </a:xfrm>
        </p:grpSpPr>
        <p:sp>
          <p:nvSpPr>
            <p:cNvPr id="24" name="CaixaDeTexto 23">
              <a:extLst>
                <a:ext uri="{FF2B5EF4-FFF2-40B4-BE49-F238E27FC236}">
                  <a16:creationId xmlns:a16="http://schemas.microsoft.com/office/drawing/2014/main" id="{8B33565B-18D5-568A-BD88-7EE15651EF51}"/>
                </a:ext>
              </a:extLst>
            </p:cNvPr>
            <p:cNvSpPr txBox="1"/>
            <p:nvPr/>
          </p:nvSpPr>
          <p:spPr>
            <a:xfrm>
              <a:off x="91461" y="4092745"/>
              <a:ext cx="5283969" cy="52322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SELECT</a:t>
              </a:r>
              <a:r>
                <a:rPr lang="pt-BR" dirty="0">
                  <a:latin typeface="Consolas" panose="020B0609020204030204" pitchFamily="49" charset="0"/>
                </a:rPr>
                <a:t> </a:t>
              </a:r>
              <a:r>
                <a:rPr lang="pt-BR" dirty="0" err="1">
                  <a:latin typeface="Consolas" panose="020B0609020204030204" pitchFamily="49" charset="0"/>
                </a:rPr>
                <a:t>cpf</a:t>
              </a:r>
              <a:r>
                <a:rPr lang="pt-BR" dirty="0">
                  <a:latin typeface="Consolas" panose="020B0609020204030204" pitchFamily="49" charset="0"/>
                </a:rPr>
                <a:t>, nome, idade </a:t>
              </a:r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FROM</a:t>
              </a:r>
              <a:r>
                <a:rPr lang="pt-BR" dirty="0">
                  <a:latin typeface="Consolas" panose="020B0609020204030204" pitchFamily="49" charset="0"/>
                </a:rPr>
                <a:t> pessoas</a:t>
              </a:r>
            </a:p>
            <a:p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WHERE</a:t>
              </a:r>
              <a:r>
                <a:rPr lang="pt-BR" dirty="0">
                  <a:latin typeface="Consolas" panose="020B0609020204030204" pitchFamily="49" charset="0"/>
                </a:rPr>
                <a:t> idade = (</a:t>
              </a:r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SELECT</a:t>
              </a:r>
              <a:r>
                <a:rPr lang="pt-BR" dirty="0">
                  <a:latin typeface="Consolas" panose="020B0609020204030204" pitchFamily="49" charset="0"/>
                </a:rPr>
                <a:t> MIN(idade) </a:t>
              </a:r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FROM</a:t>
              </a:r>
              <a:r>
                <a:rPr lang="pt-BR" dirty="0">
                  <a:latin typeface="Consolas" panose="020B0609020204030204" pitchFamily="49" charset="0"/>
                </a:rPr>
                <a:t> pessoas);</a:t>
              </a:r>
            </a:p>
          </p:txBody>
        </p:sp>
        <p:pic>
          <p:nvPicPr>
            <p:cNvPr id="28" name="Imagem 27">
              <a:extLst>
                <a:ext uri="{FF2B5EF4-FFF2-40B4-BE49-F238E27FC236}">
                  <a16:creationId xmlns:a16="http://schemas.microsoft.com/office/drawing/2014/main" id="{64678553-7240-6ED1-D3C5-74175F21B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242771" y="4092745"/>
              <a:ext cx="2505075" cy="627899"/>
            </a:xfrm>
            <a:prstGeom prst="rect">
              <a:avLst/>
            </a:prstGeom>
          </p:spPr>
        </p:pic>
        <p:cxnSp>
          <p:nvCxnSpPr>
            <p:cNvPr id="70" name="Conector: Angulado 69">
              <a:extLst>
                <a:ext uri="{FF2B5EF4-FFF2-40B4-BE49-F238E27FC236}">
                  <a16:creationId xmlns:a16="http://schemas.microsoft.com/office/drawing/2014/main" id="{1EFDAFBF-B5E5-5447-E6A4-7CF997FED19D}"/>
                </a:ext>
              </a:extLst>
            </p:cNvPr>
            <p:cNvCxnSpPr>
              <a:cxnSpLocks/>
              <a:stCxn id="24" idx="3"/>
              <a:endCxn id="28" idx="1"/>
            </p:cNvCxnSpPr>
            <p:nvPr/>
          </p:nvCxnSpPr>
          <p:spPr>
            <a:xfrm>
              <a:off x="5375430" y="4354355"/>
              <a:ext cx="867341" cy="5234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223480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36" grpId="0"/>
      <p:bldP spid="41" grpId="0" animBg="1"/>
      <p:bldP spid="69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20782" y="1514585"/>
            <a:ext cx="8563454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AVG(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), SUM(</a:t>
            </a:r>
            <a:r>
              <a:rPr lang="en-US" sz="1600" b="0" i="0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;</a:t>
            </a:r>
            <a:endParaRPr lang="en-US" sz="105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8DDECA-8A55-F915-330E-AD656561F8F9}"/>
              </a:ext>
            </a:extLst>
          </p:cNvPr>
          <p:cNvSpPr txBox="1"/>
          <p:nvPr/>
        </p:nvSpPr>
        <p:spPr>
          <a:xfrm>
            <a:off x="978154" y="149755"/>
            <a:ext cx="6975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Count(), AVG() e SUM()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4C6F00C-D69C-2F55-3114-20709FD80CA0}"/>
              </a:ext>
            </a:extLst>
          </p:cNvPr>
          <p:cNvSpPr txBox="1"/>
          <p:nvPr/>
        </p:nvSpPr>
        <p:spPr>
          <a:xfrm>
            <a:off x="20782" y="2294451"/>
            <a:ext cx="4613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Ex</a:t>
            </a:r>
            <a:r>
              <a:rPr lang="pt-B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ACC8220F-7D2A-EE31-9053-70000D0239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32290" y="0"/>
            <a:ext cx="3211710" cy="1335481"/>
          </a:xfrm>
          <a:prstGeom prst="rect">
            <a:avLst/>
          </a:prstGeom>
        </p:spPr>
      </p:pic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240CF5-6DFF-D459-8FE0-4902F78EB567}"/>
              </a:ext>
            </a:extLst>
          </p:cNvPr>
          <p:cNvSpPr txBox="1"/>
          <p:nvPr/>
        </p:nvSpPr>
        <p:spPr>
          <a:xfrm>
            <a:off x="20782" y="745562"/>
            <a:ext cx="5622244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COUNT()</a:t>
            </a: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retorna o </a:t>
            </a:r>
            <a:r>
              <a:rPr lang="pt-BR" dirty="0">
                <a:solidFill>
                  <a:schemeClr val="tx1"/>
                </a:solidFill>
                <a:latin typeface="arial" panose="020B0604020202020204" pitchFamily="34" charset="0"/>
              </a:rPr>
              <a:t>quantidade</a:t>
            </a: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de linhas especificadas na condição</a:t>
            </a:r>
          </a:p>
          <a:p>
            <a:r>
              <a:rPr lang="pt-BR" b="1" dirty="0">
                <a:solidFill>
                  <a:schemeClr val="tx1"/>
                </a:solidFill>
                <a:latin typeface="arial" panose="020B0604020202020204" pitchFamily="34" charset="0"/>
              </a:rPr>
              <a:t>AVG</a:t>
            </a:r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()</a:t>
            </a: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retorna a média dos valores de uma coluna numérica </a:t>
            </a:r>
          </a:p>
          <a:p>
            <a:r>
              <a:rPr lang="pt-BR" b="1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SUM()</a:t>
            </a:r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: retorna a soma dos valores de uma coluna numérica </a:t>
            </a:r>
          </a:p>
          <a:p>
            <a:r>
              <a:rPr lang="pt-BR" b="0" i="0" dirty="0"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</a:t>
            </a:r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FBABF5A-ACDA-7CD1-3C72-B468E7BFAEED}"/>
              </a:ext>
            </a:extLst>
          </p:cNvPr>
          <p:cNvGrpSpPr/>
          <p:nvPr/>
        </p:nvGrpSpPr>
        <p:grpSpPr>
          <a:xfrm>
            <a:off x="91460" y="2001186"/>
            <a:ext cx="8860904" cy="928406"/>
            <a:chOff x="161176" y="1915984"/>
            <a:chExt cx="8860904" cy="928406"/>
          </a:xfrm>
        </p:grpSpPr>
        <p:grpSp>
          <p:nvGrpSpPr>
            <p:cNvPr id="54" name="Agrupar 53">
              <a:extLst>
                <a:ext uri="{FF2B5EF4-FFF2-40B4-BE49-F238E27FC236}">
                  <a16:creationId xmlns:a16="http://schemas.microsoft.com/office/drawing/2014/main" id="{0F8250E7-ECC9-3DD3-F32C-0A9D4CD5519F}"/>
                </a:ext>
              </a:extLst>
            </p:cNvPr>
            <p:cNvGrpSpPr/>
            <p:nvPr/>
          </p:nvGrpSpPr>
          <p:grpSpPr>
            <a:xfrm>
              <a:off x="161176" y="2213253"/>
              <a:ext cx="6353231" cy="631137"/>
              <a:chOff x="538133" y="2099376"/>
              <a:chExt cx="6353231" cy="631137"/>
            </a:xfrm>
          </p:grpSpPr>
          <p:sp>
            <p:nvSpPr>
              <p:cNvPr id="15" name="CaixaDeTexto 14">
                <a:extLst>
                  <a:ext uri="{FF2B5EF4-FFF2-40B4-BE49-F238E27FC236}">
                    <a16:creationId xmlns:a16="http://schemas.microsoft.com/office/drawing/2014/main" id="{1A7A7359-951F-CD91-A79A-1CBA2BFB82BA}"/>
                  </a:ext>
                </a:extLst>
              </p:cNvPr>
              <p:cNvSpPr txBox="1"/>
              <p:nvPr/>
            </p:nvSpPr>
            <p:spPr>
              <a:xfrm>
                <a:off x="538133" y="2422736"/>
                <a:ext cx="5837842" cy="307777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pt-BR" dirty="0">
                    <a:latin typeface="Consolas" panose="020B0609020204030204" pitchFamily="49" charset="0"/>
                  </a:rPr>
                  <a:t> COUNT(</a:t>
                </a:r>
                <a:r>
                  <a:rPr lang="pt-BR" dirty="0" err="1">
                    <a:latin typeface="Consolas" panose="020B0609020204030204" pitchFamily="49" charset="0"/>
                  </a:rPr>
                  <a:t>cpf</a:t>
                </a:r>
                <a:r>
                  <a:rPr lang="pt-BR" dirty="0">
                    <a:latin typeface="Consolas" panose="020B0609020204030204" pitchFamily="49" charset="0"/>
                  </a:rPr>
                  <a:t>), SUM(idade), AVG(idade) </a:t>
                </a:r>
                <a:r>
                  <a:rPr lang="pt-BR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pt-BR" dirty="0">
                    <a:latin typeface="Consolas" panose="020B0609020204030204" pitchFamily="49" charset="0"/>
                  </a:rPr>
                  <a:t> pessoas;</a:t>
                </a:r>
              </a:p>
            </p:txBody>
          </p:sp>
          <p:cxnSp>
            <p:nvCxnSpPr>
              <p:cNvPr id="38" name="Conector: Angulado 37">
                <a:extLst>
                  <a:ext uri="{FF2B5EF4-FFF2-40B4-BE49-F238E27FC236}">
                    <a16:creationId xmlns:a16="http://schemas.microsoft.com/office/drawing/2014/main" id="{34654A68-DB33-F959-C881-E44A997EE0F3}"/>
                  </a:ext>
                </a:extLst>
              </p:cNvPr>
              <p:cNvCxnSpPr>
                <a:cxnSpLocks/>
                <a:stCxn id="15" idx="3"/>
                <a:endCxn id="5" idx="1"/>
              </p:cNvCxnSpPr>
              <p:nvPr/>
            </p:nvCxnSpPr>
            <p:spPr>
              <a:xfrm flipV="1">
                <a:off x="6375975" y="2099376"/>
                <a:ext cx="515389" cy="47724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72CA311-D0E8-450F-8C7D-B7E32977621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514407" y="1915984"/>
              <a:ext cx="2507673" cy="594537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D76D29EE-22D6-73D0-7213-C08ABB295880}"/>
              </a:ext>
            </a:extLst>
          </p:cNvPr>
          <p:cNvGrpSpPr/>
          <p:nvPr/>
        </p:nvGrpSpPr>
        <p:grpSpPr>
          <a:xfrm>
            <a:off x="91460" y="3862647"/>
            <a:ext cx="8860904" cy="848143"/>
            <a:chOff x="91460" y="3862647"/>
            <a:chExt cx="8860904" cy="848143"/>
          </a:xfrm>
        </p:grpSpPr>
        <p:sp>
          <p:nvSpPr>
            <p:cNvPr id="19" name="CaixaDeTexto 18">
              <a:extLst>
                <a:ext uri="{FF2B5EF4-FFF2-40B4-BE49-F238E27FC236}">
                  <a16:creationId xmlns:a16="http://schemas.microsoft.com/office/drawing/2014/main" id="{B0ADD7AB-8F8F-B543-D571-5073A9CA215D}"/>
                </a:ext>
              </a:extLst>
            </p:cNvPr>
            <p:cNvSpPr txBox="1"/>
            <p:nvPr/>
          </p:nvSpPr>
          <p:spPr>
            <a:xfrm>
              <a:off x="91460" y="3972126"/>
              <a:ext cx="6655703" cy="73866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txBody>
            <a:bodyPr wrap="square">
              <a:spAutoFit/>
            </a:bodyPr>
            <a:lstStyle/>
            <a:p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SELECT</a:t>
              </a:r>
              <a:r>
                <a:rPr lang="pt-BR" dirty="0">
                  <a:latin typeface="Consolas" panose="020B0609020204030204" pitchFamily="49" charset="0"/>
                </a:rPr>
                <a:t> COUNT(</a:t>
              </a:r>
              <a:r>
                <a:rPr lang="pt-BR" b="1" dirty="0">
                  <a:solidFill>
                    <a:srgbClr val="0000CD"/>
                  </a:solidFill>
                  <a:latin typeface="Consolas" panose="020B0609020204030204" pitchFamily="49" charset="0"/>
                </a:rPr>
                <a:t>*</a:t>
              </a:r>
              <a:r>
                <a:rPr lang="pt-BR" dirty="0">
                  <a:latin typeface="Consolas" panose="020B0609020204030204" pitchFamily="49" charset="0"/>
                </a:rPr>
                <a:t>) AS QTD, SUM(idade) AS SOMA, AVG(idade) AS MEDIA </a:t>
              </a:r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FROM</a:t>
              </a:r>
              <a:r>
                <a:rPr lang="pt-BR" dirty="0">
                  <a:latin typeface="Consolas" panose="020B0609020204030204" pitchFamily="49" charset="0"/>
                </a:rPr>
                <a:t> pessoas</a:t>
              </a:r>
            </a:p>
            <a:p>
              <a:r>
                <a:rPr lang="pt-BR" dirty="0">
                  <a:solidFill>
                    <a:srgbClr val="0000CD"/>
                  </a:solidFill>
                  <a:latin typeface="Consolas" panose="020B0609020204030204" pitchFamily="49" charset="0"/>
                </a:rPr>
                <a:t>WHERE</a:t>
              </a:r>
              <a:r>
                <a:rPr lang="pt-BR" dirty="0">
                  <a:latin typeface="Consolas" panose="020B0609020204030204" pitchFamily="49" charset="0"/>
                </a:rPr>
                <a:t> idade &gt;= 20;     </a:t>
              </a:r>
              <a:r>
                <a:rPr lang="pt-BR" dirty="0" err="1">
                  <a:solidFill>
                    <a:srgbClr val="FF0000"/>
                  </a:solidFill>
                  <a:latin typeface="Consolas" panose="020B0609020204030204" pitchFamily="49" charset="0"/>
                </a:rPr>
                <a:t>Obs.:O</a:t>
              </a:r>
              <a:r>
                <a:rPr lang="pt-BR" dirty="0">
                  <a:solidFill>
                    <a:srgbClr val="FF0000"/>
                  </a:solidFill>
                  <a:latin typeface="Consolas" panose="020B0609020204030204" pitchFamily="49" charset="0"/>
                </a:rPr>
                <a:t> COUNT() pode ser utilizado com “*”</a:t>
              </a:r>
            </a:p>
          </p:txBody>
        </p:sp>
        <p:pic>
          <p:nvPicPr>
            <p:cNvPr id="22" name="Imagem 21">
              <a:extLst>
                <a:ext uri="{FF2B5EF4-FFF2-40B4-BE49-F238E27FC236}">
                  <a16:creationId xmlns:a16="http://schemas.microsoft.com/office/drawing/2014/main" id="{14C4B64D-DD5D-21E0-D8FD-E4B6DDAA56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363421" y="3862647"/>
              <a:ext cx="1588943" cy="652822"/>
            </a:xfrm>
            <a:prstGeom prst="rect">
              <a:avLst/>
            </a:prstGeom>
          </p:spPr>
        </p:pic>
        <p:cxnSp>
          <p:nvCxnSpPr>
            <p:cNvPr id="27" name="Conector: Angulado 26">
              <a:extLst>
                <a:ext uri="{FF2B5EF4-FFF2-40B4-BE49-F238E27FC236}">
                  <a16:creationId xmlns:a16="http://schemas.microsoft.com/office/drawing/2014/main" id="{21890654-3342-E19C-F1B5-C0CB40712FF1}"/>
                </a:ext>
              </a:extLst>
            </p:cNvPr>
            <p:cNvCxnSpPr>
              <a:cxnSpLocks/>
              <a:stCxn id="19" idx="3"/>
              <a:endCxn id="22" idx="1"/>
            </p:cNvCxnSpPr>
            <p:nvPr/>
          </p:nvCxnSpPr>
          <p:spPr>
            <a:xfrm flipV="1">
              <a:off x="6747163" y="4189058"/>
              <a:ext cx="616258" cy="15240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Agrupar 44">
            <a:extLst>
              <a:ext uri="{FF2B5EF4-FFF2-40B4-BE49-F238E27FC236}">
                <a16:creationId xmlns:a16="http://schemas.microsoft.com/office/drawing/2014/main" id="{6A2BD9EB-F216-6885-4FC0-ADE2A5DE0CE4}"/>
              </a:ext>
            </a:extLst>
          </p:cNvPr>
          <p:cNvGrpSpPr/>
          <p:nvPr/>
        </p:nvGrpSpPr>
        <p:grpSpPr>
          <a:xfrm>
            <a:off x="20782" y="2815903"/>
            <a:ext cx="8931582" cy="999266"/>
            <a:chOff x="20782" y="2815903"/>
            <a:chExt cx="8931582" cy="999266"/>
          </a:xfrm>
        </p:grpSpPr>
        <p:pic>
          <p:nvPicPr>
            <p:cNvPr id="14" name="Imagem 13">
              <a:extLst>
                <a:ext uri="{FF2B5EF4-FFF2-40B4-BE49-F238E27FC236}">
                  <a16:creationId xmlns:a16="http://schemas.microsoft.com/office/drawing/2014/main" id="{23DE88B7-D6AF-5C26-A26F-A56FE48E2FB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7051542" y="2815903"/>
              <a:ext cx="1900822" cy="652821"/>
            </a:xfrm>
            <a:prstGeom prst="rect">
              <a:avLst/>
            </a:prstGeom>
          </p:spPr>
        </p:pic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A5951421-C34B-E610-A7E1-B14ED066D695}"/>
                </a:ext>
              </a:extLst>
            </p:cNvPr>
            <p:cNvGrpSpPr/>
            <p:nvPr/>
          </p:nvGrpSpPr>
          <p:grpSpPr>
            <a:xfrm>
              <a:off x="20782" y="2977980"/>
              <a:ext cx="7030760" cy="837189"/>
              <a:chOff x="20782" y="2977980"/>
              <a:chExt cx="7030760" cy="837189"/>
            </a:xfrm>
          </p:grpSpPr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588E1B6F-F168-DF29-8DD0-7AB7EE4972C8}"/>
                  </a:ext>
                </a:extLst>
              </p:cNvPr>
              <p:cNvSpPr txBox="1"/>
              <p:nvPr/>
            </p:nvSpPr>
            <p:spPr>
              <a:xfrm>
                <a:off x="91460" y="3291949"/>
                <a:ext cx="6597515" cy="523220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txBody>
              <a:bodyPr wrap="square">
                <a:spAutoFit/>
              </a:bodyPr>
              <a:lstStyle/>
              <a:p>
                <a:r>
                  <a:rPr lang="pt-BR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SELECT</a:t>
                </a:r>
                <a:r>
                  <a:rPr lang="pt-BR" dirty="0">
                    <a:latin typeface="Consolas" panose="020B0609020204030204" pitchFamily="49" charset="0"/>
                  </a:rPr>
                  <a:t> COUNT(</a:t>
                </a:r>
                <a:r>
                  <a:rPr lang="pt-BR" dirty="0" err="1">
                    <a:latin typeface="Consolas" panose="020B0609020204030204" pitchFamily="49" charset="0"/>
                  </a:rPr>
                  <a:t>cpf</a:t>
                </a:r>
                <a:r>
                  <a:rPr lang="pt-BR" dirty="0">
                    <a:latin typeface="Consolas" panose="020B0609020204030204" pitchFamily="49" charset="0"/>
                  </a:rPr>
                  <a:t>) QTD, SUM(idade) SOMA, AVG(idade) MEDIA</a:t>
                </a:r>
              </a:p>
              <a:p>
                <a:r>
                  <a:rPr lang="pt-BR" dirty="0">
                    <a:solidFill>
                      <a:srgbClr val="0000CD"/>
                    </a:solidFill>
                    <a:latin typeface="Consolas" panose="020B0609020204030204" pitchFamily="49" charset="0"/>
                  </a:rPr>
                  <a:t>FROM</a:t>
                </a:r>
                <a:r>
                  <a:rPr lang="pt-BR" dirty="0">
                    <a:latin typeface="Consolas" panose="020B0609020204030204" pitchFamily="49" charset="0"/>
                  </a:rPr>
                  <a:t> pessoas;</a:t>
                </a:r>
              </a:p>
            </p:txBody>
          </p:sp>
          <p:cxnSp>
            <p:nvCxnSpPr>
              <p:cNvPr id="23" name="Conector: Angulado 22">
                <a:extLst>
                  <a:ext uri="{FF2B5EF4-FFF2-40B4-BE49-F238E27FC236}">
                    <a16:creationId xmlns:a16="http://schemas.microsoft.com/office/drawing/2014/main" id="{BA5C99E5-11D5-B028-2412-EEE629DCBB45}"/>
                  </a:ext>
                </a:extLst>
              </p:cNvPr>
              <p:cNvCxnSpPr>
                <a:cxnSpLocks/>
                <a:stCxn id="11" idx="3"/>
                <a:endCxn id="14" idx="1"/>
              </p:cNvCxnSpPr>
              <p:nvPr/>
            </p:nvCxnSpPr>
            <p:spPr>
              <a:xfrm flipV="1">
                <a:off x="6688975" y="3142314"/>
                <a:ext cx="362567" cy="411245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4" name="CaixaDeTexto 33">
                <a:extLst>
                  <a:ext uri="{FF2B5EF4-FFF2-40B4-BE49-F238E27FC236}">
                    <a16:creationId xmlns:a16="http://schemas.microsoft.com/office/drawing/2014/main" id="{A46B9A3A-C450-0E93-DCA8-37E2472622DA}"/>
                  </a:ext>
                </a:extLst>
              </p:cNvPr>
              <p:cNvSpPr txBox="1"/>
              <p:nvPr/>
            </p:nvSpPr>
            <p:spPr>
              <a:xfrm>
                <a:off x="20782" y="2977980"/>
                <a:ext cx="6968836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Melhorando a Visualização – Utilizando </a:t>
                </a:r>
                <a:r>
                  <a:rPr lang="pt-BR" sz="14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Alias </a:t>
                </a:r>
                <a:r>
                  <a:rPr lang="pt-BR" sz="1400" dirty="0">
                    <a:solidFill>
                      <a:schemeClr val="tx1"/>
                    </a:solidFill>
                    <a:latin typeface="Consolas" panose="020B0609020204030204" pitchFamily="49" charset="0"/>
                  </a:rPr>
                  <a:t>podemos suprimir o </a:t>
                </a:r>
                <a:r>
                  <a:rPr lang="pt-BR" sz="1400" dirty="0">
                    <a:solidFill>
                      <a:srgbClr val="FF0000"/>
                    </a:solidFill>
                    <a:latin typeface="Consolas" panose="020B0609020204030204" pitchFamily="49" charset="0"/>
                  </a:rPr>
                  <a:t>AS</a:t>
                </a: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256754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6" name="Picture 12" descr="Firebird">
            <a:extLst>
              <a:ext uri="{FF2B5EF4-FFF2-40B4-BE49-F238E27FC236}">
                <a16:creationId xmlns:a16="http://schemas.microsoft.com/office/drawing/2014/main" id="{F5640FC4-8490-F8E0-F8F6-F918E53A0D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1582" y="2749674"/>
            <a:ext cx="2366846" cy="12602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2275" name="Rectangle 3">
            <a:extLst>
              <a:ext uri="{FF2B5EF4-FFF2-40B4-BE49-F238E27FC236}">
                <a16:creationId xmlns:a16="http://schemas.microsoft.com/office/drawing/2014/main" id="{87960088-159D-49AB-842B-E8127F92C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324196" y="778018"/>
            <a:ext cx="8657706" cy="7747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sz="1800" dirty="0"/>
              <a:t>São </a:t>
            </a:r>
            <a:r>
              <a:rPr lang="pt-BR" sz="1800" b="1" dirty="0"/>
              <a:t>coleções organizadas de dados </a:t>
            </a:r>
            <a:r>
              <a:rPr lang="pt-BR" sz="1800" dirty="0"/>
              <a:t>que se relacionam de forma a criar </a:t>
            </a:r>
            <a:r>
              <a:rPr lang="pt-BR" sz="1800" b="1" dirty="0"/>
              <a:t>algum sentido</a:t>
            </a:r>
            <a:r>
              <a:rPr lang="pt-BR" sz="1800" dirty="0"/>
              <a:t> e dar mais eficiência durante uma pesquisa.</a:t>
            </a:r>
            <a:endParaRPr lang="pt-BR" altLang="pt-BR" sz="2800" dirty="0">
              <a:ea typeface="Arial Unicode MS" pitchFamily="34" charset="-128"/>
            </a:endParaRPr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id="{5CACB99D-6C7E-4FA6-B207-19058B858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524" y="11087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O que é um Banco de Dados?</a:t>
            </a:r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9D74E7D-26AF-4D00-A79F-8F391A2F73F5}"/>
              </a:ext>
            </a:extLst>
          </p:cNvPr>
          <p:cNvSpPr/>
          <p:nvPr/>
        </p:nvSpPr>
        <p:spPr>
          <a:xfrm>
            <a:off x="4310261" y="1626434"/>
            <a:ext cx="150132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pt-BR" altLang="pt-BR" sz="1600" b="1" u="sng" dirty="0" err="1">
                <a:ea typeface="Arial Unicode MS" pitchFamily="34" charset="-128"/>
              </a:rPr>
              <a:t>Ex</a:t>
            </a:r>
            <a:r>
              <a:rPr lang="en-US" altLang="pt-BR" sz="1600" b="1" u="sng" dirty="0" err="1">
                <a:ea typeface="Arial Unicode MS" pitchFamily="34" charset="-128"/>
              </a:rPr>
              <a:t>emplos</a:t>
            </a:r>
            <a:r>
              <a:rPr lang="pt-BR" altLang="pt-BR" sz="1600" b="1" u="sng" dirty="0">
                <a:ea typeface="Arial Unicode MS" pitchFamily="34" charset="-128"/>
              </a:rPr>
              <a:t>:</a:t>
            </a:r>
            <a:r>
              <a:rPr lang="pt-BR" altLang="pt-BR" sz="1600" dirty="0">
                <a:ea typeface="Arial Unicode MS" pitchFamily="34" charset="-128"/>
              </a:rPr>
              <a:t> </a:t>
            </a:r>
            <a:endParaRPr lang="en-US" altLang="pt-BR" sz="1600" dirty="0">
              <a:ea typeface="Arial Unicode MS" pitchFamily="34" charset="-128"/>
            </a:endParaRPr>
          </a:p>
        </p:txBody>
      </p:sp>
      <p:pic>
        <p:nvPicPr>
          <p:cNvPr id="1026" name="Picture 2" descr="Que tipo de Banco de Dados utilizar | Solvimm">
            <a:extLst>
              <a:ext uri="{FF2B5EF4-FFF2-40B4-BE49-F238E27FC236}">
                <a16:creationId xmlns:a16="http://schemas.microsoft.com/office/drawing/2014/main" id="{0A723DFA-FFB8-70AF-5A19-EC80F28C0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0757" y="1618918"/>
            <a:ext cx="3748021" cy="21895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Amazon RDS for MySQL – Amazon Web Services (AWS)">
            <a:extLst>
              <a:ext uri="{FF2B5EF4-FFF2-40B4-BE49-F238E27FC236}">
                <a16:creationId xmlns:a16="http://schemas.microsoft.com/office/drawing/2014/main" id="{062577D2-9251-8E23-95DE-56B83A3597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42040" y="1974954"/>
            <a:ext cx="1501322" cy="7747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▷ 【 PostgreSQL 】Informação, Comentários e Preços |2022|">
            <a:extLst>
              <a:ext uri="{FF2B5EF4-FFF2-40B4-BE49-F238E27FC236}">
                <a16:creationId xmlns:a16="http://schemas.microsoft.com/office/drawing/2014/main" id="{3511B342-1D64-7612-CF2F-5F211D1DA3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2214" y="1699497"/>
            <a:ext cx="1354670" cy="1354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SQL Server and Tableau: Faster analysis through visualization">
            <a:extLst>
              <a:ext uri="{FF2B5EF4-FFF2-40B4-BE49-F238E27FC236}">
                <a16:creationId xmlns:a16="http://schemas.microsoft.com/office/drawing/2014/main" id="{9CDE765D-F40F-8FF3-9B33-F72B024D4D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6884" y="1712652"/>
            <a:ext cx="1571481" cy="967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NDD e Oracle planejam novos projetos para 2019 - NDD">
            <a:extLst>
              <a:ext uri="{FF2B5EF4-FFF2-40B4-BE49-F238E27FC236}">
                <a16:creationId xmlns:a16="http://schemas.microsoft.com/office/drawing/2014/main" id="{76AB5AAA-966D-08D4-9410-8E4D5D6FE6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17531" y="2951032"/>
            <a:ext cx="1425831" cy="885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8" name="Picture 14" descr="Fim do suporte IBM DB2 9.7 e DB2 10.1 - Horus Solutions">
            <a:extLst>
              <a:ext uri="{FF2B5EF4-FFF2-40B4-BE49-F238E27FC236}">
                <a16:creationId xmlns:a16="http://schemas.microsoft.com/office/drawing/2014/main" id="{2D225DA5-F0B9-7467-67DE-175F11D29E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87044" y="2993802"/>
            <a:ext cx="799977" cy="7999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65598615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8DDECA-8A55-F915-330E-AD656561F8F9}"/>
              </a:ext>
            </a:extLst>
          </p:cNvPr>
          <p:cNvSpPr txBox="1"/>
          <p:nvPr/>
        </p:nvSpPr>
        <p:spPr>
          <a:xfrm>
            <a:off x="978154" y="149755"/>
            <a:ext cx="6975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Manipulação</a:t>
            </a: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da </a:t>
            </a: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Datas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4C6F00C-D69C-2F55-3114-20709FD80CA0}"/>
              </a:ext>
            </a:extLst>
          </p:cNvPr>
          <p:cNvSpPr txBox="1"/>
          <p:nvPr/>
        </p:nvSpPr>
        <p:spPr>
          <a:xfrm>
            <a:off x="36874" y="2571750"/>
            <a:ext cx="4613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Ex</a:t>
            </a:r>
            <a:r>
              <a:rPr lang="pt-B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</p:txBody>
      </p:sp>
      <p:graphicFrame>
        <p:nvGraphicFramePr>
          <p:cNvPr id="2" name="Tabela 2">
            <a:extLst>
              <a:ext uri="{FF2B5EF4-FFF2-40B4-BE49-F238E27FC236}">
                <a16:creationId xmlns:a16="http://schemas.microsoft.com/office/drawing/2014/main" id="{9B10FC50-4BE2-A804-18C4-8E32CF8B377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8104317"/>
              </p:ext>
            </p:extLst>
          </p:nvPr>
        </p:nvGraphicFramePr>
        <p:xfrm>
          <a:off x="230892" y="738054"/>
          <a:ext cx="6370505" cy="1778000"/>
        </p:xfrm>
        <a:graphic>
          <a:graphicData uri="http://schemas.openxmlformats.org/drawingml/2006/table">
            <a:tbl>
              <a:tblPr firstRow="1" bandRow="1">
                <a:tableStyleId>{18E0EB87-6F86-4DAB-AA45-32A1FB75C8D8}</a:tableStyleId>
              </a:tblPr>
              <a:tblGrid>
                <a:gridCol w="1130366">
                  <a:extLst>
                    <a:ext uri="{9D8B030D-6E8A-4147-A177-3AD203B41FA5}">
                      <a16:colId xmlns:a16="http://schemas.microsoft.com/office/drawing/2014/main" val="3516493045"/>
                    </a:ext>
                  </a:extLst>
                </a:gridCol>
                <a:gridCol w="3210742">
                  <a:extLst>
                    <a:ext uri="{9D8B030D-6E8A-4147-A177-3AD203B41FA5}">
                      <a16:colId xmlns:a16="http://schemas.microsoft.com/office/drawing/2014/main" val="2604689444"/>
                    </a:ext>
                  </a:extLst>
                </a:gridCol>
                <a:gridCol w="2029397">
                  <a:extLst>
                    <a:ext uri="{9D8B030D-6E8A-4147-A177-3AD203B41FA5}">
                      <a16:colId xmlns:a16="http://schemas.microsoft.com/office/drawing/2014/main" val="319524155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1100" b="1" dirty="0"/>
                        <a:t>Função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/>
                        <a:t>Comando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pt-BR" sz="1100" b="1" dirty="0"/>
                        <a:t>Exemplo</a:t>
                      </a:r>
                    </a:p>
                  </a:txBody>
                  <a:tcPr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2285487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pt-BR" sz="1100" dirty="0"/>
                        <a:t>Data Corrente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CURRENT_DATE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2022-09-07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85482293"/>
                  </a:ext>
                </a:extLst>
              </a:tr>
              <a:tr h="150707">
                <a:tc>
                  <a:txBody>
                    <a:bodyPr/>
                    <a:lstStyle/>
                    <a:p>
                      <a:r>
                        <a:rPr lang="pt-BR" sz="1100" dirty="0"/>
                        <a:t>Formatar Data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sz="1100" kern="1200" dirty="0">
                          <a:solidFill>
                            <a:srgbClr val="000000"/>
                          </a:solidFill>
                          <a:latin typeface="Arial"/>
                          <a:ea typeface="Arial"/>
                          <a:cs typeface="Arial"/>
                        </a:rPr>
                        <a:t>DATE_FORMAT("2022-09-07", "%d/%m/%Y")</a:t>
                      </a:r>
                      <a:endParaRPr lang="pt-BR" sz="1100" kern="1200" dirty="0">
                        <a:solidFill>
                          <a:srgbClr val="000000"/>
                        </a:solidFill>
                        <a:latin typeface="Arial"/>
                        <a:cs typeface="Arial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07/09/2022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95712383"/>
                  </a:ext>
                </a:extLst>
              </a:tr>
              <a:tr h="123613">
                <a:tc>
                  <a:txBody>
                    <a:bodyPr/>
                    <a:lstStyle/>
                    <a:p>
                      <a:r>
                        <a:rPr lang="pt-BR" sz="1100" dirty="0"/>
                        <a:t>Dia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DAY(</a:t>
                      </a:r>
                      <a:r>
                        <a:rPr lang="pt-BR" sz="1100" dirty="0" err="1"/>
                        <a:t>campo_data</a:t>
                      </a:r>
                      <a:r>
                        <a:rPr lang="pt-BR" sz="1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DAY(‘2022-09-07’) </a:t>
                      </a:r>
                      <a:r>
                        <a:rPr lang="pt-BR" sz="1100" dirty="0">
                          <a:sym typeface="Wingdings" panose="05000000000000000000" pitchFamily="2" charset="2"/>
                        </a:rPr>
                        <a:t> 7</a:t>
                      </a:r>
                      <a:endParaRPr lang="pt-B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759046483"/>
                  </a:ext>
                </a:extLst>
              </a:tr>
              <a:tr h="159216">
                <a:tc>
                  <a:txBody>
                    <a:bodyPr/>
                    <a:lstStyle/>
                    <a:p>
                      <a:r>
                        <a:rPr lang="pt-BR" sz="1100" dirty="0"/>
                        <a:t>Mês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MONTH(</a:t>
                      </a:r>
                      <a:r>
                        <a:rPr lang="pt-BR" sz="1100" dirty="0" err="1"/>
                        <a:t>campo_data</a:t>
                      </a:r>
                      <a:r>
                        <a:rPr lang="pt-BR" sz="1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100" dirty="0"/>
                        <a:t>MONTH(‘2022-09-07’) </a:t>
                      </a:r>
                      <a:r>
                        <a:rPr lang="pt-BR" sz="1100" dirty="0">
                          <a:sym typeface="Wingdings" panose="05000000000000000000" pitchFamily="2" charset="2"/>
                        </a:rPr>
                        <a:t> 9</a:t>
                      </a:r>
                      <a:endParaRPr lang="pt-B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76792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pt-BR" sz="1100" dirty="0"/>
                        <a:t>Ano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YEAR(</a:t>
                      </a:r>
                      <a:r>
                        <a:rPr lang="pt-BR" sz="1100" dirty="0" err="1"/>
                        <a:t>campo_data</a:t>
                      </a:r>
                      <a:r>
                        <a:rPr lang="pt-BR" sz="1100" dirty="0"/>
                        <a:t>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sz="1100" dirty="0"/>
                        <a:t>YEAR(‘2022-09-07’) </a:t>
                      </a:r>
                      <a:r>
                        <a:rPr lang="pt-BR" sz="1100" dirty="0">
                          <a:sym typeface="Wingdings" panose="05000000000000000000" pitchFamily="2" charset="2"/>
                        </a:rPr>
                        <a:t> 2022</a:t>
                      </a:r>
                      <a:endParaRPr lang="pt-BR" sz="11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58108255"/>
                  </a:ext>
                </a:extLst>
              </a:tr>
            </a:tbl>
          </a:graphicData>
        </a:graphic>
      </p:graphicFrame>
      <p:pic>
        <p:nvPicPr>
          <p:cNvPr id="6" name="Imagem 5">
            <a:extLst>
              <a:ext uri="{FF2B5EF4-FFF2-40B4-BE49-F238E27FC236}">
                <a16:creationId xmlns:a16="http://schemas.microsoft.com/office/drawing/2014/main" id="{32AC04C8-20C8-37AD-F613-8A6D282CE8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69705" y="2377571"/>
            <a:ext cx="2413580" cy="2358517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4FE729B-FC9A-B052-F6A6-53269C2081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9705" y="1211101"/>
            <a:ext cx="2492823" cy="107339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89D0A9AE-F2B8-3678-E53C-F5CD241436EE}"/>
              </a:ext>
            </a:extLst>
          </p:cNvPr>
          <p:cNvSpPr txBox="1"/>
          <p:nvPr/>
        </p:nvSpPr>
        <p:spPr>
          <a:xfrm>
            <a:off x="36874" y="3644618"/>
            <a:ext cx="6509937" cy="1169551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Aniversariantes do Mês 6</a:t>
            </a:r>
          </a:p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 err="1">
                <a:latin typeface="Consolas" panose="020B0609020204030204" pitchFamily="49" charset="0"/>
              </a:rPr>
              <a:t>nomefuncionario</a:t>
            </a:r>
            <a:r>
              <a:rPr lang="pt-BR" dirty="0">
                <a:latin typeface="Consolas" panose="020B0609020204030204" pitchFamily="49" charset="0"/>
              </a:rPr>
              <a:t> Nome, DAY(</a:t>
            </a:r>
            <a:r>
              <a:rPr lang="pt-BR" dirty="0" err="1">
                <a:latin typeface="Consolas" panose="020B0609020204030204" pitchFamily="49" charset="0"/>
              </a:rPr>
              <a:t>datanascimento</a:t>
            </a:r>
            <a:r>
              <a:rPr lang="pt-BR" dirty="0">
                <a:latin typeface="Consolas" panose="020B0609020204030204" pitchFamily="49" charset="0"/>
              </a:rPr>
              <a:t>) Dia</a:t>
            </a:r>
          </a:p>
          <a:p>
            <a:r>
              <a:rPr lang="pt-BR" dirty="0">
                <a:latin typeface="Consolas" panose="020B0609020204030204" pitchFamily="49" charset="0"/>
              </a:rPr>
              <a:t>FROM </a:t>
            </a:r>
            <a:r>
              <a:rPr lang="pt-BR" dirty="0" err="1">
                <a:latin typeface="Consolas" panose="020B0609020204030204" pitchFamily="49" charset="0"/>
              </a:rPr>
              <a:t>funcionario</a:t>
            </a:r>
            <a:endParaRPr lang="pt-BR" dirty="0">
              <a:latin typeface="Consolas" panose="020B0609020204030204" pitchFamily="49" charset="0"/>
            </a:endParaRPr>
          </a:p>
          <a:p>
            <a:r>
              <a:rPr lang="pt-BR" dirty="0">
                <a:latin typeface="Consolas" panose="020B0609020204030204" pitchFamily="49" charset="0"/>
              </a:rPr>
              <a:t>WHERE MONTH(</a:t>
            </a:r>
            <a:r>
              <a:rPr lang="pt-BR" dirty="0" err="1">
                <a:latin typeface="Consolas" panose="020B0609020204030204" pitchFamily="49" charset="0"/>
              </a:rPr>
              <a:t>datanascimento</a:t>
            </a:r>
            <a:r>
              <a:rPr lang="pt-BR" dirty="0">
                <a:latin typeface="Consolas" panose="020B0609020204030204" pitchFamily="49" charset="0"/>
              </a:rPr>
              <a:t>) = 6</a:t>
            </a:r>
          </a:p>
          <a:p>
            <a:r>
              <a:rPr lang="pt-BR" dirty="0">
                <a:latin typeface="Consolas" panose="020B0609020204030204" pitchFamily="49" charset="0"/>
              </a:rPr>
              <a:t>ORDER BY DIA;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C99F552-B76A-6AA1-128A-01304544C6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51722" y="3891656"/>
            <a:ext cx="1127604" cy="675473"/>
          </a:xfrm>
          <a:prstGeom prst="rect">
            <a:avLst/>
          </a:prstGeom>
        </p:spPr>
      </p:pic>
      <p:sp>
        <p:nvSpPr>
          <p:cNvPr id="25" name="CaixaDeTexto 24">
            <a:extLst>
              <a:ext uri="{FF2B5EF4-FFF2-40B4-BE49-F238E27FC236}">
                <a16:creationId xmlns:a16="http://schemas.microsoft.com/office/drawing/2014/main" id="{C3C8357D-A57C-2875-64F4-69F25F305C5A}"/>
              </a:ext>
            </a:extLst>
          </p:cNvPr>
          <p:cNvSpPr txBox="1"/>
          <p:nvPr/>
        </p:nvSpPr>
        <p:spPr>
          <a:xfrm>
            <a:off x="0" y="2763744"/>
            <a:ext cx="6632831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pt-BR" sz="1100" dirty="0"/>
              <a:t> DATE_FORMAT(</a:t>
            </a:r>
            <a:r>
              <a:rPr lang="pt-BR" sz="1100" dirty="0" err="1"/>
              <a:t>CURRENT_DATE,"%d</a:t>
            </a:r>
            <a:r>
              <a:rPr lang="pt-BR" sz="1100" dirty="0"/>
              <a:t>/%m/%Y") 'Data', DAY(CURRENT_DATE) Dia, </a:t>
            </a:r>
          </a:p>
          <a:p>
            <a:r>
              <a:rPr lang="pt-BR" sz="1100" dirty="0"/>
              <a:t>                MONTH(CURRENT_DATE) 'Mês', YEAR(CURRENT_DATE) ANO;</a:t>
            </a:r>
          </a:p>
        </p:txBody>
      </p:sp>
      <p:pic>
        <p:nvPicPr>
          <p:cNvPr id="28" name="Imagem 27">
            <a:extLst>
              <a:ext uri="{FF2B5EF4-FFF2-40B4-BE49-F238E27FC236}">
                <a16:creationId xmlns:a16="http://schemas.microsoft.com/office/drawing/2014/main" id="{C0B89F60-6958-FF08-79D6-D5C424805BF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024" y="3184085"/>
            <a:ext cx="1659787" cy="423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31887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6" grpId="0" animBg="1"/>
      <p:bldP spid="2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8148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Vamos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Exercitar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–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Funções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de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Agrupamento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9BA463-C312-18B3-652F-46E76AA07408}"/>
              </a:ext>
            </a:extLst>
          </p:cNvPr>
          <p:cNvSpPr txBox="1"/>
          <p:nvPr/>
        </p:nvSpPr>
        <p:spPr>
          <a:xfrm>
            <a:off x="172431" y="673603"/>
            <a:ext cx="5283489" cy="246221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EX25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</a:t>
            </a: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Liste quantas pessoas nasceram após o ano 2000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EX26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a média das idades das pessoas com idade maior ou igual a 40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EX27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Lista a menor idade das pessoas que nasceram antes de 2000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EX28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cpf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e nome das pessoas que tem idade igual a menor idade do grupo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EX29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Liste a quantidade de pessoas que tem a letra “t” em seu n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ome</a:t>
            </a:r>
            <a:endParaRPr lang="pt-BR" dirty="0">
              <a:solidFill>
                <a:prstClr val="black">
                  <a:lumMod val="95000"/>
                  <a:lumOff val="5000"/>
                </a:prst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EX30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a média das idades do grupo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9397B8-BF8D-DC8E-CD0B-E911B83E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09260" y="913941"/>
            <a:ext cx="3522345" cy="1793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A16553-2F47-20DC-99DA-76E84279BB22}"/>
              </a:ext>
            </a:extLst>
          </p:cNvPr>
          <p:cNvSpPr txBox="1"/>
          <p:nvPr/>
        </p:nvSpPr>
        <p:spPr>
          <a:xfrm>
            <a:off x="6721084" y="667137"/>
            <a:ext cx="845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Pessoas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C2A99-77FA-A067-9495-ED9E4A7AF95A}"/>
              </a:ext>
            </a:extLst>
          </p:cNvPr>
          <p:cNvSpPr txBox="1"/>
          <p:nvPr/>
        </p:nvSpPr>
        <p:spPr>
          <a:xfrm>
            <a:off x="172431" y="3044602"/>
            <a:ext cx="8912514" cy="181588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EX31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Liste o nome e idade das pessoas que tem idade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maior que a média das idades do grupo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EX32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Liste menor e a maior data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de aniversário das pessoas.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EX33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Liste o </a:t>
            </a:r>
            <a:r>
              <a:rPr kumimoji="0" lang="pt-BR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cpf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, nome, comprimento do nome das pessoas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EX34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ou nomes das pessoas cujo comprimento seja igual ao comprimento do maior nome cadastrado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EX35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o dia do aniversário das pessoas que aniversariam em junho, ordenado por dia </a:t>
            </a:r>
            <a:endParaRPr kumimoji="0" lang="pt-BR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323607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8148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Resolução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dos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Exercícios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9BA463-C312-18B3-652F-46E76AA07408}"/>
              </a:ext>
            </a:extLst>
          </p:cNvPr>
          <p:cNvSpPr txBox="1"/>
          <p:nvPr/>
        </p:nvSpPr>
        <p:spPr>
          <a:xfrm>
            <a:off x="172431" y="673603"/>
            <a:ext cx="5283489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EX25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</a:t>
            </a: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Liste quantas pessoas nasceram após o ano 2000</a:t>
            </a:r>
          </a:p>
          <a:p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count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(*)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qtd_pessoas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pessoas </a:t>
            </a:r>
          </a:p>
          <a:p>
            <a:pPr indent="266700"/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where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year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datanascimento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 &gt;= 2000;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EX26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a média das idades das pessoas com idade maior ou igual a 40</a:t>
            </a:r>
          </a:p>
          <a:p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avg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(idade)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Média_Idade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pessoas </a:t>
            </a:r>
          </a:p>
          <a:p>
            <a:pPr indent="266700"/>
            <a:r>
              <a:rPr lang="pt-BR" b="1" dirty="0" err="1">
                <a:solidFill>
                  <a:schemeClr val="accent1">
                    <a:lumMod val="50000"/>
                  </a:schemeClr>
                </a:solidFill>
              </a:rPr>
              <a:t>where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</a:rPr>
              <a:t> idade &gt;= 40;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02A16553-2F47-20DC-99DA-76E84279BB22}"/>
              </a:ext>
            </a:extLst>
          </p:cNvPr>
          <p:cNvSpPr txBox="1"/>
          <p:nvPr/>
        </p:nvSpPr>
        <p:spPr>
          <a:xfrm>
            <a:off x="6833479" y="-69238"/>
            <a:ext cx="845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Pessoas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B54E1B08-EF88-8D52-8621-C31FDF0C309A}"/>
              </a:ext>
            </a:extLst>
          </p:cNvPr>
          <p:cNvSpPr txBox="1"/>
          <p:nvPr/>
        </p:nvSpPr>
        <p:spPr>
          <a:xfrm>
            <a:off x="172431" y="2416656"/>
            <a:ext cx="8912514" cy="267765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EX27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Lista a menor idade das pessoas que nasceram antes de 2000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min(idade)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menor_idade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pessoas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datanascimento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 &lt; 2000;</a:t>
            </a:r>
            <a:endParaRPr kumimoji="0" lang="pt-BR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EX28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cpf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e nome das pessoas que tem idade igual a menor idade do grupo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cpf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, nome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pessoas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where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idade = (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min(idade)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pessoas);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EX29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kumimoji="0" lang="pt-BR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Liste a quantidade de pessoas que tem a letra “t” em seu n</a:t>
            </a:r>
            <a:r>
              <a:rPr lang="pt-BR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ome</a:t>
            </a:r>
            <a:endParaRPr lang="pt-BR" dirty="0">
              <a:solidFill>
                <a:prstClr val="black">
                  <a:lumMod val="95000"/>
                  <a:lumOff val="5000"/>
                </a:prstClr>
              </a:solidFill>
              <a:latin typeface="Consolas" panose="020B0609020204030204" pitchFamily="49" charset="0"/>
            </a:endParaRPr>
          </a:p>
          <a:p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 count(*) from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pessoas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where </a:t>
            </a:r>
            <a:r>
              <a:rPr lang="en-US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nome</a:t>
            </a:r>
            <a:r>
              <a:rPr lang="en-US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like '%t%’;</a:t>
            </a:r>
            <a:endParaRPr lang="pt-BR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EX30 </a:t>
            </a:r>
            <a:r>
              <a:rPr kumimoji="0" lang="pt-BR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a média das idades do grupo</a:t>
            </a:r>
          </a:p>
          <a:p>
            <a:pPr>
              <a:defRPr/>
            </a:pP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avg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(idade)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qtd_pessoas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pessoas; </a:t>
            </a:r>
            <a:endParaRPr lang="pt-BR" b="1" dirty="0">
              <a:solidFill>
                <a:schemeClr val="accent1">
                  <a:lumMod val="50000"/>
                </a:schemeClr>
              </a:solidFill>
              <a:effectLst/>
              <a:latin typeface="Consolas" panose="020B0609020204030204" pitchFamily="49" charset="0"/>
            </a:endParaRPr>
          </a:p>
          <a:p>
            <a:pPr marL="285750" indent="-285750">
              <a:buFont typeface="Wingdings" panose="05000000000000000000" pitchFamily="2" charset="2"/>
              <a:buChar char="q"/>
              <a:defRPr/>
            </a:pPr>
            <a:r>
              <a:rPr lang="pt-BR" b="1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EX31 </a:t>
            </a: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- Liste o nome e idade das pessoas que tem idade maior que a média das idades do grupo</a:t>
            </a:r>
            <a:endParaRPr lang="pt-BR" b="1" dirty="0">
              <a:solidFill>
                <a:prstClr val="black">
                  <a:lumMod val="95000"/>
                  <a:lumOff val="5000"/>
                </a:prstClr>
              </a:solidFill>
              <a:latin typeface="Consolas" panose="020B0609020204030204" pitchFamily="49" charset="0"/>
            </a:endParaRPr>
          </a:p>
          <a:p>
            <a:pPr lvl="0">
              <a:defRPr/>
            </a:pPr>
            <a:r>
              <a:rPr lang="pt-BR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nome, idade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pessoas</a:t>
            </a:r>
          </a:p>
          <a:p>
            <a:pPr lvl="0" indent="266700">
              <a:defRPr/>
            </a:pP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where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idade &gt; (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avg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(idade) </a:t>
            </a:r>
            <a:r>
              <a:rPr lang="pt-BR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pessoas);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767B029C-A936-1770-7D5A-146DAEB4AD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59724" y="122095"/>
            <a:ext cx="3425221" cy="2202180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11572174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8148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Resolução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de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Exercícios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9397B8-BF8D-DC8E-CD0B-E911B83E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5857" y="246804"/>
            <a:ext cx="3359088" cy="1793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A16553-2F47-20DC-99DA-76E84279BB22}"/>
              </a:ext>
            </a:extLst>
          </p:cNvPr>
          <p:cNvSpPr txBox="1"/>
          <p:nvPr/>
        </p:nvSpPr>
        <p:spPr>
          <a:xfrm>
            <a:off x="6774424" y="0"/>
            <a:ext cx="845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Pessoas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E23C2A99-77FA-A067-9495-ED9E4A7AF95A}"/>
              </a:ext>
            </a:extLst>
          </p:cNvPr>
          <p:cNvSpPr txBox="1"/>
          <p:nvPr/>
        </p:nvSpPr>
        <p:spPr>
          <a:xfrm>
            <a:off x="119091" y="642268"/>
            <a:ext cx="5537242" cy="206210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EX32 </a:t>
            </a:r>
            <a:r>
              <a:rPr kumimoji="0" lang="pt-BR" sz="16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-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Liste menor e a maior data 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de aniversário das pessoas.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min(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datanascimento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 menor,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      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max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datanascimento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 maior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from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pessoas;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EX33 </a:t>
            </a:r>
            <a:r>
              <a:rPr kumimoji="0" lang="pt-BR" sz="16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Liste o </a:t>
            </a:r>
            <a:r>
              <a:rPr kumimoji="0" lang="pt-BR" sz="1600" b="0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cpf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, nome, comprimento do nome das pessoas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cpf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, nome,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length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(nome)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pessoas;</a:t>
            </a: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0D8465B-03DA-C348-6F5E-EB5583FF825F}"/>
              </a:ext>
            </a:extLst>
          </p:cNvPr>
          <p:cNvSpPr txBox="1"/>
          <p:nvPr/>
        </p:nvSpPr>
        <p:spPr>
          <a:xfrm>
            <a:off x="112395" y="2765417"/>
            <a:ext cx="8972550" cy="23083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EX34 </a:t>
            </a:r>
            <a:r>
              <a:rPr kumimoji="0" lang="pt-BR" sz="16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- 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ou nomes das pessoas cujo comprimento seja igual ao comprimento do maior nome cadastrado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nome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from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pessoas</a:t>
            </a:r>
            <a:endParaRPr lang="en-US" sz="1600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  <a:sym typeface="Wingdings" panose="05000000000000000000" pitchFamily="2" charset="2"/>
            </a:endParaRPr>
          </a:p>
          <a:p>
            <a:pPr marR="0" lvl="0" indent="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where length(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nome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 = (select max(length(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nome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)) from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pessoas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EX35 </a:t>
            </a:r>
            <a:r>
              <a:rPr kumimoji="0" lang="pt-BR" sz="160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sym typeface="Arial"/>
              </a:rPr>
              <a:t>- 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o Nome e o dia do aniversário das pessoas que aniversariam em junho, ordenado por dia 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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select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 nome,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day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(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datanascimento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)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from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 pessoas</a:t>
            </a:r>
          </a:p>
          <a:p>
            <a:pPr marR="0" lvl="0" indent="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where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month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(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datanascimento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) = 6</a:t>
            </a:r>
          </a:p>
          <a:p>
            <a:pPr marR="0" lvl="0" indent="2667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order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by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 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day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(</a:t>
            </a:r>
            <a:r>
              <a:rPr kumimoji="0" lang="pt-BR" sz="1600" b="1" i="0" u="none" strike="noStrike" kern="0" cap="none" spc="0" normalizeH="0" baseline="0" noProof="0" dirty="0" err="1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datanascimento</a:t>
            </a: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schemeClr val="accent1">
                    <a:lumMod val="50000"/>
                  </a:scheme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Wingdings" panose="05000000000000000000" pitchFamily="2" charset="2"/>
              </a:rPr>
              <a:t>);</a:t>
            </a:r>
            <a:endParaRPr kumimoji="0" lang="pt-BR" sz="1600" b="1" i="0" u="none" strike="noStrike" kern="0" cap="none" spc="0" normalizeH="0" baseline="0" noProof="0" dirty="0">
              <a:ln>
                <a:noFill/>
              </a:ln>
              <a:solidFill>
                <a:schemeClr val="accent1">
                  <a:lumMod val="50000"/>
                </a:schemeClr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17901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1460" y="1225192"/>
            <a:ext cx="8563454" cy="132343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br>
              <a:rPr lang="en-US" sz="1600" dirty="0">
                <a:latin typeface="Consolas" panose="020B0609020204030204" pitchFamily="49" charset="0"/>
              </a:rPr>
            </a:b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sz="1600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sz="1600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sz="1600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(s);</a:t>
            </a:r>
            <a:endParaRPr lang="en-US" sz="9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8DDECA-8A55-F915-330E-AD656561F8F9}"/>
              </a:ext>
            </a:extLst>
          </p:cNvPr>
          <p:cNvSpPr txBox="1"/>
          <p:nvPr/>
        </p:nvSpPr>
        <p:spPr>
          <a:xfrm>
            <a:off x="978154" y="149755"/>
            <a:ext cx="6975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GROUP BY(</a:t>
            </a: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grupado</a:t>
            </a: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por</a:t>
            </a: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) 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4C6F00C-D69C-2F55-3114-20709FD80CA0}"/>
              </a:ext>
            </a:extLst>
          </p:cNvPr>
          <p:cNvSpPr txBox="1"/>
          <p:nvPr/>
        </p:nvSpPr>
        <p:spPr>
          <a:xfrm>
            <a:off x="41131" y="2678768"/>
            <a:ext cx="4613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Ex</a:t>
            </a:r>
            <a:r>
              <a:rPr lang="pt-B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240CF5-6DFF-D459-8FE0-4902F78EB567}"/>
              </a:ext>
            </a:extLst>
          </p:cNvPr>
          <p:cNvSpPr txBox="1"/>
          <p:nvPr/>
        </p:nvSpPr>
        <p:spPr>
          <a:xfrm>
            <a:off x="20782" y="745562"/>
            <a:ext cx="9031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 instrução </a:t>
            </a:r>
            <a:r>
              <a:rPr lang="pt-BR" b="1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GROUP BY</a:t>
            </a:r>
            <a:r>
              <a:rPr lang="pt-BR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é frequentemente usada com funções agregadas (COUNT(), MAX(), MIN(), SUM(), AVG()) para agrupar o conjunto de resultados por uma ou mais colunas. 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335AE2-5897-B41E-72E1-85B6E20D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93327" y="1454477"/>
            <a:ext cx="3261587" cy="132343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9B5815-3A97-2D18-AC01-CA4B164E7C84}"/>
              </a:ext>
            </a:extLst>
          </p:cNvPr>
          <p:cNvSpPr txBox="1"/>
          <p:nvPr/>
        </p:nvSpPr>
        <p:spPr>
          <a:xfrm>
            <a:off x="91460" y="2963610"/>
            <a:ext cx="862348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600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pt-BR" dirty="0">
                <a:latin typeface="Consolas" panose="020B0609020204030204" pitchFamily="49" charset="0"/>
              </a:rPr>
              <a:t> UF, AVG(IDADE) 'Média Idade por Estado', MIN(Idade) 'Menor Idade'</a:t>
            </a:r>
          </a:p>
          <a:p>
            <a:r>
              <a:rPr lang="pt-BR" sz="1600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pt-BR" dirty="0">
                <a:latin typeface="Consolas" panose="020B0609020204030204" pitchFamily="49" charset="0"/>
              </a:rPr>
              <a:t> pessoas</a:t>
            </a:r>
          </a:p>
          <a:p>
            <a:r>
              <a:rPr lang="pt-BR" sz="1600" dirty="0">
                <a:solidFill>
                  <a:srgbClr val="0000CD"/>
                </a:solidFill>
                <a:latin typeface="Consolas" panose="020B0609020204030204" pitchFamily="49" charset="0"/>
              </a:rPr>
              <a:t>GROUP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rgbClr val="0000CD"/>
                </a:solidFill>
                <a:latin typeface="Consolas" panose="020B0609020204030204" pitchFamily="49" charset="0"/>
              </a:rPr>
              <a:t>BY</a:t>
            </a:r>
            <a:r>
              <a:rPr lang="pt-BR" dirty="0">
                <a:latin typeface="Consolas" panose="020B0609020204030204" pitchFamily="49" charset="0"/>
              </a:rPr>
              <a:t> UF;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B2A5B8F-F650-E2EE-2317-AE25D64E1F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0169" y="3461831"/>
            <a:ext cx="3687767" cy="103694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517029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2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121474" y="1268782"/>
            <a:ext cx="4450526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/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table_name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br>
              <a:rPr lang="en-US" dirty="0"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</a:t>
            </a:r>
            <a:b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condition</a:t>
            </a:r>
            <a:b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0" dirty="0">
                <a:solidFill>
                  <a:srgbClr val="0000CD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en-US" b="0" i="0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i="1" dirty="0" err="1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column_name</a:t>
            </a:r>
            <a:r>
              <a:rPr lang="en-US" b="0" i="1" dirty="0"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(s);</a:t>
            </a:r>
            <a:endParaRPr lang="en-US" sz="600" b="0" i="0" dirty="0">
              <a:solidFill>
                <a:srgbClr val="000000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38DDECA-8A55-F915-330E-AD656561F8F9}"/>
              </a:ext>
            </a:extLst>
          </p:cNvPr>
          <p:cNvSpPr txBox="1"/>
          <p:nvPr/>
        </p:nvSpPr>
        <p:spPr>
          <a:xfrm>
            <a:off x="978154" y="149755"/>
            <a:ext cx="697533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HAVING(</a:t>
            </a:r>
            <a:r>
              <a:rPr lang="en-US" sz="20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tendo</a:t>
            </a:r>
            <a:r>
              <a:rPr lang="en-US" sz="2000" b="1" i="1" dirty="0">
                <a:solidFill>
                  <a:srgbClr val="0033CC"/>
                </a:solidFill>
                <a:latin typeface="Verdana" panose="020B0604030504040204" pitchFamily="34" charset="0"/>
              </a:rPr>
              <a:t>) 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64C6F00C-D69C-2F55-3114-20709FD80CA0}"/>
              </a:ext>
            </a:extLst>
          </p:cNvPr>
          <p:cNvSpPr txBox="1"/>
          <p:nvPr/>
        </p:nvSpPr>
        <p:spPr>
          <a:xfrm>
            <a:off x="41131" y="2678768"/>
            <a:ext cx="461356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 err="1">
                <a:solidFill>
                  <a:schemeClr val="tx1"/>
                </a:solidFill>
                <a:latin typeface="Consolas" panose="020B0609020204030204" pitchFamily="49" charset="0"/>
              </a:rPr>
              <a:t>Ex</a:t>
            </a:r>
            <a:r>
              <a:rPr lang="pt-BR" sz="1400" dirty="0">
                <a:solidFill>
                  <a:schemeClr val="tx1"/>
                </a:solidFill>
                <a:latin typeface="Consolas" panose="020B0609020204030204" pitchFamily="49" charset="0"/>
              </a:rPr>
              <a:t>:</a:t>
            </a:r>
          </a:p>
        </p:txBody>
      </p:sp>
      <p:sp>
        <p:nvSpPr>
          <p:cNvPr id="32" name="CaixaDeTexto 31">
            <a:extLst>
              <a:ext uri="{FF2B5EF4-FFF2-40B4-BE49-F238E27FC236}">
                <a16:creationId xmlns:a16="http://schemas.microsoft.com/office/drawing/2014/main" id="{1A240CF5-6DFF-D459-8FE0-4902F78EB567}"/>
              </a:ext>
            </a:extLst>
          </p:cNvPr>
          <p:cNvSpPr txBox="1"/>
          <p:nvPr/>
        </p:nvSpPr>
        <p:spPr>
          <a:xfrm>
            <a:off x="20782" y="745562"/>
            <a:ext cx="903175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 cláusula </a:t>
            </a:r>
            <a:r>
              <a:rPr lang="pt-BR" b="1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HAVING</a:t>
            </a:r>
            <a:r>
              <a:rPr lang="pt-BR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utilizada para colocar condições para os resultados das funções agregadas é equivalente ao WHERE para o SELECT.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10335AE2-5897-B41E-72E1-85B6E20D9D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59582" y="1108113"/>
            <a:ext cx="3261587" cy="1323438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5C9B5815-3A97-2D18-AC01-CA4B164E7C84}"/>
              </a:ext>
            </a:extLst>
          </p:cNvPr>
          <p:cNvSpPr txBox="1"/>
          <p:nvPr/>
        </p:nvSpPr>
        <p:spPr>
          <a:xfrm>
            <a:off x="429058" y="3666055"/>
            <a:ext cx="8285451" cy="116955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pt-BR" dirty="0">
                <a:latin typeface="Consolas" panose="020B0609020204030204" pitchFamily="49" charset="0"/>
              </a:rPr>
              <a:t> UF, AVG(IDADE) 'Média Idade por Estado’, </a:t>
            </a:r>
          </a:p>
          <a:p>
            <a:pPr marL="720725" indent="-720725"/>
            <a:r>
              <a:rPr lang="pt-BR" dirty="0">
                <a:latin typeface="Consolas" panose="020B0609020204030204" pitchFamily="49" charset="0"/>
              </a:rPr>
              <a:t>       MIN(Idade) 'Menor Idade'</a:t>
            </a:r>
          </a:p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pt-BR" dirty="0">
                <a:latin typeface="Consolas" panose="020B0609020204030204" pitchFamily="49" charset="0"/>
              </a:rPr>
              <a:t> pessoas</a:t>
            </a:r>
          </a:p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GROUP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BY</a:t>
            </a:r>
            <a:r>
              <a:rPr lang="pt-BR" dirty="0">
                <a:latin typeface="Consolas" panose="020B0609020204030204" pitchFamily="49" charset="0"/>
              </a:rPr>
              <a:t> UF</a:t>
            </a:r>
          </a:p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HAVING</a:t>
            </a:r>
            <a:r>
              <a:rPr lang="pt-BR" dirty="0">
                <a:latin typeface="Consolas" panose="020B0609020204030204" pitchFamily="49" charset="0"/>
              </a:rPr>
              <a:t> AVG(IDADE) &gt; 30;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4CFED695-C23C-E929-647E-89399F7D19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4079" y="3897089"/>
            <a:ext cx="3278595" cy="694418"/>
          </a:xfrm>
          <a:prstGeom prst="rect">
            <a:avLst/>
          </a:prstGeom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37D228B4-B469-707A-11DD-70C5F5455283}"/>
              </a:ext>
            </a:extLst>
          </p:cNvPr>
          <p:cNvSpPr txBox="1"/>
          <p:nvPr/>
        </p:nvSpPr>
        <p:spPr>
          <a:xfrm>
            <a:off x="429058" y="2678768"/>
            <a:ext cx="543834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3275" indent="-803275"/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SELECT</a:t>
            </a:r>
            <a:r>
              <a:rPr lang="pt-BR" dirty="0">
                <a:latin typeface="Consolas" panose="020B0609020204030204" pitchFamily="49" charset="0"/>
              </a:rPr>
              <a:t>  UF, AVG(IDADE) 'Média Idade por Estado’,        MIN(Idade) 'Menor Idade'</a:t>
            </a:r>
          </a:p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FROM</a:t>
            </a:r>
            <a:r>
              <a:rPr lang="pt-BR" dirty="0">
                <a:latin typeface="Consolas" panose="020B0609020204030204" pitchFamily="49" charset="0"/>
              </a:rPr>
              <a:t> pessoas</a:t>
            </a:r>
          </a:p>
          <a:p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GROUP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dirty="0">
                <a:solidFill>
                  <a:srgbClr val="0000CD"/>
                </a:solidFill>
                <a:latin typeface="Consolas" panose="020B0609020204030204" pitchFamily="49" charset="0"/>
              </a:rPr>
              <a:t>BY</a:t>
            </a:r>
            <a:r>
              <a:rPr lang="pt-BR" dirty="0">
                <a:latin typeface="Consolas" panose="020B0609020204030204" pitchFamily="49" charset="0"/>
              </a:rPr>
              <a:t> UF;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3C3CC217-5DA2-D5F6-872C-A4BD89C4068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4079" y="2645588"/>
            <a:ext cx="3393173" cy="954106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633783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12" grpId="0"/>
      <p:bldP spid="6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8148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Vamos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Exercitar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–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Funções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de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Agrupamento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9BA463-C312-18B3-652F-46E76AA07408}"/>
              </a:ext>
            </a:extLst>
          </p:cNvPr>
          <p:cNvSpPr txBox="1"/>
          <p:nvPr/>
        </p:nvSpPr>
        <p:spPr>
          <a:xfrm>
            <a:off x="172431" y="805636"/>
            <a:ext cx="5276793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Ex36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- Liste a media das idades por ano e mês de todas as pessoas(ano, mês, media das idades)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lang="pt-BR" sz="1600" dirty="0">
              <a:solidFill>
                <a:prstClr val="black">
                  <a:lumMod val="95000"/>
                  <a:lumOff val="5000"/>
                </a:prstClr>
              </a:solidFill>
              <a:latin typeface="Consolas" panose="020B0609020204030204" pitchFamily="49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kumimoji="0" lang="pt-BR" sz="1600" b="0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95000"/>
                  <a:lumOff val="5000"/>
                </a:prstClr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Ex37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- 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a quantidade de pessoas agrupadas por idade(idade, </a:t>
            </a:r>
            <a:r>
              <a:rPr lang="pt-BR" sz="1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qtd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lang="pt-BR" sz="1600" dirty="0">
              <a:solidFill>
                <a:prstClr val="black">
                  <a:lumMod val="95000"/>
                  <a:lumOff val="5000"/>
                </a:prstClr>
              </a:solidFill>
              <a:latin typeface="Consolas" panose="020B0609020204030204" pitchFamily="49" charset="0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E79397B8-BF8D-DC8E-CD0B-E911B83E6C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9224" y="1030051"/>
            <a:ext cx="3522345" cy="1793291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2A16553-2F47-20DC-99DA-76E84279BB22}"/>
              </a:ext>
            </a:extLst>
          </p:cNvPr>
          <p:cNvSpPr txBox="1"/>
          <p:nvPr/>
        </p:nvSpPr>
        <p:spPr>
          <a:xfrm>
            <a:off x="6721084" y="667137"/>
            <a:ext cx="84557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1200" b="0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Pessoas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8B78D1-93E2-E496-0B76-4E7304CAE4B3}"/>
              </a:ext>
            </a:extLst>
          </p:cNvPr>
          <p:cNvSpPr txBox="1"/>
          <p:nvPr/>
        </p:nvSpPr>
        <p:spPr>
          <a:xfrm>
            <a:off x="172431" y="2823342"/>
            <a:ext cx="5209891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Ex38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- Liste </a:t>
            </a:r>
            <a:r>
              <a:rPr lang="pt-BR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os nomes das pessoas que informaram as idades falsas, ou seja, a idade informada está diferente da idade calculada (nome, idade informada, idade calculada)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endParaRPr lang="pt-BR" dirty="0">
              <a:solidFill>
                <a:prstClr val="black">
                  <a:lumMod val="95000"/>
                  <a:lumOff val="5000"/>
                </a:prstClr>
              </a:solidFill>
              <a:latin typeface="Consolas" panose="020B0609020204030204" pitchFamily="49" charset="0"/>
            </a:endParaRP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endParaRPr lang="pt-BR" sz="1400" dirty="0">
              <a:solidFill>
                <a:prstClr val="black">
                  <a:lumMod val="95000"/>
                  <a:lumOff val="5000"/>
                </a:prst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Ex39</a:t>
            </a: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- </a:t>
            </a:r>
            <a:r>
              <a:rPr lang="pt-BR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a </a:t>
            </a:r>
            <a:r>
              <a:rPr lang="pt-BR" sz="14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qtd</a:t>
            </a:r>
            <a:r>
              <a:rPr lang="pt-BR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de pessoas que possuem </a:t>
            </a:r>
            <a:r>
              <a:rPr lang="pt-BR" sz="14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que não são </a:t>
            </a:r>
            <a:r>
              <a:rPr lang="pt-BR" sz="14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gmail</a:t>
            </a:r>
            <a:r>
              <a:rPr lang="pt-BR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(</a:t>
            </a:r>
            <a:r>
              <a:rPr lang="pt-BR" sz="14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cpf</a:t>
            </a:r>
            <a:r>
              <a:rPr lang="pt-BR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, nome, </a:t>
            </a:r>
            <a:r>
              <a:rPr lang="pt-BR" sz="14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sz="14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807309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>
            <a:extLst>
              <a:ext uri="{FF2B5EF4-FFF2-40B4-BE49-F238E27FC236}">
                <a16:creationId xmlns:a16="http://schemas.microsoft.com/office/drawing/2014/main" id="{BFEE9158-1782-EB1F-91FF-2BD6BF1D5DA8}"/>
              </a:ext>
            </a:extLst>
          </p:cNvPr>
          <p:cNvSpPr txBox="1"/>
          <p:nvPr/>
        </p:nvSpPr>
        <p:spPr>
          <a:xfrm>
            <a:off x="936591" y="119557"/>
            <a:ext cx="814835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Vamos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Exercitar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–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Funções</a:t>
            </a: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de </a:t>
            </a:r>
            <a:r>
              <a:rPr kumimoji="0" lang="en-US" sz="24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Agrupamento</a:t>
            </a:r>
            <a:endParaRPr kumimoji="0" lang="en-US" sz="24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A29BA463-C312-18B3-652F-46E76AA07408}"/>
              </a:ext>
            </a:extLst>
          </p:cNvPr>
          <p:cNvSpPr txBox="1"/>
          <p:nvPr/>
        </p:nvSpPr>
        <p:spPr>
          <a:xfrm>
            <a:off x="172431" y="692348"/>
            <a:ext cx="8267562" cy="18158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Ex36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- Liste a media das idades por ano e mês de todas as pessoas(ano, mês, media das idades)</a:t>
            </a:r>
          </a:p>
          <a:p>
            <a:pPr marL="1076325" marR="0" lvl="0" indent="-1076325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select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datanascimento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datanascimento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avg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(idade)</a:t>
            </a: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from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pessoas</a:t>
            </a:r>
          </a:p>
          <a:p>
            <a:pPr marL="355600"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group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by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year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datanascimento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month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datanascimento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</a:rPr>
              <a:t>);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Ex37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- 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a quantidade de pessoas agrupadas por idade(idade, </a:t>
            </a:r>
            <a:r>
              <a:rPr lang="pt-BR" sz="1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qtd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idade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, count(*) from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pessoas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group by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idade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;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E58B78D1-93E2-E496-0B76-4E7304CAE4B3}"/>
              </a:ext>
            </a:extLst>
          </p:cNvPr>
          <p:cNvSpPr txBox="1"/>
          <p:nvPr/>
        </p:nvSpPr>
        <p:spPr>
          <a:xfrm>
            <a:off x="113376" y="2508230"/>
            <a:ext cx="897156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Ex38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- Liste 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os nomes das pessoas que informaram as idades falsas, ou seja, a idade informada está diferente da idade calculada (nome, idade informada, idade calculada)</a:t>
            </a:r>
          </a:p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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nome, idade,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year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current_date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)-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year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dataNascimento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 '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IdadeCalculada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’</a:t>
            </a:r>
          </a:p>
          <a:p>
            <a:pPr lvl="0">
              <a:defRPr/>
            </a:pP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from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pessoas Where idade &lt;&gt; 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year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current_date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)-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year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(</a:t>
            </a:r>
            <a:r>
              <a:rPr lang="pt-BR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dataNascimento</a:t>
            </a:r>
            <a:r>
              <a:rPr lang="pt-BR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);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Wingdings" panose="05000000000000000000" pitchFamily="2" charset="2"/>
              <a:buChar char="q"/>
              <a:tabLst/>
              <a:defRPr/>
            </a:pPr>
            <a:r>
              <a:rPr kumimoji="0" lang="pt-B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Ex39</a:t>
            </a:r>
            <a:r>
              <a:rPr kumimoji="0" lang="pt-BR" sz="16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95000"/>
                    <a:lumOff val="5000"/>
                  </a:prstClr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- 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Liste a </a:t>
            </a:r>
            <a:r>
              <a:rPr lang="pt-BR" sz="1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qtd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de pessoas que possuem </a:t>
            </a:r>
            <a:r>
              <a:rPr lang="pt-BR" sz="1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 que não são </a:t>
            </a:r>
            <a:r>
              <a:rPr lang="pt-BR" sz="1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gmail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cpf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, nome, </a:t>
            </a:r>
            <a:r>
              <a:rPr lang="pt-BR" sz="1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email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qtd</a:t>
            </a:r>
            <a:r>
              <a:rPr lang="pt-BR" sz="1600" dirty="0">
                <a:solidFill>
                  <a:prstClr val="black">
                    <a:lumMod val="95000"/>
                    <a:lumOff val="5000"/>
                  </a:prstClr>
                </a:solidFill>
                <a:latin typeface="Consolas" panose="020B0609020204030204" pitchFamily="49" charset="0"/>
              </a:rPr>
              <a:t>)</a:t>
            </a:r>
          </a:p>
          <a:p>
            <a:pPr marL="285750" lvl="0" indent="-285750">
              <a:buFont typeface="Wingdings" panose="05000000000000000000" pitchFamily="2" charset="2"/>
              <a:buChar char="è"/>
              <a:defRPr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Select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cpf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,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nome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, email, count(*) qtd from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pessoas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</a:t>
            </a:r>
          </a:p>
          <a:p>
            <a:pPr lvl="0">
              <a:defRPr/>
            </a:pP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   where email not like '%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gmail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%’ group by </a:t>
            </a:r>
            <a:r>
              <a:rPr lang="en-US" sz="1600" b="1" dirty="0" err="1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cpf</a:t>
            </a:r>
            <a:r>
              <a:rPr lang="en-US" sz="1600" b="1" dirty="0">
                <a:solidFill>
                  <a:schemeClr val="accent1">
                    <a:lumMod val="50000"/>
                  </a:schemeClr>
                </a:solidFill>
                <a:latin typeface="Consolas" panose="020B0609020204030204" pitchFamily="49" charset="0"/>
                <a:sym typeface="Wingdings" panose="05000000000000000000" pitchFamily="2" charset="2"/>
              </a:rPr>
              <a:t>;</a:t>
            </a:r>
            <a:endParaRPr lang="pt-BR" sz="1600" b="1" dirty="0">
              <a:solidFill>
                <a:schemeClr val="accent1">
                  <a:lumMod val="50000"/>
                </a:schemeClr>
              </a:solidFill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33054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66" name="AutoShape 4"/>
          <p:cNvSpPr>
            <a:spLocks noChangeArrowheads="1"/>
          </p:cNvSpPr>
          <p:nvPr/>
        </p:nvSpPr>
        <p:spPr bwMode="auto">
          <a:xfrm>
            <a:off x="530258" y="3376747"/>
            <a:ext cx="8074057" cy="905452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 fontScale="55000" lnSpcReduction="20000"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Junções</a:t>
            </a:r>
            <a:r>
              <a:rPr lang="en-US" altLang="pt-BR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</a:t>
            </a:r>
            <a:r>
              <a:rPr lang="en-US" altLang="pt-BR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Tabelas</a:t>
            </a:r>
            <a:endParaRPr lang="en-US" altLang="pt-BR" sz="3800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CROSS JOIN, INNER JOIN, LEFT JOIN e RIGHT JOIN </a:t>
            </a:r>
          </a:p>
        </p:txBody>
      </p:sp>
      <p:pic>
        <p:nvPicPr>
          <p:cNvPr id="6" name="Imagem 5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3A980074-1406-4228-BB3B-661B0F63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1" y="561053"/>
            <a:ext cx="8176104" cy="1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6596192"/>
      </p:ext>
    </p:extLst>
  </p:cSld>
  <p:clrMapOvr>
    <a:masterClrMapping/>
  </p:clrMapOvr>
  <p:transition spd="slow"/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Box 4">
            <a:extLst>
              <a:ext uri="{FF2B5EF4-FFF2-40B4-BE49-F238E27FC236}">
                <a16:creationId xmlns:a16="http://schemas.microsoft.com/office/drawing/2014/main" id="{2868AAB7-2EB8-D5D7-B490-08A5543E8CC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Associação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de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Tabelas</a:t>
            </a:r>
            <a:endParaRPr lang="en-US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74571C1-5001-7A38-B9E7-F191BA220755}"/>
              </a:ext>
            </a:extLst>
          </p:cNvPr>
          <p:cNvSpPr txBox="1"/>
          <p:nvPr/>
        </p:nvSpPr>
        <p:spPr>
          <a:xfrm>
            <a:off x="74563" y="679452"/>
            <a:ext cx="8843279" cy="138499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Utilizamos associação de tabelas para </a:t>
            </a:r>
            <a:r>
              <a:rPr lang="pt-BR" b="0" i="0" dirty="0">
                <a:solidFill>
                  <a:schemeClr val="tx1"/>
                </a:solidFill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converter em informação os dados encontrados em duas ou mais tabelas. </a:t>
            </a:r>
            <a:r>
              <a:rPr lang="pt-BR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É importante salientar que as tabelas devem ser associadas em pares, uma das formas mais usadas é a associação da </a:t>
            </a:r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chave primária </a:t>
            </a:r>
            <a:r>
              <a:rPr lang="pt-BR" dirty="0">
                <a:solidFill>
                  <a:srgbClr val="253A4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 </a:t>
            </a:r>
            <a:r>
              <a:rPr lang="pt-BR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primeira tabela com a </a:t>
            </a:r>
            <a:r>
              <a:rPr lang="pt-BR" b="1" dirty="0">
                <a:solidFill>
                  <a:srgbClr val="FF0000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chave estrangeira </a:t>
            </a:r>
            <a:r>
              <a:rPr lang="pt-BR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da segunda</a:t>
            </a:r>
            <a:r>
              <a:rPr lang="pt-BR" dirty="0">
                <a:solidFill>
                  <a:srgbClr val="253A44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.</a:t>
            </a:r>
          </a:p>
          <a:p>
            <a:pPr algn="l"/>
            <a:endParaRPr lang="pt-BR" b="1" dirty="0">
              <a:solidFill>
                <a:schemeClr val="tx1"/>
              </a:solidFill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algn="l"/>
            <a:r>
              <a:rPr lang="pt-BR" b="1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</a:rPr>
              <a:t>Tipos de Associações que vamos estudar:</a:t>
            </a: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95198E69-F528-29B1-5BFA-001C39587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794" y="2504159"/>
            <a:ext cx="1854488" cy="1221997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686769A5-4DF3-B1CD-3645-411502ABF765}"/>
              </a:ext>
            </a:extLst>
          </p:cNvPr>
          <p:cNvSpPr txBox="1"/>
          <p:nvPr/>
        </p:nvSpPr>
        <p:spPr>
          <a:xfrm>
            <a:off x="367000" y="2150105"/>
            <a:ext cx="153797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CROSS</a:t>
            </a:r>
            <a:r>
              <a:rPr lang="en-US" altLang="pt-BR" sz="1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 JOIN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8038ED48-7216-DFD0-57E5-D8E6F1933B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5295" y="2557747"/>
            <a:ext cx="1940459" cy="1221998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C2D82B34-EC22-9D5D-C0EB-B4FB8F1887E0}"/>
              </a:ext>
            </a:extLst>
          </p:cNvPr>
          <p:cNvSpPr txBox="1"/>
          <p:nvPr/>
        </p:nvSpPr>
        <p:spPr>
          <a:xfrm>
            <a:off x="2379066" y="2117064"/>
            <a:ext cx="1420896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1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INNER JOIN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4EE23034-B325-1B9A-B99E-F8C5BE5D3D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40864" y="2495787"/>
            <a:ext cx="1892660" cy="1261773"/>
          </a:xfrm>
          <a:prstGeom prst="rect">
            <a:avLst/>
          </a:prstGeom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5A9E933D-E29B-821E-6FD0-9D65147218E3}"/>
              </a:ext>
            </a:extLst>
          </p:cNvPr>
          <p:cNvSpPr txBox="1"/>
          <p:nvPr/>
        </p:nvSpPr>
        <p:spPr>
          <a:xfrm>
            <a:off x="4699825" y="2110724"/>
            <a:ext cx="127909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1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LEFT JOIN 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3393A0E1-92F9-EFD8-FAC1-999673B66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90857" y="2450478"/>
            <a:ext cx="2082692" cy="1311653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6DCE757C-7AB9-74B8-977B-40CE0256C9A8}"/>
              </a:ext>
            </a:extLst>
          </p:cNvPr>
          <p:cNvSpPr txBox="1"/>
          <p:nvPr/>
        </p:nvSpPr>
        <p:spPr>
          <a:xfrm>
            <a:off x="6740941" y="2110724"/>
            <a:ext cx="1529992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pt-BR" sz="1400" b="1" kern="1200" dirty="0">
                <a:solidFill>
                  <a:schemeClr val="tx1"/>
                </a:solidFill>
                <a:latin typeface="Verdana" panose="020B0604030504040204" pitchFamily="34" charset="0"/>
                <a:ea typeface="Verdana" panose="020B0604030504040204" pitchFamily="34" charset="0"/>
                <a:cs typeface="+mj-cs"/>
              </a:rPr>
              <a:t>RIGHT JOIN </a:t>
            </a:r>
            <a:endParaRPr lang="pt-BR" b="1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2818A679-B647-923A-2BD2-F5EBF0228E49}"/>
              </a:ext>
            </a:extLst>
          </p:cNvPr>
          <p:cNvSpPr txBox="1"/>
          <p:nvPr/>
        </p:nvSpPr>
        <p:spPr>
          <a:xfrm>
            <a:off x="151796" y="3886513"/>
            <a:ext cx="180028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SELECT *  </a:t>
            </a:r>
          </a:p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FROM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TabelaA</a:t>
            </a: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</a:rPr>
              <a:t>  CROSS JOIN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TabelaB</a:t>
            </a:r>
            <a:endParaRPr lang="pt-BR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A3D5590C-83A4-1585-B09F-0A7CF2A4783B}"/>
              </a:ext>
            </a:extLst>
          </p:cNvPr>
          <p:cNvSpPr txBox="1"/>
          <p:nvPr/>
        </p:nvSpPr>
        <p:spPr>
          <a:xfrm>
            <a:off x="2127156" y="3958419"/>
            <a:ext cx="199049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SELECT * </a:t>
            </a:r>
          </a:p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FROM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TabelaA</a:t>
            </a: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</a:rPr>
              <a:t>  INNER JOIN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TabelaB</a:t>
            </a: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 ON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A.Key</a:t>
            </a: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B.Key</a:t>
            </a:r>
            <a:endParaRPr lang="pt-BR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11106277-0DF9-4311-C2A5-AFDDC2D2CE73}"/>
              </a:ext>
            </a:extLst>
          </p:cNvPr>
          <p:cNvSpPr txBox="1"/>
          <p:nvPr/>
        </p:nvSpPr>
        <p:spPr>
          <a:xfrm>
            <a:off x="4370842" y="3965744"/>
            <a:ext cx="19436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SELECT * </a:t>
            </a:r>
          </a:p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FROM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TabelaA</a:t>
            </a: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</a:t>
            </a:r>
          </a:p>
          <a:p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</a:rPr>
              <a:t>  LEFT JOIN </a:t>
            </a: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Tabela B</a:t>
            </a:r>
          </a:p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 ON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A.Key</a:t>
            </a: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B.Key</a:t>
            </a:r>
            <a:endParaRPr lang="pt-BR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D9286893-9419-37D5-8A00-5C543409884C}"/>
              </a:ext>
            </a:extLst>
          </p:cNvPr>
          <p:cNvSpPr txBox="1"/>
          <p:nvPr/>
        </p:nvSpPr>
        <p:spPr>
          <a:xfrm>
            <a:off x="6939204" y="3964253"/>
            <a:ext cx="197863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SELECT * </a:t>
            </a:r>
          </a:p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FROM Tabela A </a:t>
            </a:r>
          </a:p>
          <a:p>
            <a:r>
              <a:rPr lang="pt-BR" sz="1000" b="1" dirty="0">
                <a:latin typeface="Verdana" panose="020B0604030504040204" pitchFamily="34" charset="0"/>
                <a:ea typeface="Verdana" panose="020B0604030504040204" pitchFamily="34" charset="0"/>
              </a:rPr>
              <a:t>  RIGTH JOIN </a:t>
            </a: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Tabela B </a:t>
            </a:r>
          </a:p>
          <a:p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 ON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A.Key</a:t>
            </a:r>
            <a:r>
              <a:rPr lang="pt-BR" sz="1000" dirty="0">
                <a:latin typeface="Verdana" panose="020B0604030504040204" pitchFamily="34" charset="0"/>
                <a:ea typeface="Verdana" panose="020B0604030504040204" pitchFamily="34" charset="0"/>
              </a:rPr>
              <a:t> = </a:t>
            </a:r>
            <a:r>
              <a:rPr lang="pt-BR" sz="1000" dirty="0" err="1">
                <a:latin typeface="Verdana" panose="020B0604030504040204" pitchFamily="34" charset="0"/>
                <a:ea typeface="Verdana" panose="020B0604030504040204" pitchFamily="34" charset="0"/>
              </a:rPr>
              <a:t>B.Key</a:t>
            </a:r>
            <a:endParaRPr lang="pt-BR" sz="1000" dirty="0">
              <a:latin typeface="Verdana" panose="020B0604030504040204" pitchFamily="34" charset="0"/>
              <a:ea typeface="Verdana" panose="020B0604030504040204" pitchFamily="34" charset="0"/>
            </a:endParaRP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BD4A7DC-B95B-1782-FA97-4A1A754F2F98}"/>
              </a:ext>
            </a:extLst>
          </p:cNvPr>
          <p:cNvCxnSpPr>
            <a:cxnSpLocks/>
          </p:cNvCxnSpPr>
          <p:nvPr/>
        </p:nvCxnSpPr>
        <p:spPr>
          <a:xfrm>
            <a:off x="2085497" y="2150105"/>
            <a:ext cx="0" cy="2547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Conector reto 17">
            <a:extLst>
              <a:ext uri="{FF2B5EF4-FFF2-40B4-BE49-F238E27FC236}">
                <a16:creationId xmlns:a16="http://schemas.microsoft.com/office/drawing/2014/main" id="{90739263-2FD3-AF51-394F-C082331EFC90}"/>
              </a:ext>
            </a:extLst>
          </p:cNvPr>
          <p:cNvCxnSpPr>
            <a:cxnSpLocks/>
          </p:cNvCxnSpPr>
          <p:nvPr/>
        </p:nvCxnSpPr>
        <p:spPr>
          <a:xfrm>
            <a:off x="4212353" y="2150105"/>
            <a:ext cx="0" cy="2547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ector reto 18">
            <a:extLst>
              <a:ext uri="{FF2B5EF4-FFF2-40B4-BE49-F238E27FC236}">
                <a16:creationId xmlns:a16="http://schemas.microsoft.com/office/drawing/2014/main" id="{ADFC739A-2A60-8403-95C2-DF5F67796438}"/>
              </a:ext>
            </a:extLst>
          </p:cNvPr>
          <p:cNvCxnSpPr>
            <a:cxnSpLocks/>
          </p:cNvCxnSpPr>
          <p:nvPr/>
        </p:nvCxnSpPr>
        <p:spPr>
          <a:xfrm>
            <a:off x="6437663" y="2150105"/>
            <a:ext cx="0" cy="2547455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12177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>
            <a:extLst>
              <a:ext uri="{FF2B5EF4-FFF2-40B4-BE49-F238E27FC236}">
                <a16:creationId xmlns:a16="http://schemas.microsoft.com/office/drawing/2014/main" id="{87960088-159D-49AB-842B-E8127F92C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6237" y="703259"/>
            <a:ext cx="5712590" cy="40945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sz="1800" b="1" dirty="0"/>
              <a:t>SGBD - </a:t>
            </a:r>
            <a:r>
              <a:rPr lang="pt-BR" sz="1600" b="1" dirty="0"/>
              <a:t>Sistema Gerenciador de Banco de Dados :</a:t>
            </a:r>
            <a:endParaRPr lang="pt-BR" sz="1600" dirty="0"/>
          </a:p>
          <a:p>
            <a:r>
              <a:rPr lang="pt-BR" sz="1600" dirty="0"/>
              <a:t>é um programa que gerencia e regula as requisições dos dados de um banco de dados.</a:t>
            </a:r>
          </a:p>
          <a:p>
            <a:endParaRPr lang="pt-BR" b="1" dirty="0"/>
          </a:p>
          <a:p>
            <a:r>
              <a:rPr lang="pt-BR" sz="1800" b="1" dirty="0"/>
              <a:t>Banco de Dados:</a:t>
            </a:r>
          </a:p>
          <a:p>
            <a:r>
              <a:rPr lang="pt-BR" sz="1600" dirty="0"/>
              <a:t>Ferramentas que permitem o armazenamento e manipulação dados.</a:t>
            </a:r>
          </a:p>
          <a:p>
            <a:endParaRPr lang="pt-BR" sz="1600" b="1" dirty="0"/>
          </a:p>
          <a:p>
            <a:r>
              <a:rPr lang="pt-BR" sz="1600" b="1" dirty="0"/>
              <a:t>Tabelas</a:t>
            </a:r>
          </a:p>
          <a:p>
            <a:r>
              <a:rPr lang="pt-BR" sz="1600" dirty="0"/>
              <a:t>Estruturas de dados organizadas em linhas e colunas</a:t>
            </a:r>
          </a:p>
          <a:p>
            <a:endParaRPr lang="pt-BR" altLang="pt-BR" sz="1600" dirty="0">
              <a:ea typeface="Arial Unicode MS" pitchFamily="34" charset="-128"/>
            </a:endParaRPr>
          </a:p>
          <a:p>
            <a:r>
              <a:rPr lang="pt-BR" sz="1600" b="1" dirty="0"/>
              <a:t>Colunas</a:t>
            </a:r>
          </a:p>
          <a:p>
            <a:r>
              <a:rPr lang="pt-BR" sz="1600" dirty="0"/>
              <a:t>Campos que formam um linha</a:t>
            </a:r>
          </a:p>
          <a:p>
            <a:endParaRPr lang="pt-BR" sz="1600" b="1" dirty="0"/>
          </a:p>
          <a:p>
            <a:r>
              <a:rPr lang="pt-BR" sz="1600" b="1" dirty="0"/>
              <a:t>Linhas</a:t>
            </a:r>
          </a:p>
          <a:p>
            <a:r>
              <a:rPr lang="pt-BR" sz="1600" dirty="0"/>
              <a:t>Registros ou </a:t>
            </a:r>
            <a:r>
              <a:rPr lang="pt-BR" sz="1600" dirty="0" err="1"/>
              <a:t>tuplas</a:t>
            </a:r>
            <a:endParaRPr lang="pt-BR" sz="1600" dirty="0"/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id="{5CACB99D-6C7E-4FA6-B207-19058B858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524" y="135017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Conceitos</a:t>
            </a:r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F1D97B58-7700-9E27-C742-78C785EAF704}"/>
              </a:ext>
            </a:extLst>
          </p:cNvPr>
          <p:cNvGrpSpPr/>
          <p:nvPr/>
        </p:nvGrpSpPr>
        <p:grpSpPr>
          <a:xfrm>
            <a:off x="5955737" y="207978"/>
            <a:ext cx="3066881" cy="4339746"/>
            <a:chOff x="5955737" y="207978"/>
            <a:chExt cx="3066881" cy="4339746"/>
          </a:xfrm>
        </p:grpSpPr>
        <p:sp>
          <p:nvSpPr>
            <p:cNvPr id="11" name="Fluxograma: Terminação 10">
              <a:extLst>
                <a:ext uri="{FF2B5EF4-FFF2-40B4-BE49-F238E27FC236}">
                  <a16:creationId xmlns:a16="http://schemas.microsoft.com/office/drawing/2014/main" id="{D1EC0C48-4A6C-846A-3C4F-26DEAA7C879B}"/>
                </a:ext>
              </a:extLst>
            </p:cNvPr>
            <p:cNvSpPr/>
            <p:nvPr/>
          </p:nvSpPr>
          <p:spPr>
            <a:xfrm>
              <a:off x="5955737" y="207978"/>
              <a:ext cx="3066881" cy="4339746"/>
            </a:xfrm>
            <a:prstGeom prst="flowChartTerminator">
              <a:avLst/>
            </a:prstGeom>
            <a:solidFill>
              <a:srgbClr val="002060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E3835F41-FD83-386F-FE62-858FB90C640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287511" y="783019"/>
              <a:ext cx="2427611" cy="3538127"/>
            </a:xfrm>
            <a:prstGeom prst="rect">
              <a:avLst/>
            </a:prstGeom>
            <a:ln>
              <a:noFill/>
            </a:ln>
            <a:effectLst>
              <a:softEdge rad="112500"/>
            </a:effectLst>
          </p:spPr>
        </p:pic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6139B0C8-F6A8-3389-8D8D-64AE7B8DC5B0}"/>
                </a:ext>
              </a:extLst>
            </p:cNvPr>
            <p:cNvSpPr txBox="1"/>
            <p:nvPr/>
          </p:nvSpPr>
          <p:spPr>
            <a:xfrm>
              <a:off x="6505996" y="323548"/>
              <a:ext cx="210393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pt-BR" sz="1800" b="1" dirty="0">
                  <a:solidFill>
                    <a:schemeClr val="bg1"/>
                  </a:solidFill>
                </a:rPr>
                <a:t>Banco de Dados</a:t>
              </a:r>
            </a:p>
          </p:txBody>
        </p:sp>
      </p:grpSp>
      <p:sp>
        <p:nvSpPr>
          <p:cNvPr id="2" name="Rectangle 3">
            <a:extLst>
              <a:ext uri="{FF2B5EF4-FFF2-40B4-BE49-F238E27FC236}">
                <a16:creationId xmlns:a16="http://schemas.microsoft.com/office/drawing/2014/main" id="{B7E6282B-9918-5C4F-F21D-56423DDF9D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46" y="810744"/>
            <a:ext cx="8471975" cy="128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endParaRPr lang="pt-BR" sz="1800" dirty="0"/>
          </a:p>
        </p:txBody>
      </p:sp>
    </p:spTree>
  </p:cSld>
  <p:clrMapOvr>
    <a:masterClrMapping/>
  </p:clrMapOvr>
  <p:transition spd="slow"/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1A7DBD2B-54F9-A28A-3884-D5E164D57B40}"/>
              </a:ext>
            </a:extLst>
          </p:cNvPr>
          <p:cNvSpPr txBox="1"/>
          <p:nvPr/>
        </p:nvSpPr>
        <p:spPr>
          <a:xfrm>
            <a:off x="1140976" y="121240"/>
            <a:ext cx="746093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1" hangingPunct="1">
              <a:spcBef>
                <a:spcPct val="50000"/>
              </a:spcBef>
            </a:pP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Cross Join –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Tabela</a:t>
            </a:r>
            <a:r>
              <a:rPr lang="en-US" sz="24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dos </a:t>
            </a:r>
            <a:r>
              <a:rPr lang="en-US" sz="24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Jogos</a:t>
            </a:r>
            <a:endParaRPr lang="en-US" sz="24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ECB31076-C930-9221-5280-2CD918D47F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9510" y="1189341"/>
            <a:ext cx="971792" cy="13772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5804623-42D3-549A-AD30-0667F572A7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461" y="2935961"/>
            <a:ext cx="997889" cy="153463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3647A8BC-87EB-D39B-12A7-39D46CAFC6D1}"/>
              </a:ext>
            </a:extLst>
          </p:cNvPr>
          <p:cNvSpPr txBox="1"/>
          <p:nvPr/>
        </p:nvSpPr>
        <p:spPr>
          <a:xfrm>
            <a:off x="58435" y="820009"/>
            <a:ext cx="125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0033CC"/>
                </a:solidFill>
                <a:latin typeface="Verdana" panose="020B0604030504040204" pitchFamily="34" charset="0"/>
              </a:rPr>
              <a:t>PE</a:t>
            </a:r>
            <a:endParaRPr lang="pt-BR" sz="1800" dirty="0"/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37493335-C214-CB99-24C1-FF9A7D0A09B6}"/>
              </a:ext>
            </a:extLst>
          </p:cNvPr>
          <p:cNvSpPr txBox="1"/>
          <p:nvPr/>
        </p:nvSpPr>
        <p:spPr>
          <a:xfrm>
            <a:off x="-43347" y="2576872"/>
            <a:ext cx="12574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800" b="1" i="1" dirty="0">
                <a:solidFill>
                  <a:srgbClr val="0033CC"/>
                </a:solidFill>
                <a:latin typeface="Verdana" panose="020B0604030504040204" pitchFamily="34" charset="0"/>
              </a:rPr>
              <a:t>RJ</a:t>
            </a:r>
            <a:endParaRPr lang="pt-BR" sz="1800" dirty="0"/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B855C417-E0EB-1A6C-1479-237576BB94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67946" y="820009"/>
            <a:ext cx="2033968" cy="377527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3F94402F-93B5-7080-811B-431F86FDBE09}"/>
              </a:ext>
            </a:extLst>
          </p:cNvPr>
          <p:cNvSpPr txBox="1"/>
          <p:nvPr/>
        </p:nvSpPr>
        <p:spPr>
          <a:xfrm>
            <a:off x="1548394" y="2411130"/>
            <a:ext cx="4612460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/>
              <a:t>Select</a:t>
            </a:r>
            <a:r>
              <a:rPr lang="pt-BR" sz="2000" dirty="0"/>
              <a:t> </a:t>
            </a:r>
          </a:p>
          <a:p>
            <a:r>
              <a:rPr lang="pt-BR" sz="2000" dirty="0"/>
              <a:t>  </a:t>
            </a:r>
            <a:r>
              <a:rPr lang="pt-BR" sz="2000" dirty="0" err="1"/>
              <a:t>concat</a:t>
            </a:r>
            <a:r>
              <a:rPr lang="pt-BR" sz="2000" dirty="0"/>
              <a:t>(</a:t>
            </a:r>
            <a:r>
              <a:rPr lang="pt-BR" sz="2000" dirty="0" err="1"/>
              <a:t>pe.time</a:t>
            </a:r>
            <a:r>
              <a:rPr lang="pt-BR" sz="2000" dirty="0"/>
              <a:t>,' x ', </a:t>
            </a:r>
            <a:r>
              <a:rPr lang="pt-BR" sz="2000" dirty="0" err="1"/>
              <a:t>rj.time</a:t>
            </a:r>
            <a:r>
              <a:rPr lang="pt-BR" sz="2000" dirty="0"/>
              <a:t>) JOGOS</a:t>
            </a:r>
          </a:p>
          <a:p>
            <a:r>
              <a:rPr lang="pt-BR" sz="2000" b="1" dirty="0" err="1"/>
              <a:t>from</a:t>
            </a:r>
            <a:r>
              <a:rPr lang="pt-BR" sz="2000" dirty="0"/>
              <a:t>   </a:t>
            </a:r>
            <a:r>
              <a:rPr lang="pt-BR" sz="2000" dirty="0" err="1"/>
              <a:t>timepe</a:t>
            </a:r>
            <a:r>
              <a:rPr lang="pt-BR" sz="2000" dirty="0"/>
              <a:t> </a:t>
            </a:r>
            <a:r>
              <a:rPr lang="pt-BR" sz="2000" dirty="0" err="1"/>
              <a:t>pe</a:t>
            </a:r>
            <a:r>
              <a:rPr lang="pt-BR" sz="2000" dirty="0"/>
              <a:t>  </a:t>
            </a:r>
            <a:r>
              <a:rPr lang="pt-BR" sz="2000" b="1" dirty="0" err="1"/>
              <a:t>cross</a:t>
            </a:r>
            <a:r>
              <a:rPr lang="pt-BR" sz="2000" b="1" dirty="0"/>
              <a:t> </a:t>
            </a:r>
            <a:r>
              <a:rPr lang="pt-BR" sz="2000" b="1" dirty="0" err="1"/>
              <a:t>join</a:t>
            </a:r>
            <a:r>
              <a:rPr lang="pt-BR" sz="2000" b="1" dirty="0"/>
              <a:t> </a:t>
            </a:r>
            <a:r>
              <a:rPr lang="pt-BR" sz="2000" dirty="0" err="1"/>
              <a:t>timerj</a:t>
            </a:r>
            <a:r>
              <a:rPr lang="pt-BR" sz="2000" dirty="0"/>
              <a:t> </a:t>
            </a:r>
            <a:r>
              <a:rPr lang="pt-BR" sz="2000" dirty="0" err="1"/>
              <a:t>rj</a:t>
            </a:r>
            <a:r>
              <a:rPr lang="pt-BR" sz="2000" dirty="0"/>
              <a:t>;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97C4ADFA-F45D-2C9D-F87B-05CF4F802C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98897" y="820009"/>
            <a:ext cx="1854488" cy="1221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1405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Imagem 18">
            <a:extLst>
              <a:ext uri="{FF2B5EF4-FFF2-40B4-BE49-F238E27FC236}">
                <a16:creationId xmlns:a16="http://schemas.microsoft.com/office/drawing/2014/main" id="{36F3E242-9903-DCA6-00C4-BB5AAA5DD9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31547" y="1263847"/>
            <a:ext cx="1940459" cy="1221998"/>
          </a:xfrm>
          <a:prstGeom prst="rect">
            <a:avLst/>
          </a:prstGeom>
        </p:spPr>
      </p:pic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Inner Join -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Funcionário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Cargo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756034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27018" y="754555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2" name="Imagem 11">
            <a:extLst>
              <a:ext uri="{FF2B5EF4-FFF2-40B4-BE49-F238E27FC236}">
                <a16:creationId xmlns:a16="http://schemas.microsoft.com/office/drawing/2014/main" id="{973E1599-CE29-2F7C-7268-67D8BF91F8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9173" y="2734520"/>
            <a:ext cx="3132616" cy="18285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589615" y="2891743"/>
            <a:ext cx="543784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/>
              <a:t>select</a:t>
            </a:r>
            <a:r>
              <a:rPr lang="pt-BR" sz="2000" dirty="0"/>
              <a:t> </a:t>
            </a:r>
            <a:r>
              <a:rPr lang="pt-BR" sz="2000" dirty="0" err="1"/>
              <a:t>f.nomefuncionario</a:t>
            </a:r>
            <a:r>
              <a:rPr lang="pt-BR" sz="2000" dirty="0"/>
              <a:t>, </a:t>
            </a:r>
            <a:r>
              <a:rPr lang="pt-BR" sz="2000" dirty="0" err="1"/>
              <a:t>c.nomecargo</a:t>
            </a:r>
            <a:endParaRPr lang="pt-BR" sz="2000" dirty="0"/>
          </a:p>
          <a:p>
            <a:r>
              <a:rPr lang="pt-BR" sz="2000" b="1" dirty="0" err="1"/>
              <a:t>from</a:t>
            </a:r>
            <a:r>
              <a:rPr lang="pt-BR" sz="2000" dirty="0"/>
              <a:t> </a:t>
            </a:r>
            <a:r>
              <a:rPr lang="pt-BR" sz="2000" dirty="0" err="1"/>
              <a:t>funcionario</a:t>
            </a:r>
            <a:r>
              <a:rPr lang="pt-BR" sz="2000" dirty="0"/>
              <a:t> f  </a:t>
            </a:r>
            <a:r>
              <a:rPr lang="pt-BR" sz="2000" b="1" dirty="0" err="1"/>
              <a:t>inner</a:t>
            </a:r>
            <a:r>
              <a:rPr lang="pt-BR" sz="2000" b="1" dirty="0"/>
              <a:t> </a:t>
            </a:r>
            <a:r>
              <a:rPr lang="pt-BR" sz="2000" b="1" dirty="0" err="1"/>
              <a:t>join</a:t>
            </a:r>
            <a:r>
              <a:rPr lang="pt-BR" sz="2000" b="1" dirty="0"/>
              <a:t> </a:t>
            </a:r>
            <a:r>
              <a:rPr lang="pt-BR" sz="2000" dirty="0"/>
              <a:t>cargo c  </a:t>
            </a:r>
          </a:p>
          <a:p>
            <a:r>
              <a:rPr lang="pt-BR" sz="2000" b="1" dirty="0" err="1"/>
              <a:t>on</a:t>
            </a:r>
            <a:r>
              <a:rPr lang="pt-BR" sz="2000" dirty="0"/>
              <a:t>    </a:t>
            </a:r>
            <a:r>
              <a:rPr lang="pt-BR" sz="2000" dirty="0" err="1"/>
              <a:t>f.idcargo</a:t>
            </a:r>
            <a:r>
              <a:rPr lang="pt-BR" sz="2000" dirty="0"/>
              <a:t> = </a:t>
            </a:r>
            <a:r>
              <a:rPr lang="pt-BR" sz="2000" dirty="0" err="1"/>
              <a:t>c.idcargo</a:t>
            </a:r>
            <a:endParaRPr lang="pt-BR" sz="20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384616" y="701385"/>
            <a:ext cx="2744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Funcionário lotados em cargos</a:t>
            </a:r>
          </a:p>
        </p:txBody>
      </p:sp>
      <p:grpSp>
        <p:nvGrpSpPr>
          <p:cNvPr id="24" name="Agrupar 23">
            <a:extLst>
              <a:ext uri="{FF2B5EF4-FFF2-40B4-BE49-F238E27FC236}">
                <a16:creationId xmlns:a16="http://schemas.microsoft.com/office/drawing/2014/main" id="{BE0ABBEF-9B7B-935E-7901-9BE8F4977119}"/>
              </a:ext>
            </a:extLst>
          </p:cNvPr>
          <p:cNvGrpSpPr/>
          <p:nvPr/>
        </p:nvGrpSpPr>
        <p:grpSpPr>
          <a:xfrm>
            <a:off x="6786446" y="2509382"/>
            <a:ext cx="1630659" cy="314390"/>
            <a:chOff x="7194128" y="2410422"/>
            <a:chExt cx="1630659" cy="314390"/>
          </a:xfrm>
        </p:grpSpPr>
        <p:sp>
          <p:nvSpPr>
            <p:cNvPr id="21" name="CaixaDeTexto 20">
              <a:extLst>
                <a:ext uri="{FF2B5EF4-FFF2-40B4-BE49-F238E27FC236}">
                  <a16:creationId xmlns:a16="http://schemas.microsoft.com/office/drawing/2014/main" id="{A27B3ACF-160B-8E0F-C768-ECF9D7EC4385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 err="1"/>
                <a:t>funcionario</a:t>
              </a:r>
              <a:endParaRPr lang="pt-BR" dirty="0"/>
            </a:p>
          </p:txBody>
        </p:sp>
        <p:sp>
          <p:nvSpPr>
            <p:cNvPr id="23" name="CaixaDeTexto 22">
              <a:extLst>
                <a:ext uri="{FF2B5EF4-FFF2-40B4-BE49-F238E27FC236}">
                  <a16:creationId xmlns:a16="http://schemas.microsoft.com/office/drawing/2014/main" id="{97E5B80F-2195-0099-A3EE-37F078625F5F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/>
                <a:t>cargo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9459809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Left Join -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Funcionário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Cargo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5402" y="730279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422" y="745510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592864" y="3149233"/>
            <a:ext cx="543784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/>
              <a:t>select</a:t>
            </a:r>
            <a:r>
              <a:rPr lang="pt-BR" sz="2000" dirty="0"/>
              <a:t> </a:t>
            </a:r>
            <a:r>
              <a:rPr lang="pt-BR" sz="2000" dirty="0" err="1"/>
              <a:t>f.nomefuncionario</a:t>
            </a:r>
            <a:r>
              <a:rPr lang="pt-BR" sz="2000" dirty="0"/>
              <a:t>, </a:t>
            </a:r>
            <a:r>
              <a:rPr lang="pt-BR" sz="2000" dirty="0" err="1"/>
              <a:t>c.nomecargo</a:t>
            </a:r>
            <a:endParaRPr lang="pt-BR" sz="2000" dirty="0"/>
          </a:p>
          <a:p>
            <a:r>
              <a:rPr lang="pt-BR" sz="2000" b="1" dirty="0" err="1"/>
              <a:t>from</a:t>
            </a:r>
            <a:r>
              <a:rPr lang="pt-BR" sz="2000" dirty="0"/>
              <a:t> </a:t>
            </a:r>
            <a:r>
              <a:rPr lang="pt-BR" sz="2000" dirty="0" err="1"/>
              <a:t>funcionario</a:t>
            </a:r>
            <a:r>
              <a:rPr lang="pt-BR" sz="2000" dirty="0"/>
              <a:t> f   </a:t>
            </a:r>
            <a:r>
              <a:rPr lang="pt-BR" sz="2000" b="1" dirty="0" err="1"/>
              <a:t>left</a:t>
            </a:r>
            <a:r>
              <a:rPr lang="pt-BR" sz="2000" b="1" dirty="0"/>
              <a:t> </a:t>
            </a:r>
            <a:r>
              <a:rPr lang="pt-BR" sz="2000" b="1" dirty="0" err="1"/>
              <a:t>join</a:t>
            </a:r>
            <a:r>
              <a:rPr lang="pt-BR" sz="2000" b="1" dirty="0"/>
              <a:t> </a:t>
            </a:r>
            <a:r>
              <a:rPr lang="pt-BR" sz="2000" dirty="0"/>
              <a:t>cargo c  </a:t>
            </a:r>
          </a:p>
          <a:p>
            <a:r>
              <a:rPr lang="pt-BR" sz="2000" b="1" dirty="0"/>
              <a:t>         </a:t>
            </a:r>
            <a:r>
              <a:rPr lang="pt-BR" sz="2000" b="1" dirty="0" err="1"/>
              <a:t>on</a:t>
            </a:r>
            <a:r>
              <a:rPr lang="pt-BR" sz="2000" dirty="0"/>
              <a:t> </a:t>
            </a:r>
            <a:r>
              <a:rPr lang="pt-BR" sz="2000" dirty="0" err="1"/>
              <a:t>f.idcargo</a:t>
            </a:r>
            <a:r>
              <a:rPr lang="pt-BR" sz="2000" dirty="0"/>
              <a:t> = </a:t>
            </a:r>
            <a:r>
              <a:rPr lang="pt-BR" sz="2000" dirty="0" err="1"/>
              <a:t>c.idcargo</a:t>
            </a:r>
            <a:endParaRPr lang="pt-BR" sz="20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311789" y="699276"/>
            <a:ext cx="271892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Todos os funcionários com cargos ou não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ED93C79C-05DD-9C33-B440-9B953B581F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0444" y="2596953"/>
            <a:ext cx="2908070" cy="206970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41EC10DC-6734-5105-D608-45BB54E1B3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1708" y="1421880"/>
            <a:ext cx="1696037" cy="1130691"/>
          </a:xfrm>
          <a:prstGeom prst="rect">
            <a:avLst/>
          </a:prstGeom>
        </p:spPr>
      </p:pic>
      <p:grpSp>
        <p:nvGrpSpPr>
          <p:cNvPr id="7" name="Agrupar 6">
            <a:extLst>
              <a:ext uri="{FF2B5EF4-FFF2-40B4-BE49-F238E27FC236}">
                <a16:creationId xmlns:a16="http://schemas.microsoft.com/office/drawing/2014/main" id="{93F049FE-7133-B686-5C9D-5D36656B2995}"/>
              </a:ext>
            </a:extLst>
          </p:cNvPr>
          <p:cNvGrpSpPr/>
          <p:nvPr/>
        </p:nvGrpSpPr>
        <p:grpSpPr>
          <a:xfrm>
            <a:off x="6726661" y="2552571"/>
            <a:ext cx="1630659" cy="314390"/>
            <a:chOff x="7194128" y="2410422"/>
            <a:chExt cx="1630659" cy="314390"/>
          </a:xfrm>
        </p:grpSpPr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83E7BDB0-FD9B-2CFD-934E-EB5BC1C38FF0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 err="1"/>
                <a:t>funcionario</a:t>
              </a:r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144325F8-0062-9EC2-052B-B5B5EDC9608B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/>
                <a:t>cargo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228114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Left Join -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Funcionário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Cargo  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00196" y="803975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689" y="803975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609047" y="2960479"/>
            <a:ext cx="5437848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/>
              <a:t>select</a:t>
            </a:r>
            <a:r>
              <a:rPr lang="pt-BR" sz="2000" b="1" dirty="0"/>
              <a:t> </a:t>
            </a:r>
            <a:r>
              <a:rPr lang="pt-BR" sz="2000" dirty="0" err="1"/>
              <a:t>f.nomefuncionario</a:t>
            </a:r>
            <a:r>
              <a:rPr lang="pt-BR" sz="2000" dirty="0"/>
              <a:t>, </a:t>
            </a:r>
            <a:r>
              <a:rPr lang="pt-BR" sz="2000" dirty="0" err="1"/>
              <a:t>c.nomecargo</a:t>
            </a:r>
            <a:endParaRPr lang="pt-BR" sz="2000" dirty="0"/>
          </a:p>
          <a:p>
            <a:r>
              <a:rPr lang="pt-BR" sz="2000" b="1" dirty="0" err="1"/>
              <a:t>from</a:t>
            </a:r>
            <a:r>
              <a:rPr lang="pt-BR" sz="2000" b="1" dirty="0"/>
              <a:t> </a:t>
            </a:r>
            <a:r>
              <a:rPr lang="pt-BR" sz="2000" dirty="0" err="1"/>
              <a:t>funcionario</a:t>
            </a:r>
            <a:r>
              <a:rPr lang="pt-BR" sz="2000" dirty="0"/>
              <a:t> f</a:t>
            </a:r>
            <a:r>
              <a:rPr lang="pt-BR" sz="2000" b="1" dirty="0"/>
              <a:t>  </a:t>
            </a:r>
            <a:r>
              <a:rPr lang="pt-BR" sz="2000" b="1" dirty="0" err="1"/>
              <a:t>left</a:t>
            </a:r>
            <a:r>
              <a:rPr lang="pt-BR" sz="2000" b="1" dirty="0"/>
              <a:t> </a:t>
            </a:r>
            <a:r>
              <a:rPr lang="pt-BR" sz="2000" b="1" dirty="0" err="1"/>
              <a:t>join</a:t>
            </a:r>
            <a:r>
              <a:rPr lang="pt-BR" sz="2000" b="1" dirty="0"/>
              <a:t> </a:t>
            </a:r>
            <a:r>
              <a:rPr lang="pt-BR" sz="2000" dirty="0"/>
              <a:t>cargo c</a:t>
            </a:r>
            <a:r>
              <a:rPr lang="pt-BR" sz="2000" b="1" dirty="0"/>
              <a:t>  </a:t>
            </a:r>
          </a:p>
          <a:p>
            <a:r>
              <a:rPr lang="pt-BR" sz="2000" b="1" dirty="0"/>
              <a:t>   </a:t>
            </a:r>
            <a:r>
              <a:rPr lang="pt-BR" sz="2000" b="1" dirty="0" err="1"/>
              <a:t>on</a:t>
            </a:r>
            <a:r>
              <a:rPr lang="pt-BR" sz="2000" b="1" dirty="0"/>
              <a:t> </a:t>
            </a:r>
            <a:r>
              <a:rPr lang="pt-BR" sz="2000" dirty="0" err="1"/>
              <a:t>f.idcargo</a:t>
            </a:r>
            <a:r>
              <a:rPr lang="pt-BR" sz="2000" dirty="0"/>
              <a:t> = </a:t>
            </a:r>
            <a:r>
              <a:rPr lang="pt-BR" sz="2000" dirty="0" err="1"/>
              <a:t>c.idcargo</a:t>
            </a:r>
            <a:endParaRPr lang="pt-BR" sz="2000" dirty="0"/>
          </a:p>
          <a:p>
            <a:r>
              <a:rPr lang="pt-BR" sz="2000" b="1" dirty="0" err="1"/>
              <a:t>where</a:t>
            </a:r>
            <a:r>
              <a:rPr lang="pt-BR" sz="2000" b="1" dirty="0"/>
              <a:t> </a:t>
            </a:r>
            <a:r>
              <a:rPr lang="pt-BR" sz="2000" dirty="0" err="1"/>
              <a:t>f.idcargo</a:t>
            </a:r>
            <a:r>
              <a:rPr lang="pt-BR" sz="2000" dirty="0"/>
              <a:t> </a:t>
            </a:r>
            <a:r>
              <a:rPr lang="pt-BR" sz="2000" b="1" dirty="0" err="1"/>
              <a:t>is</a:t>
            </a:r>
            <a:r>
              <a:rPr lang="pt-BR" sz="2000" b="1" dirty="0"/>
              <a:t> </a:t>
            </a:r>
            <a:r>
              <a:rPr lang="pt-BR" sz="2000" b="1" dirty="0" err="1"/>
              <a:t>null</a:t>
            </a:r>
            <a:endParaRPr lang="pt-BR" sz="20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247051" y="760524"/>
            <a:ext cx="289694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Todos os funcionários sem cargos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EE28C797-8AE5-E6E6-56C8-CDAA63727C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961" y="2960479"/>
            <a:ext cx="2669832" cy="748613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2D6873B4-1BC9-4BA8-02E1-3828DDEA420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17264" y="1399930"/>
            <a:ext cx="1540623" cy="1074096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660E568B-3B24-D879-63AA-63E7837BC9C1}"/>
              </a:ext>
            </a:extLst>
          </p:cNvPr>
          <p:cNvGrpSpPr/>
          <p:nvPr/>
        </p:nvGrpSpPr>
        <p:grpSpPr>
          <a:xfrm>
            <a:off x="6627228" y="2571750"/>
            <a:ext cx="1630659" cy="314390"/>
            <a:chOff x="7194128" y="2410422"/>
            <a:chExt cx="1630659" cy="314390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382FFAA8-A354-DE70-8759-0AF604CA4806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 err="1"/>
                <a:t>funcionario</a:t>
              </a:r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230AB935-682F-D311-754E-0A5DB9B1C74D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/>
                <a:t>cargo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0083186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Rigth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Join -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Funcionário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Cargo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48315" y="737438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904" y="753022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313300" y="3067039"/>
            <a:ext cx="5437848" cy="101566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/>
              <a:t>select</a:t>
            </a:r>
            <a:r>
              <a:rPr lang="pt-BR" sz="2000" b="1" dirty="0"/>
              <a:t> </a:t>
            </a:r>
            <a:r>
              <a:rPr lang="pt-BR" sz="2000" dirty="0" err="1"/>
              <a:t>f.nomefuncionario</a:t>
            </a:r>
            <a:r>
              <a:rPr lang="pt-BR" sz="2000" dirty="0"/>
              <a:t>, </a:t>
            </a:r>
            <a:r>
              <a:rPr lang="pt-BR" sz="2000" dirty="0" err="1"/>
              <a:t>c.nomecargo</a:t>
            </a:r>
            <a:endParaRPr lang="pt-BR" sz="2000" dirty="0"/>
          </a:p>
          <a:p>
            <a:r>
              <a:rPr lang="pt-BR" sz="2000" b="1" dirty="0" err="1"/>
              <a:t>from</a:t>
            </a:r>
            <a:r>
              <a:rPr lang="pt-BR" sz="2000" b="1" dirty="0"/>
              <a:t> </a:t>
            </a:r>
            <a:r>
              <a:rPr lang="pt-BR" sz="2000" dirty="0" err="1"/>
              <a:t>funcionario</a:t>
            </a:r>
            <a:r>
              <a:rPr lang="pt-BR" sz="2000" dirty="0"/>
              <a:t> f </a:t>
            </a:r>
            <a:r>
              <a:rPr lang="pt-BR" sz="2000" b="1" dirty="0"/>
              <a:t>  </a:t>
            </a:r>
            <a:r>
              <a:rPr lang="pt-BR" sz="2000" b="1" dirty="0" err="1"/>
              <a:t>right</a:t>
            </a:r>
            <a:r>
              <a:rPr lang="pt-BR" sz="2000" b="1" dirty="0"/>
              <a:t> </a:t>
            </a:r>
            <a:r>
              <a:rPr lang="pt-BR" sz="2000" b="1" dirty="0" err="1"/>
              <a:t>join</a:t>
            </a:r>
            <a:r>
              <a:rPr lang="pt-BR" sz="2000" b="1" dirty="0"/>
              <a:t> </a:t>
            </a:r>
            <a:r>
              <a:rPr lang="pt-BR" sz="2000" dirty="0"/>
              <a:t>cargo c</a:t>
            </a:r>
            <a:r>
              <a:rPr lang="pt-BR" sz="2000" b="1" dirty="0"/>
              <a:t>  </a:t>
            </a:r>
          </a:p>
          <a:p>
            <a:r>
              <a:rPr lang="pt-BR" sz="2000" b="1" dirty="0"/>
              <a:t>      </a:t>
            </a:r>
            <a:r>
              <a:rPr lang="pt-BR" sz="2000" b="1" dirty="0" err="1"/>
              <a:t>on</a:t>
            </a:r>
            <a:r>
              <a:rPr lang="pt-BR" sz="2000" b="1" dirty="0"/>
              <a:t> </a:t>
            </a:r>
            <a:r>
              <a:rPr lang="pt-BR" sz="2000" dirty="0" err="1"/>
              <a:t>f.idcargo</a:t>
            </a:r>
            <a:r>
              <a:rPr lang="pt-BR" sz="2000" dirty="0"/>
              <a:t> = </a:t>
            </a:r>
            <a:r>
              <a:rPr lang="pt-BR" sz="2000" dirty="0" err="1"/>
              <a:t>c.idcargo</a:t>
            </a:r>
            <a:endParaRPr lang="pt-BR" sz="2000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032225" y="664883"/>
            <a:ext cx="311177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Todos os cargos com ou  sem funcionários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F9AC47E-AA04-5B42-F75D-1AE3650A63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2" y="2735938"/>
            <a:ext cx="2564279" cy="177438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F9686740-FAB1-1582-311B-ACA242E6E8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86368" y="1311214"/>
            <a:ext cx="1653063" cy="1041078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F3F301BE-E3C2-1CEC-F98E-49F66C867068}"/>
              </a:ext>
            </a:extLst>
          </p:cNvPr>
          <p:cNvGrpSpPr/>
          <p:nvPr/>
        </p:nvGrpSpPr>
        <p:grpSpPr>
          <a:xfrm>
            <a:off x="6516958" y="2414555"/>
            <a:ext cx="1630659" cy="314390"/>
            <a:chOff x="7194128" y="2410422"/>
            <a:chExt cx="1630659" cy="314390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83EA4928-8622-4644-5E6C-B01FE66BC581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 err="1"/>
                <a:t>funcionario</a:t>
              </a:r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23326EB1-E180-D554-9021-D2F0D30B347E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/>
                <a:t>cargo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2357138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Box 4">
            <a:extLst>
              <a:ext uri="{FF2B5EF4-FFF2-40B4-BE49-F238E27FC236}">
                <a16:creationId xmlns:a16="http://schemas.microsoft.com/office/drawing/2014/main" id="{B0B1FA89-9EAA-8D57-534B-123794B3E0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Funcionário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Cargo – </a:t>
            </a:r>
            <a:r>
              <a:rPr lang="en-US" sz="2700" b="1" i="1" dirty="0" err="1">
                <a:solidFill>
                  <a:srgbClr val="0033CC"/>
                </a:solidFill>
                <a:latin typeface="Verdana" panose="020B0604030504040204" pitchFamily="34" charset="0"/>
              </a:rPr>
              <a:t>Rigth</a:t>
            </a:r>
            <a:r>
              <a:rPr lang="en-US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 Join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4F4957DF-4833-96D4-0780-F45E7CB29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72000" y="789514"/>
            <a:ext cx="1683909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8" name="Imagem 7">
            <a:extLst>
              <a:ext uri="{FF2B5EF4-FFF2-40B4-BE49-F238E27FC236}">
                <a16:creationId xmlns:a16="http://schemas.microsoft.com/office/drawing/2014/main" id="{5561B1AA-FAEE-4619-4A4E-034B90227C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14" y="797362"/>
            <a:ext cx="4095921" cy="1774388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D2B81BCE-4058-3D40-274F-874E03377B17}"/>
              </a:ext>
            </a:extLst>
          </p:cNvPr>
          <p:cNvSpPr txBox="1"/>
          <p:nvPr/>
        </p:nvSpPr>
        <p:spPr>
          <a:xfrm>
            <a:off x="3342845" y="2856647"/>
            <a:ext cx="5538761" cy="132343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/>
              <a:t>select</a:t>
            </a:r>
            <a:r>
              <a:rPr lang="pt-BR" sz="2000" b="1" dirty="0"/>
              <a:t> </a:t>
            </a:r>
            <a:r>
              <a:rPr lang="pt-BR" sz="2000" dirty="0" err="1"/>
              <a:t>f.nomefuncionario</a:t>
            </a:r>
            <a:r>
              <a:rPr lang="pt-BR" sz="2000" dirty="0"/>
              <a:t>, </a:t>
            </a:r>
            <a:r>
              <a:rPr lang="pt-BR" sz="2000" dirty="0" err="1"/>
              <a:t>c.nomecargo</a:t>
            </a:r>
            <a:endParaRPr lang="pt-BR" sz="2000" dirty="0"/>
          </a:p>
          <a:p>
            <a:r>
              <a:rPr lang="pt-BR" sz="2000" b="1" dirty="0" err="1"/>
              <a:t>from</a:t>
            </a:r>
            <a:r>
              <a:rPr lang="pt-BR" sz="2000" b="1" dirty="0"/>
              <a:t> </a:t>
            </a:r>
            <a:r>
              <a:rPr lang="pt-BR" sz="2000" dirty="0" err="1"/>
              <a:t>funcionario</a:t>
            </a:r>
            <a:r>
              <a:rPr lang="pt-BR" sz="2000" dirty="0"/>
              <a:t> f </a:t>
            </a:r>
            <a:r>
              <a:rPr lang="pt-BR" sz="2000" b="1" dirty="0"/>
              <a:t>  </a:t>
            </a:r>
            <a:r>
              <a:rPr lang="pt-BR" sz="2000" b="1" dirty="0" err="1"/>
              <a:t>right</a:t>
            </a:r>
            <a:r>
              <a:rPr lang="pt-BR" sz="2000" b="1" dirty="0"/>
              <a:t> </a:t>
            </a:r>
            <a:r>
              <a:rPr lang="pt-BR" sz="2000" b="1" dirty="0" err="1"/>
              <a:t>join</a:t>
            </a:r>
            <a:r>
              <a:rPr lang="pt-BR" sz="2000" b="1" dirty="0"/>
              <a:t> </a:t>
            </a:r>
            <a:r>
              <a:rPr lang="pt-BR" sz="2000" dirty="0"/>
              <a:t>cargo c</a:t>
            </a:r>
            <a:r>
              <a:rPr lang="pt-BR" sz="2000" b="1" dirty="0"/>
              <a:t>  </a:t>
            </a:r>
          </a:p>
          <a:p>
            <a:r>
              <a:rPr lang="pt-BR" sz="2000" b="1" dirty="0"/>
              <a:t>	</a:t>
            </a:r>
            <a:r>
              <a:rPr lang="pt-BR" sz="2000" b="1" dirty="0" err="1"/>
              <a:t>on</a:t>
            </a:r>
            <a:r>
              <a:rPr lang="pt-BR" sz="2000" b="1" dirty="0"/>
              <a:t> </a:t>
            </a:r>
            <a:r>
              <a:rPr lang="pt-BR" sz="2000" dirty="0" err="1"/>
              <a:t>f.idcargo</a:t>
            </a:r>
            <a:r>
              <a:rPr lang="pt-BR" sz="2000" dirty="0"/>
              <a:t> = </a:t>
            </a:r>
            <a:r>
              <a:rPr lang="pt-BR" sz="2000" dirty="0" err="1"/>
              <a:t>c.idcargo</a:t>
            </a:r>
            <a:endParaRPr lang="pt-BR" sz="2000" dirty="0"/>
          </a:p>
          <a:p>
            <a:r>
              <a:rPr lang="pt-BR" sz="2000" b="1" dirty="0" err="1"/>
              <a:t>where</a:t>
            </a:r>
            <a:r>
              <a:rPr lang="pt-BR" sz="2000" b="1" dirty="0"/>
              <a:t> </a:t>
            </a:r>
            <a:r>
              <a:rPr lang="pt-BR" sz="2000" dirty="0" err="1"/>
              <a:t>f.idfuncionario</a:t>
            </a:r>
            <a:r>
              <a:rPr lang="pt-BR" sz="2000" dirty="0"/>
              <a:t> </a:t>
            </a:r>
            <a:r>
              <a:rPr lang="pt-BR" sz="2000" b="1" dirty="0" err="1"/>
              <a:t>is</a:t>
            </a:r>
            <a:r>
              <a:rPr lang="pt-BR" sz="2000" b="1" dirty="0"/>
              <a:t> </a:t>
            </a:r>
            <a:r>
              <a:rPr lang="pt-BR" sz="2000" b="1" dirty="0" err="1"/>
              <a:t>null</a:t>
            </a:r>
            <a:endParaRPr lang="pt-BR" sz="2000" b="1" dirty="0"/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B7CEFEAA-D485-55F8-7347-2073C66A545E}"/>
              </a:ext>
            </a:extLst>
          </p:cNvPr>
          <p:cNvSpPr txBox="1"/>
          <p:nvPr/>
        </p:nvSpPr>
        <p:spPr>
          <a:xfrm>
            <a:off x="6840451" y="736160"/>
            <a:ext cx="245921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dirty="0"/>
              <a:t>Cargos sem funcionários </a:t>
            </a:r>
          </a:p>
        </p:txBody>
      </p:sp>
      <p:pic>
        <p:nvPicPr>
          <p:cNvPr id="7" name="Imagem 6">
            <a:extLst>
              <a:ext uri="{FF2B5EF4-FFF2-40B4-BE49-F238E27FC236}">
                <a16:creationId xmlns:a16="http://schemas.microsoft.com/office/drawing/2014/main" id="{C8A37473-E83D-6213-F280-FC72A1CBD2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2852" y="3173629"/>
            <a:ext cx="2689380" cy="61177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BA3AFCF2-0E32-6DCB-4696-325BAF607FC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9630" y="1375843"/>
            <a:ext cx="1544079" cy="1091884"/>
          </a:xfrm>
          <a:prstGeom prst="rect">
            <a:avLst/>
          </a:prstGeom>
        </p:spPr>
      </p:pic>
      <p:grpSp>
        <p:nvGrpSpPr>
          <p:cNvPr id="11" name="Agrupar 10">
            <a:extLst>
              <a:ext uri="{FF2B5EF4-FFF2-40B4-BE49-F238E27FC236}">
                <a16:creationId xmlns:a16="http://schemas.microsoft.com/office/drawing/2014/main" id="{B783C956-FAAC-F7E4-EB94-FC01865F93F4}"/>
              </a:ext>
            </a:extLst>
          </p:cNvPr>
          <p:cNvGrpSpPr/>
          <p:nvPr/>
        </p:nvGrpSpPr>
        <p:grpSpPr>
          <a:xfrm>
            <a:off x="6776339" y="2446082"/>
            <a:ext cx="1630659" cy="314390"/>
            <a:chOff x="7194128" y="2410422"/>
            <a:chExt cx="1630659" cy="314390"/>
          </a:xfrm>
        </p:grpSpPr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14272F47-52FB-A228-3109-BACAB608CE56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 err="1"/>
                <a:t>funcionario</a:t>
              </a:r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E9EC67F2-07F8-322B-C31E-E7B1DEF41D2B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/>
                <a:t>cargo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59319253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>
            <a:extLst>
              <a:ext uri="{FF2B5EF4-FFF2-40B4-BE49-F238E27FC236}">
                <a16:creationId xmlns:a16="http://schemas.microsoft.com/office/drawing/2014/main" id="{AC65A4D5-016C-6E70-240B-E80FD69AD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125344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Vamos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Exercitar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 -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curso_treinarecife</a:t>
            </a:r>
            <a:endParaRPr kumimoji="0" lang="en-US" sz="27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sp>
        <p:nvSpPr>
          <p:cNvPr id="3" name="Text Box 4">
            <a:extLst>
              <a:ext uri="{FF2B5EF4-FFF2-40B4-BE49-F238E27FC236}">
                <a16:creationId xmlns:a16="http://schemas.microsoft.com/office/drawing/2014/main" id="{614AE5B6-4EFF-5D84-5DD6-133A2012D3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832898"/>
            <a:ext cx="7732402" cy="40011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Entendendo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o </a:t>
            </a:r>
            <a:r>
              <a:rPr kumimoji="0" lang="en-US" sz="20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relacionamento</a:t>
            </a:r>
            <a:endParaRPr kumimoji="0" lang="en-US" sz="20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D5EF5ED4-0B51-D46C-1191-DBB4340833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599347"/>
            <a:ext cx="9144000" cy="1944806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8F192B9-5086-7FAE-3D81-0227094D3B61}"/>
              </a:ext>
            </a:extLst>
          </p:cNvPr>
          <p:cNvSpPr txBox="1"/>
          <p:nvPr/>
        </p:nvSpPr>
        <p:spPr>
          <a:xfrm>
            <a:off x="1892001" y="2083764"/>
            <a:ext cx="422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Tem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68995883-270F-B7BC-BD9C-CEA2073E5A2E}"/>
              </a:ext>
            </a:extLst>
          </p:cNvPr>
          <p:cNvSpPr txBox="1"/>
          <p:nvPr/>
        </p:nvSpPr>
        <p:spPr>
          <a:xfrm>
            <a:off x="4412503" y="1902152"/>
            <a:ext cx="63055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Possui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95CBFA18-BE1B-1D78-8A1F-0800C2044D0E}"/>
              </a:ext>
            </a:extLst>
          </p:cNvPr>
          <p:cNvSpPr txBox="1"/>
          <p:nvPr/>
        </p:nvSpPr>
        <p:spPr>
          <a:xfrm>
            <a:off x="6976619" y="2624091"/>
            <a:ext cx="422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Está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4D77E097-E591-69A9-97BC-692F2441CB00}"/>
              </a:ext>
            </a:extLst>
          </p:cNvPr>
          <p:cNvSpPr txBox="1"/>
          <p:nvPr/>
        </p:nvSpPr>
        <p:spPr>
          <a:xfrm>
            <a:off x="1768166" y="2314596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61BD4213-6546-2D02-4071-9B43BCD887E9}"/>
              </a:ext>
            </a:extLst>
          </p:cNvPr>
          <p:cNvSpPr txBox="1"/>
          <p:nvPr/>
        </p:nvSpPr>
        <p:spPr>
          <a:xfrm>
            <a:off x="4288668" y="2132984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DAEC6027-B7C2-DBC4-0A4B-80E77DD1F5D5}"/>
              </a:ext>
            </a:extLst>
          </p:cNvPr>
          <p:cNvSpPr txBox="1"/>
          <p:nvPr/>
        </p:nvSpPr>
        <p:spPr>
          <a:xfrm>
            <a:off x="7234210" y="1909846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33FAA63C-D344-2242-EF91-3118D2927BDB}"/>
              </a:ext>
            </a:extLst>
          </p:cNvPr>
          <p:cNvSpPr txBox="1"/>
          <p:nvPr/>
        </p:nvSpPr>
        <p:spPr>
          <a:xfrm>
            <a:off x="6976619" y="2456334"/>
            <a:ext cx="123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E805AD-F098-DEAA-AD4E-70E56B89C45D}"/>
              </a:ext>
            </a:extLst>
          </p:cNvPr>
          <p:cNvSpPr txBox="1"/>
          <p:nvPr/>
        </p:nvSpPr>
        <p:spPr>
          <a:xfrm>
            <a:off x="4848921" y="2199180"/>
            <a:ext cx="123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F32C7D7B-FFB4-3877-DBFB-6F80E378D771}"/>
              </a:ext>
            </a:extLst>
          </p:cNvPr>
          <p:cNvSpPr txBox="1"/>
          <p:nvPr/>
        </p:nvSpPr>
        <p:spPr>
          <a:xfrm>
            <a:off x="2376481" y="2314596"/>
            <a:ext cx="123835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56CA0D1-8C75-653E-7008-54A32D5143FE}"/>
              </a:ext>
            </a:extLst>
          </p:cNvPr>
          <p:cNvSpPr txBox="1"/>
          <p:nvPr/>
        </p:nvSpPr>
        <p:spPr>
          <a:xfrm>
            <a:off x="97525" y="3774985"/>
            <a:ext cx="8629956" cy="7046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Crie o banco </a:t>
            </a:r>
            <a:r>
              <a:rPr lang="pt-BR" sz="1600" b="1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curso_treinarecife</a:t>
            </a:r>
            <a:endParaRPr lang="pt-BR" sz="1600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Importe a estrutura deste banco a partir do script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3 - </a:t>
            </a:r>
            <a:r>
              <a:rPr lang="pt-BR" sz="1600" b="1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curso_treinarecife.sql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</a:t>
            </a:r>
            <a:endParaRPr lang="pt-BR" sz="1600" dirty="0"/>
          </a:p>
        </p:txBody>
      </p:sp>
    </p:spTree>
    <p:extLst>
      <p:ext uri="{BB962C8B-B14F-4D97-AF65-F5344CB8AC3E}">
        <p14:creationId xmlns:p14="http://schemas.microsoft.com/office/powerpoint/2010/main" val="3627087507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9" y="108313"/>
            <a:ext cx="5017062" cy="8685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Ex40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alunos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o nome, data de nascimento e a idade dos alunos com idade igual a do aluno mais velho cadastrado;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74005" y="1782891"/>
            <a:ext cx="5963828" cy="13849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b="1" dirty="0" err="1">
                <a:latin typeface="Consolas" panose="020B0609020204030204" pitchFamily="49" charset="0"/>
              </a:rPr>
              <a:t>select</a:t>
            </a:r>
            <a:r>
              <a:rPr lang="pt-BR" dirty="0">
                <a:latin typeface="Consolas" panose="020B0609020204030204" pitchFamily="49" charset="0"/>
              </a:rPr>
              <a:t>  nome, </a:t>
            </a:r>
            <a:r>
              <a:rPr lang="pt-BR" dirty="0" err="1">
                <a:latin typeface="Consolas" panose="020B0609020204030204" pitchFamily="49" charset="0"/>
              </a:rPr>
              <a:t>data_nascimento</a:t>
            </a:r>
            <a:r>
              <a:rPr lang="pt-BR" dirty="0">
                <a:latin typeface="Consolas" panose="020B0609020204030204" pitchFamily="49" charset="0"/>
              </a:rPr>
              <a:t>, </a:t>
            </a:r>
          </a:p>
          <a:p>
            <a:r>
              <a:rPr lang="pt-BR" dirty="0">
                <a:latin typeface="Consolas" panose="020B0609020204030204" pitchFamily="49" charset="0"/>
              </a:rPr>
              <a:t>       (</a:t>
            </a:r>
            <a:r>
              <a:rPr lang="pt-BR" dirty="0" err="1">
                <a:latin typeface="Consolas" panose="020B0609020204030204" pitchFamily="49" charset="0"/>
              </a:rPr>
              <a:t>year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Current_Date</a:t>
            </a:r>
            <a:r>
              <a:rPr lang="pt-BR" dirty="0">
                <a:latin typeface="Consolas" panose="020B0609020204030204" pitchFamily="49" charset="0"/>
              </a:rPr>
              <a:t>) - </a:t>
            </a:r>
            <a:r>
              <a:rPr lang="pt-BR" dirty="0" err="1">
                <a:latin typeface="Consolas" panose="020B0609020204030204" pitchFamily="49" charset="0"/>
              </a:rPr>
              <a:t>year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data_nascimento</a:t>
            </a:r>
            <a:r>
              <a:rPr lang="pt-BR" dirty="0">
                <a:latin typeface="Consolas" panose="020B0609020204030204" pitchFamily="49" charset="0"/>
              </a:rPr>
              <a:t>)) idade</a:t>
            </a:r>
          </a:p>
          <a:p>
            <a:r>
              <a:rPr lang="pt-BR" b="1" dirty="0" err="1">
                <a:latin typeface="Consolas" panose="020B0609020204030204" pitchFamily="49" charset="0"/>
              </a:rPr>
              <a:t>from</a:t>
            </a:r>
            <a:r>
              <a:rPr lang="pt-BR" dirty="0">
                <a:latin typeface="Consolas" panose="020B0609020204030204" pitchFamily="49" charset="0"/>
              </a:rPr>
              <a:t> alunos</a:t>
            </a:r>
          </a:p>
          <a:p>
            <a:r>
              <a:rPr lang="pt-BR" b="1" dirty="0" err="1">
                <a:latin typeface="Consolas" panose="020B0609020204030204" pitchFamily="49" charset="0"/>
              </a:rPr>
              <a:t>where</a:t>
            </a:r>
            <a:r>
              <a:rPr lang="pt-BR" dirty="0">
                <a:latin typeface="Consolas" panose="020B0609020204030204" pitchFamily="49" charset="0"/>
              </a:rPr>
              <a:t> (</a:t>
            </a:r>
            <a:r>
              <a:rPr lang="pt-BR" dirty="0" err="1">
                <a:latin typeface="Consolas" panose="020B0609020204030204" pitchFamily="49" charset="0"/>
              </a:rPr>
              <a:t>year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Current_Date</a:t>
            </a:r>
            <a:r>
              <a:rPr lang="pt-BR" dirty="0">
                <a:latin typeface="Consolas" panose="020B0609020204030204" pitchFamily="49" charset="0"/>
              </a:rPr>
              <a:t>) - </a:t>
            </a:r>
            <a:r>
              <a:rPr lang="pt-BR" dirty="0" err="1">
                <a:latin typeface="Consolas" panose="020B0609020204030204" pitchFamily="49" charset="0"/>
              </a:rPr>
              <a:t>year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data_nascimento</a:t>
            </a:r>
            <a:r>
              <a:rPr lang="pt-BR" dirty="0">
                <a:latin typeface="Consolas" panose="020B0609020204030204" pitchFamily="49" charset="0"/>
              </a:rPr>
              <a:t>)) = </a:t>
            </a:r>
          </a:p>
          <a:p>
            <a:pPr defTabSz="898525">
              <a:tabLst>
                <a:tab pos="266700" algn="l"/>
              </a:tabLst>
            </a:pPr>
            <a:r>
              <a:rPr lang="pt-BR" dirty="0">
                <a:latin typeface="Consolas" panose="020B0609020204030204" pitchFamily="49" charset="0"/>
              </a:rPr>
              <a:t>  (</a:t>
            </a:r>
            <a:r>
              <a:rPr lang="pt-BR" b="1" dirty="0" err="1">
                <a:latin typeface="Consolas" panose="020B0609020204030204" pitchFamily="49" charset="0"/>
              </a:rPr>
              <a:t>Select</a:t>
            </a:r>
            <a:r>
              <a:rPr lang="pt-BR" dirty="0">
                <a:latin typeface="Consolas" panose="020B0609020204030204" pitchFamily="49" charset="0"/>
              </a:rPr>
              <a:t> </a:t>
            </a:r>
            <a:r>
              <a:rPr lang="pt-BR" b="1" dirty="0" err="1">
                <a:latin typeface="Consolas" panose="020B0609020204030204" pitchFamily="49" charset="0"/>
              </a:rPr>
              <a:t>max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year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Current_Date</a:t>
            </a:r>
            <a:r>
              <a:rPr lang="pt-BR" dirty="0">
                <a:latin typeface="Consolas" panose="020B0609020204030204" pitchFamily="49" charset="0"/>
              </a:rPr>
              <a:t>) - </a:t>
            </a:r>
            <a:r>
              <a:rPr lang="pt-BR" dirty="0" err="1">
                <a:latin typeface="Consolas" panose="020B0609020204030204" pitchFamily="49" charset="0"/>
              </a:rPr>
              <a:t>year</a:t>
            </a:r>
            <a:r>
              <a:rPr lang="pt-BR" dirty="0">
                <a:latin typeface="Consolas" panose="020B0609020204030204" pitchFamily="49" charset="0"/>
              </a:rPr>
              <a:t>(</a:t>
            </a:r>
            <a:r>
              <a:rPr lang="pt-BR" dirty="0" err="1">
                <a:latin typeface="Consolas" panose="020B0609020204030204" pitchFamily="49" charset="0"/>
              </a:rPr>
              <a:t>data_nascimento</a:t>
            </a:r>
            <a:r>
              <a:rPr lang="pt-BR" dirty="0">
                <a:latin typeface="Consolas" panose="020B0609020204030204" pitchFamily="49" charset="0"/>
              </a:rPr>
              <a:t>)) </a:t>
            </a:r>
          </a:p>
          <a:p>
            <a:pPr defTabSz="898525">
              <a:tabLst>
                <a:tab pos="266700" algn="l"/>
              </a:tabLst>
            </a:pPr>
            <a:r>
              <a:rPr lang="pt-BR" b="1" dirty="0">
                <a:latin typeface="Consolas" panose="020B0609020204030204" pitchFamily="49" charset="0"/>
              </a:rPr>
              <a:t>   </a:t>
            </a:r>
            <a:r>
              <a:rPr lang="pt-BR" b="1" dirty="0" err="1">
                <a:latin typeface="Consolas" panose="020B0609020204030204" pitchFamily="49" charset="0"/>
              </a:rPr>
              <a:t>from</a:t>
            </a:r>
            <a:r>
              <a:rPr lang="pt-BR" dirty="0">
                <a:latin typeface="Consolas" panose="020B0609020204030204" pitchFamily="49" charset="0"/>
              </a:rPr>
              <a:t> alunos);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72551BB-B045-F8B4-5E14-707D13403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29133" y="208156"/>
            <a:ext cx="2878102" cy="4230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38859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8" y="67852"/>
            <a:ext cx="5865149" cy="202504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Ex41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turmas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a data de início formatada DD/MM/AAA, o id da turma, o valor da turma, data de término formatada DD/MM/AAAA 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cursos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o nome do curso, ordene pela data de início; 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Exiba: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Data Inicio – Curso – Turma – Valor – Data Término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;</a:t>
            </a:r>
            <a:endParaRPr lang="pt-BR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113729" y="2092894"/>
            <a:ext cx="6413257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date_format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t.data_inicio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, '%d/%m/%Y') inicio, </a:t>
            </a:r>
          </a:p>
          <a:p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c.nome_curso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curso, </a:t>
            </a:r>
          </a:p>
          <a:p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t.id_turma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turma , </a:t>
            </a:r>
            <a:r>
              <a:rPr 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t.valor_turma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valor,</a:t>
            </a:r>
          </a:p>
          <a:p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date_format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t.data_termino,'%d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/%m/%Y') termino</a:t>
            </a:r>
          </a:p>
          <a:p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turmas t 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cursos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c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t.id_curso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tx1"/>
                </a:solidFill>
                <a:latin typeface="Consolas" panose="020B0609020204030204" pitchFamily="49" charset="0"/>
              </a:rPr>
              <a:t>c.id_curso</a:t>
            </a:r>
            <a:endParaRPr lang="pt-BR" sz="16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order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by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1</a:t>
            </a:r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1E1ABD65-5820-8DF7-73DF-C121B3676C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90537" y="-1"/>
            <a:ext cx="2540991" cy="474298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8130870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8" y="108313"/>
            <a:ext cx="8197231" cy="123463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Ex42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turmas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a </a:t>
            </a:r>
            <a:r>
              <a:rPr lang="pt-BR" sz="16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qtd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, o valor médio dos cursos e  o ano da data início das turmas que foram realizados durante os anos de 2021 e 2022 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cursos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o nome do curso, ordene pelo nome do curso. </a:t>
            </a:r>
          </a:p>
          <a:p>
            <a:pPr lvl="0" algn="just">
              <a:lnSpc>
                <a:spcPct val="107000"/>
              </a:lnSpc>
              <a:spcAft>
                <a:spcPts val="800"/>
              </a:spcAft>
            </a:pP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Exiba: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Curso, </a:t>
            </a:r>
            <a:r>
              <a:rPr lang="pt-BR" sz="1600" b="1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Qtd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Turmas, Valor Médio e o Ano ordenado por curso;</a:t>
            </a:r>
            <a:endParaRPr lang="pt-BR" b="1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" name="Imagem 3" descr="Interface gráfica do usuário, Tabela&#10;&#10;Descrição gerada automaticamente">
            <a:extLst>
              <a:ext uri="{FF2B5EF4-FFF2-40B4-BE49-F238E27FC236}">
                <a16:creationId xmlns:a16="http://schemas.microsoft.com/office/drawing/2014/main" id="{C574270F-6669-9274-F4C1-59A52D1C7E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5759" y="1363895"/>
            <a:ext cx="3806665" cy="135595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141292" y="2843393"/>
            <a:ext cx="8861415" cy="18158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Curso,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Turma, </a:t>
            </a:r>
          </a:p>
          <a:p>
            <a:r>
              <a:rPr lang="pt-BR" sz="16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t.valor_turma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Média_Valor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t.data_inicio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Ano</a:t>
            </a: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turmas t </a:t>
            </a:r>
          </a:p>
          <a:p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cursos c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t.id_curso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c.id_curso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year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t.data_inicio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 (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2021,2022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</a:t>
            </a:r>
            <a:endParaRPr lang="pt-BR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473303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>
            <a:extLst>
              <a:ext uri="{FF2B5EF4-FFF2-40B4-BE49-F238E27FC236}">
                <a16:creationId xmlns:a16="http://schemas.microsoft.com/office/drawing/2014/main" id="{87960088-159D-49AB-842B-E8127F92C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147" y="810744"/>
            <a:ext cx="5712590" cy="128509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sz="2000" b="1" dirty="0"/>
              <a:t>Índices</a:t>
            </a:r>
          </a:p>
          <a:p>
            <a:r>
              <a:rPr lang="pt-BR" sz="1800" dirty="0"/>
              <a:t>Estruturas que gerenciam a ordenação dos valores dos campos informados para melhorar a velocidade de acesso às linhas de dados.</a:t>
            </a:r>
          </a:p>
          <a:p>
            <a:endParaRPr lang="pt-BR" sz="1800" b="1" dirty="0"/>
          </a:p>
          <a:p>
            <a:endParaRPr lang="pt-BR" sz="1800" dirty="0"/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id="{5CACB99D-6C7E-4FA6-B207-19058B858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82720" y="44423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Conceitos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39B0C8-F6A8-3389-8D8D-64AE7B8DC5B0}"/>
              </a:ext>
            </a:extLst>
          </p:cNvPr>
          <p:cNvSpPr txBox="1"/>
          <p:nvPr/>
        </p:nvSpPr>
        <p:spPr>
          <a:xfrm>
            <a:off x="6505996" y="323548"/>
            <a:ext cx="210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F38CB2A-5666-F9E1-1361-C683CA00A7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86" y="2354328"/>
            <a:ext cx="4158712" cy="17780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781916-C93B-DFBC-895B-832BF10003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3433" y="1598557"/>
            <a:ext cx="2443204" cy="1644771"/>
          </a:xfrm>
          <a:prstGeom prst="rect">
            <a:avLst/>
          </a:prstGeom>
        </p:spPr>
      </p:pic>
      <p:cxnSp>
        <p:nvCxnSpPr>
          <p:cNvPr id="8" name="Conector: Angulado 7">
            <a:extLst>
              <a:ext uri="{FF2B5EF4-FFF2-40B4-BE49-F238E27FC236}">
                <a16:creationId xmlns:a16="http://schemas.microsoft.com/office/drawing/2014/main" id="{7A31C3D2-D8FE-17E3-FEEE-CF87DF2C1EA0}"/>
              </a:ext>
            </a:extLst>
          </p:cNvPr>
          <p:cNvCxnSpPr>
            <a:cxnSpLocks/>
            <a:stCxn id="3" idx="3"/>
            <a:endCxn id="5" idx="1"/>
          </p:cNvCxnSpPr>
          <p:nvPr/>
        </p:nvCxnSpPr>
        <p:spPr>
          <a:xfrm flipV="1">
            <a:off x="4550798" y="2420943"/>
            <a:ext cx="1502635" cy="822385"/>
          </a:xfrm>
          <a:prstGeom prst="bentConnector3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9781520"/>
      </p:ext>
    </p:extLst>
  </p:cSld>
  <p:clrMapOvr>
    <a:masterClrMapping/>
  </p:clrMapOvr>
  <p:transition spd="slow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8" y="108313"/>
            <a:ext cx="8059667" cy="8685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Ex43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turma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o id da turma,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curso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o nome do curso,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</a:t>
            </a:r>
            <a:r>
              <a:rPr lang="pt-BR" sz="1600" b="1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alunosturma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a quantidade de alunos, ordene pelo o id da turma e pelo o nome do curso.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3204445" y="1086878"/>
            <a:ext cx="5834359" cy="230832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Turma,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Curso, 	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alt.id_aluno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Qtd_Alunos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turmas t </a:t>
            </a:r>
          </a:p>
          <a:p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cursos c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t.id_curso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c.id_curso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alunosturma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  	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alt.id_turma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Turma, Curso;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DBAD33-EDA5-A1F8-CEF6-B0A29AAC62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705" y="1086878"/>
            <a:ext cx="2940209" cy="311288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6227288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8" y="108313"/>
            <a:ext cx="8059667" cy="11649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Ex44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Gere uma listagem de frequência das turmas dos cursos cujo nome seja Banco de Dados e apresente as seguintes informações:  id da turma, nome do curso e o nome do aluno, ordenado por id turma, nome do curso e nome de alunos;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3140488" y="1273247"/>
            <a:ext cx="5834359" cy="280076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	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Turma,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Curso, 	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a.nome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Nome_Aluno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turmas t</a:t>
            </a:r>
          </a:p>
          <a:p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cursos c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t.id_curso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c.id_curso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alunosturma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alt.id_turma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alunos a </a:t>
            </a:r>
          </a:p>
          <a:p>
            <a:r>
              <a:rPr lang="pt-BR" sz="16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alt.id_aluno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a.id_aluno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'Banco de Dados'</a:t>
            </a:r>
          </a:p>
          <a:p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16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1,2,3</a:t>
            </a:r>
            <a:r>
              <a:rPr lang="pt-BR" sz="16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16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6AFF8B6-37E2-D5DE-9C06-F191761AAC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2394" y="1239918"/>
            <a:ext cx="2724530" cy="2867425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9C3C0947-5D55-1431-DCF1-4D769CD9AB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394" y="4324236"/>
            <a:ext cx="2715004" cy="819264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4646856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8" y="164957"/>
            <a:ext cx="8059667" cy="605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Ex45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alunos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o nome, a data de nascimento e o sexo de todos os alunos que não estão em nenhuma turma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3050696" y="903191"/>
            <a:ext cx="5834359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a.nome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nome,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a.data_nascimento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Dt_Nascimento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	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a.sexo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sexo,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alt.id_turma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turma</a:t>
            </a: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alunos a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alunosTurma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a.id_aluno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alt.id_aluno</a:t>
            </a:r>
            <a:endParaRPr lang="pt-BR" sz="2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alt.id_turma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null</a:t>
            </a:r>
            <a:endParaRPr lang="pt-BR" sz="2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order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nome;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A5A81E6-DC32-650F-B965-927281750D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3" y="841572"/>
            <a:ext cx="2866733" cy="325400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6BDF98E-1501-2C7C-D380-E4DEF9303D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13" y="4301928"/>
            <a:ext cx="2866733" cy="80021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B65B505B-5744-D3C7-96A1-91401DA5E794}"/>
              </a:ext>
            </a:extLst>
          </p:cNvPr>
          <p:cNvSpPr txBox="1"/>
          <p:nvPr/>
        </p:nvSpPr>
        <p:spPr>
          <a:xfrm>
            <a:off x="3139710" y="4301928"/>
            <a:ext cx="461246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b="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140 linhas</a:t>
            </a:r>
            <a:endParaRPr lang="pt-BR" dirty="0"/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51D1030C-4F29-2F52-05FE-DC76DEE16A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18462" y="3616897"/>
            <a:ext cx="1069794" cy="745842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7D7D5365-89F3-5B4D-D300-DBB16A6259FB}"/>
              </a:ext>
            </a:extLst>
          </p:cNvPr>
          <p:cNvSpPr txBox="1"/>
          <p:nvPr/>
        </p:nvSpPr>
        <p:spPr>
          <a:xfrm>
            <a:off x="5056722" y="4362739"/>
            <a:ext cx="2263068" cy="26161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pt-BR" sz="1100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a</a:t>
            </a:r>
            <a:r>
              <a:rPr lang="pt-BR" sz="11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lunos   </a:t>
            </a:r>
            <a:r>
              <a:rPr lang="pt-BR" sz="1100" dirty="0" err="1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a</a:t>
            </a:r>
            <a:r>
              <a:rPr lang="pt-BR" sz="11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lunos</a:t>
            </a:r>
            <a:r>
              <a:rPr lang="pt-BR" sz="1100" dirty="0" err="1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turma</a:t>
            </a:r>
            <a:endParaRPr lang="pt-BR" sz="1100" dirty="0"/>
          </a:p>
        </p:txBody>
      </p:sp>
    </p:spTree>
    <p:extLst>
      <p:ext uri="{BB962C8B-B14F-4D97-AF65-F5344CB8AC3E}">
        <p14:creationId xmlns:p14="http://schemas.microsoft.com/office/powerpoint/2010/main" val="86573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8" y="189233"/>
            <a:ext cx="8059667" cy="605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Ex46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cursos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o nome dos cursos que não possuem nenhuma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turma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associada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2961684" y="725166"/>
            <a:ext cx="5834359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Curso,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 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turma</a:t>
            </a: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cursos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 </a:t>
            </a:r>
            <a:r>
              <a:rPr lang="pt-B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left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turmas 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c.id_curso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t.id_curso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2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3290AE7-F232-6901-B236-739612F1A4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4628" y="903191"/>
            <a:ext cx="2407664" cy="1912837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8CF9B3AA-1818-09AF-84A9-C3ABC92E2368}"/>
              </a:ext>
            </a:extLst>
          </p:cNvPr>
          <p:cNvSpPr txBox="1"/>
          <p:nvPr/>
        </p:nvSpPr>
        <p:spPr>
          <a:xfrm>
            <a:off x="2945500" y="2759384"/>
            <a:ext cx="5834359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Curso,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 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turma</a:t>
            </a: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turmas t </a:t>
            </a:r>
            <a:r>
              <a:rPr lang="pt-BR" sz="2000" b="1" dirty="0" err="1"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right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>
                <a:solidFill>
                  <a:srgbClr val="FF0000"/>
                </a:solidFill>
                <a:latin typeface="Consolas" panose="020B0609020204030204" pitchFamily="49" charset="0"/>
              </a:rPr>
              <a:t>cursos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c</a:t>
            </a:r>
            <a:endParaRPr lang="pt-BR" sz="2000" b="1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c.id_curso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t.id_curso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is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null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2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E9FFA34-ECEC-18DA-D528-DCB498422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62" y="3034347"/>
            <a:ext cx="1540623" cy="1074096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33B6999A-901C-0EBB-F989-8858CA327354}"/>
              </a:ext>
            </a:extLst>
          </p:cNvPr>
          <p:cNvSpPr txBox="1"/>
          <p:nvPr/>
        </p:nvSpPr>
        <p:spPr>
          <a:xfrm>
            <a:off x="557262" y="4082823"/>
            <a:ext cx="163116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Curso   Turmas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7718469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2" grpId="0" animBg="1"/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8" y="173049"/>
            <a:ext cx="8059667" cy="605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Ex47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turmas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o valor médio da turma por curso (liste o nome do curso, valor médio) 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3215501" y="970973"/>
            <a:ext cx="5834359" cy="193899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Curso, 	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t.valor_turma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Média_Valor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turmas t</a:t>
            </a:r>
          </a:p>
          <a:p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cursos c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c.id_curso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2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10" name="Imagem 9">
            <a:extLst>
              <a:ext uri="{FF2B5EF4-FFF2-40B4-BE49-F238E27FC236}">
                <a16:creationId xmlns:a16="http://schemas.microsoft.com/office/drawing/2014/main" id="{5C827FD1-DFD0-2016-2998-D2D621C12D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4140" y="970973"/>
            <a:ext cx="2956556" cy="294037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4883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8" y="173049"/>
            <a:ext cx="8059667" cy="8685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Ex48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turmas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o valor médio da turma por curso (nome do curso, valor médio), liste apenas aquelas com valor médio superior a R$500,00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3050696" y="1148997"/>
            <a:ext cx="5834359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Curso, 	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t.valor_turma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Média_Valor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turmas t</a:t>
            </a:r>
          </a:p>
          <a:p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cursos c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c.id_curso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having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avg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t.valor_turma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&gt; 500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;</a:t>
            </a:r>
            <a:endParaRPr lang="pt-BR" sz="2000" b="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71B4DE5F-3A63-CB91-5524-F7F204B98C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5" y="1214676"/>
            <a:ext cx="2257740" cy="141942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48007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25388" y="173049"/>
            <a:ext cx="8059667" cy="60510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6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Ex49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turmas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o id da turma,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da tabela cursos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o nome do curso e da </a:t>
            </a:r>
            <a:r>
              <a:rPr lang="pt-BR" sz="16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 alunos</a:t>
            </a:r>
            <a:r>
              <a:rPr lang="pt-BR" sz="16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a quantidade de alunos do sexo masculino</a:t>
            </a:r>
            <a:endParaRPr lang="pt-BR" sz="16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3050696" y="778151"/>
            <a:ext cx="5834359" cy="409342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Turma,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Curso,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count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a.id_aluno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)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Qtd_Homens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a.sexo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turmas t </a:t>
            </a:r>
          </a:p>
          <a:p>
            <a:pPr lvl="1"/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cursos c </a:t>
            </a:r>
          </a:p>
          <a:p>
            <a:pPr lvl="1"/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t.id_curso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c.id_curso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alunosturma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  <a:p>
            <a:pPr lvl="1"/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alt.id_turma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alunos a </a:t>
            </a:r>
          </a:p>
          <a:p>
            <a:pPr lvl="1"/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on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alt.id_aluno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a.id_aluno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  <a:p>
            <a:pPr lvl="1"/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where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a.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sexo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= 'm'</a:t>
            </a:r>
          </a:p>
          <a:p>
            <a:pPr lvl="1"/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group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t.id_turma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, </a:t>
            </a:r>
            <a:r>
              <a:rPr lang="pt-BR" sz="2000" dirty="0" err="1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c.nome_curso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		 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a.sexo</a:t>
            </a:r>
            <a:r>
              <a:rPr lang="pt-BR" sz="2000" dirty="0"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 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70890998-E5F0-BEFD-CAF9-964ABA088C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622" y="1030634"/>
            <a:ext cx="2595308" cy="334715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248327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>
            <a:extLst>
              <a:ext uri="{FF2B5EF4-FFF2-40B4-BE49-F238E27FC236}">
                <a16:creationId xmlns:a16="http://schemas.microsoft.com/office/drawing/2014/main" id="{22CBB6C7-528F-E035-150D-BC2099DD1D3C}"/>
              </a:ext>
            </a:extLst>
          </p:cNvPr>
          <p:cNvSpPr txBox="1"/>
          <p:nvPr/>
        </p:nvSpPr>
        <p:spPr>
          <a:xfrm>
            <a:off x="1003412" y="168181"/>
            <a:ext cx="461246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 err="1">
                <a:solidFill>
                  <a:srgbClr val="0070C0"/>
                </a:solidFill>
                <a:latin typeface="Verdana" panose="020B0604030504040204" pitchFamily="34" charset="0"/>
              </a:rPr>
              <a:t>bd_banco</a:t>
            </a:r>
            <a:endParaRPr lang="pt-BR" sz="2400" dirty="0">
              <a:solidFill>
                <a:srgbClr val="0070C0"/>
              </a:solidFill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0025A61D-3478-B6F8-55C9-681342A74951}"/>
              </a:ext>
            </a:extLst>
          </p:cNvPr>
          <p:cNvGrpSpPr/>
          <p:nvPr/>
        </p:nvGrpSpPr>
        <p:grpSpPr>
          <a:xfrm>
            <a:off x="242761" y="727822"/>
            <a:ext cx="8763673" cy="3939720"/>
            <a:chOff x="242761" y="727822"/>
            <a:chExt cx="8763673" cy="3939720"/>
          </a:xfrm>
        </p:grpSpPr>
        <p:pic>
          <p:nvPicPr>
            <p:cNvPr id="3" name="Imagem 2">
              <a:extLst>
                <a:ext uri="{FF2B5EF4-FFF2-40B4-BE49-F238E27FC236}">
                  <a16:creationId xmlns:a16="http://schemas.microsoft.com/office/drawing/2014/main" id="{6DB71E7B-FBD0-3FC0-DF00-882EF039B38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42761" y="727822"/>
              <a:ext cx="8003023" cy="3939720"/>
            </a:xfrm>
            <a:prstGeom prst="rect">
              <a:avLst/>
            </a:prstGeom>
          </p:spPr>
        </p:pic>
        <p:sp>
          <p:nvSpPr>
            <p:cNvPr id="7" name="CaixaDeTexto 6">
              <a:extLst>
                <a:ext uri="{FF2B5EF4-FFF2-40B4-BE49-F238E27FC236}">
                  <a16:creationId xmlns:a16="http://schemas.microsoft.com/office/drawing/2014/main" id="{04A39161-0AE2-0C54-3FCA-82CB104C2DC2}"/>
                </a:ext>
              </a:extLst>
            </p:cNvPr>
            <p:cNvSpPr txBox="1"/>
            <p:nvPr/>
          </p:nvSpPr>
          <p:spPr>
            <a:xfrm>
              <a:off x="7978746" y="2328710"/>
              <a:ext cx="10276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p</a:t>
              </a:r>
              <a:r>
                <a:rPr lang="pt-BR" sz="1400" b="1" dirty="0">
                  <a:solidFill>
                    <a:srgbClr val="00000A"/>
                  </a:solidFill>
                  <a:effectLst/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ossui</a:t>
              </a:r>
              <a:endParaRPr lang="pt-BR" dirty="0"/>
            </a:p>
          </p:txBody>
        </p:sp>
        <p:sp>
          <p:nvSpPr>
            <p:cNvPr id="8" name="CaixaDeTexto 7">
              <a:extLst>
                <a:ext uri="{FF2B5EF4-FFF2-40B4-BE49-F238E27FC236}">
                  <a16:creationId xmlns:a16="http://schemas.microsoft.com/office/drawing/2014/main" id="{8662C119-9C9B-6B93-591B-2888AC5B8429}"/>
                </a:ext>
              </a:extLst>
            </p:cNvPr>
            <p:cNvSpPr txBox="1"/>
            <p:nvPr/>
          </p:nvSpPr>
          <p:spPr>
            <a:xfrm>
              <a:off x="4117497" y="1566710"/>
              <a:ext cx="10276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solicita</a:t>
              </a:r>
              <a:endParaRPr lang="pt-BR" dirty="0"/>
            </a:p>
          </p:txBody>
        </p:sp>
        <p:sp>
          <p:nvSpPr>
            <p:cNvPr id="9" name="CaixaDeTexto 8">
              <a:extLst>
                <a:ext uri="{FF2B5EF4-FFF2-40B4-BE49-F238E27FC236}">
                  <a16:creationId xmlns:a16="http://schemas.microsoft.com/office/drawing/2014/main" id="{4041E8A9-9122-C86F-B992-0581740C8DAB}"/>
                </a:ext>
              </a:extLst>
            </p:cNvPr>
            <p:cNvSpPr txBox="1"/>
            <p:nvPr/>
          </p:nvSpPr>
          <p:spPr>
            <a:xfrm>
              <a:off x="3623882" y="3468338"/>
              <a:ext cx="10276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tem</a:t>
              </a:r>
              <a:endParaRPr lang="pt-BR" dirty="0"/>
            </a:p>
          </p:txBody>
        </p:sp>
        <p:sp>
          <p:nvSpPr>
            <p:cNvPr id="10" name="CaixaDeTexto 9">
              <a:extLst>
                <a:ext uri="{FF2B5EF4-FFF2-40B4-BE49-F238E27FC236}">
                  <a16:creationId xmlns:a16="http://schemas.microsoft.com/office/drawing/2014/main" id="{A461D6C9-5502-6693-7F78-40FC7D493471}"/>
                </a:ext>
              </a:extLst>
            </p:cNvPr>
            <p:cNvSpPr txBox="1"/>
            <p:nvPr/>
          </p:nvSpPr>
          <p:spPr>
            <a:xfrm>
              <a:off x="775486" y="2543793"/>
              <a:ext cx="102768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fornece</a:t>
              </a:r>
              <a:endParaRPr lang="pt-BR" dirty="0"/>
            </a:p>
          </p:txBody>
        </p:sp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1533CD4A-B015-3786-D433-BE921018BB9E}"/>
                </a:ext>
              </a:extLst>
            </p:cNvPr>
            <p:cNvSpPr txBox="1"/>
            <p:nvPr/>
          </p:nvSpPr>
          <p:spPr>
            <a:xfrm>
              <a:off x="7978746" y="1220489"/>
              <a:ext cx="341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1</a:t>
              </a:r>
              <a:endParaRPr lang="pt-BR" dirty="0"/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CFB7F97-1C03-8E41-3A10-57644D07AB2C}"/>
                </a:ext>
              </a:extLst>
            </p:cNvPr>
            <p:cNvSpPr txBox="1"/>
            <p:nvPr/>
          </p:nvSpPr>
          <p:spPr>
            <a:xfrm>
              <a:off x="7904569" y="3468338"/>
              <a:ext cx="341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</a:rPr>
                <a:t>n</a:t>
              </a:r>
              <a:endParaRPr lang="pt-BR" dirty="0"/>
            </a:p>
          </p:txBody>
        </p:sp>
        <p:sp>
          <p:nvSpPr>
            <p:cNvPr id="13" name="CaixaDeTexto 12">
              <a:extLst>
                <a:ext uri="{FF2B5EF4-FFF2-40B4-BE49-F238E27FC236}">
                  <a16:creationId xmlns:a16="http://schemas.microsoft.com/office/drawing/2014/main" id="{D3DF3A5B-E210-31F5-F9C0-E131736B36B7}"/>
                </a:ext>
              </a:extLst>
            </p:cNvPr>
            <p:cNvSpPr txBox="1"/>
            <p:nvPr/>
          </p:nvSpPr>
          <p:spPr>
            <a:xfrm>
              <a:off x="5184294" y="1258933"/>
              <a:ext cx="341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1</a:t>
              </a:r>
              <a:endParaRPr lang="pt-BR" dirty="0"/>
            </a:p>
          </p:txBody>
        </p:sp>
        <p:sp>
          <p:nvSpPr>
            <p:cNvPr id="14" name="CaixaDeTexto 13">
              <a:extLst>
                <a:ext uri="{FF2B5EF4-FFF2-40B4-BE49-F238E27FC236}">
                  <a16:creationId xmlns:a16="http://schemas.microsoft.com/office/drawing/2014/main" id="{97EE3F74-1191-FC03-611C-9BED52D38DAF}"/>
                </a:ext>
              </a:extLst>
            </p:cNvPr>
            <p:cNvSpPr txBox="1"/>
            <p:nvPr/>
          </p:nvSpPr>
          <p:spPr>
            <a:xfrm>
              <a:off x="3796511" y="1209945"/>
              <a:ext cx="341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</a:rPr>
                <a:t>n</a:t>
              </a:r>
              <a:endParaRPr lang="pt-BR" dirty="0"/>
            </a:p>
          </p:txBody>
        </p:sp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4C39F9F0-A15F-0295-B8A8-08506546343F}"/>
                </a:ext>
              </a:extLst>
            </p:cNvPr>
            <p:cNvSpPr txBox="1"/>
            <p:nvPr/>
          </p:nvSpPr>
          <p:spPr>
            <a:xfrm>
              <a:off x="242761" y="3379713"/>
              <a:ext cx="341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1</a:t>
              </a:r>
              <a:endParaRPr lang="pt-BR" dirty="0"/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0AF76F9-BFE3-6799-12B0-F88D2320E03B}"/>
                </a:ext>
              </a:extLst>
            </p:cNvPr>
            <p:cNvSpPr txBox="1"/>
            <p:nvPr/>
          </p:nvSpPr>
          <p:spPr>
            <a:xfrm>
              <a:off x="604878" y="1566709"/>
              <a:ext cx="341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n</a:t>
              </a:r>
              <a:endParaRPr lang="pt-BR" dirty="0"/>
            </a:p>
          </p:txBody>
        </p:sp>
        <p:sp>
          <p:nvSpPr>
            <p:cNvPr id="17" name="CaixaDeTexto 16">
              <a:extLst>
                <a:ext uri="{FF2B5EF4-FFF2-40B4-BE49-F238E27FC236}">
                  <a16:creationId xmlns:a16="http://schemas.microsoft.com/office/drawing/2014/main" id="{DA01DF87-E089-51B1-7D74-648D4241B6F6}"/>
                </a:ext>
              </a:extLst>
            </p:cNvPr>
            <p:cNvSpPr txBox="1"/>
            <p:nvPr/>
          </p:nvSpPr>
          <p:spPr>
            <a:xfrm>
              <a:off x="2985281" y="3468337"/>
              <a:ext cx="341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  <a:ea typeface="Calibri" panose="020F0502020204030204" pitchFamily="34" charset="0"/>
                  <a:cs typeface="FreeSerif"/>
                </a:rPr>
                <a:t>1</a:t>
              </a:r>
              <a:endParaRPr lang="pt-BR" dirty="0"/>
            </a:p>
          </p:txBody>
        </p:sp>
        <p:sp>
          <p:nvSpPr>
            <p:cNvPr id="18" name="CaixaDeTexto 17">
              <a:extLst>
                <a:ext uri="{FF2B5EF4-FFF2-40B4-BE49-F238E27FC236}">
                  <a16:creationId xmlns:a16="http://schemas.microsoft.com/office/drawing/2014/main" id="{696E8623-4EC2-BC2A-91AD-EFB2CEB635E9}"/>
                </a:ext>
              </a:extLst>
            </p:cNvPr>
            <p:cNvSpPr txBox="1"/>
            <p:nvPr/>
          </p:nvSpPr>
          <p:spPr>
            <a:xfrm>
              <a:off x="5013686" y="3622225"/>
              <a:ext cx="34121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b="1" dirty="0">
                  <a:solidFill>
                    <a:srgbClr val="00000A"/>
                  </a:solidFill>
                  <a:latin typeface="Verdana" panose="020B0604030504040204" pitchFamily="34" charset="0"/>
                </a:rPr>
                <a:t>n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336664375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938676" y="89719"/>
            <a:ext cx="8059667" cy="9655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Ex50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Quais os nomes dos clientes com a mesma profissão que o cliente que possui 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cod_cliente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= 4. (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cod_cliente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, nome do cliente, profissão);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4288780" y="1055240"/>
            <a:ext cx="4596275" cy="255454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      cliente, 	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profissao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WHERE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profissao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(SELECT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profissao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FROM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WHERE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=4);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1AD5CE4-6D2C-D487-71F4-DD02FE1700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12" y="1469831"/>
            <a:ext cx="4026001" cy="157970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120457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82032" y="186117"/>
            <a:ext cx="8059667" cy="99847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Ex51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tabela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cliente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a quantidade de clientes por localidade e profissão (localidade, profissão, 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Qtd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</a:t>
            </a:r>
            <a:r>
              <a:rPr lang="pt-BR" sz="20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Clientes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deste Banco;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4184702" y="1288490"/>
            <a:ext cx="4596275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localidade,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profissao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(*) '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Qtd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Clientes' </a:t>
            </a: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group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localidade,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profissao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52C8BF1-1B3B-6D24-320E-6D29523906A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834" y="1262125"/>
            <a:ext cx="3982006" cy="3315163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412880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275" name="Rectangle 3">
            <a:extLst>
              <a:ext uri="{FF2B5EF4-FFF2-40B4-BE49-F238E27FC236}">
                <a16:creationId xmlns:a16="http://schemas.microsoft.com/office/drawing/2014/main" id="{87960088-159D-49AB-842B-E8127F92C9B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9925" y="1469382"/>
            <a:ext cx="2600722" cy="246505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sz="2000" dirty="0"/>
              <a:t>É uma linguagem estruturada que permite criar, manipular, consultar as informações armazenadas em um bando de dados</a:t>
            </a:r>
          </a:p>
        </p:txBody>
      </p:sp>
      <p:sp>
        <p:nvSpPr>
          <p:cNvPr id="18435" name="Text Box 4">
            <a:extLst>
              <a:ext uri="{FF2B5EF4-FFF2-40B4-BE49-F238E27FC236}">
                <a16:creationId xmlns:a16="http://schemas.microsoft.com/office/drawing/2014/main" id="{5CACB99D-6C7E-4FA6-B207-19058B8581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77524" y="111205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Conceitos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6139B0C8-F6A8-3389-8D8D-64AE7B8DC5B0}"/>
              </a:ext>
            </a:extLst>
          </p:cNvPr>
          <p:cNvSpPr txBox="1"/>
          <p:nvPr/>
        </p:nvSpPr>
        <p:spPr>
          <a:xfrm>
            <a:off x="6505996" y="323548"/>
            <a:ext cx="21039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800" b="1" dirty="0">
                <a:solidFill>
                  <a:schemeClr val="bg1"/>
                </a:solidFill>
              </a:rPr>
              <a:t>Banco de Dados</a:t>
            </a:r>
          </a:p>
        </p:txBody>
      </p:sp>
      <p:pic>
        <p:nvPicPr>
          <p:cNvPr id="5122" name="Picture 2" descr="Guia Completo de SQL: Aprenda SQL do Básico ao Avançado">
            <a:extLst>
              <a:ext uri="{FF2B5EF4-FFF2-40B4-BE49-F238E27FC236}">
                <a16:creationId xmlns:a16="http://schemas.microsoft.com/office/drawing/2014/main" id="{E3F07BD1-BB61-7B03-C6F9-2D65D663E8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0647" y="856929"/>
            <a:ext cx="5854475" cy="38478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66C19662-CEC0-CD22-E9BC-3EB043E7B57A}"/>
              </a:ext>
            </a:extLst>
          </p:cNvPr>
          <p:cNvSpPr txBox="1"/>
          <p:nvPr/>
        </p:nvSpPr>
        <p:spPr>
          <a:xfrm>
            <a:off x="259925" y="856929"/>
            <a:ext cx="46139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000" b="1" dirty="0"/>
              <a:t>SQL – </a:t>
            </a:r>
            <a:r>
              <a:rPr lang="pt-BR" sz="2000" b="1" dirty="0" err="1"/>
              <a:t>Structured</a:t>
            </a:r>
            <a:r>
              <a:rPr lang="pt-BR" sz="2000" b="1" dirty="0"/>
              <a:t> Query </a:t>
            </a:r>
            <a:r>
              <a:rPr lang="pt-BR" sz="2000" b="1" dirty="0" err="1"/>
              <a:t>Language</a:t>
            </a:r>
            <a:endParaRPr lang="pt-BR" sz="2000" b="1" dirty="0"/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B3F8947B-4E5F-E6D2-D7BA-00E0E732DBF0}"/>
              </a:ext>
            </a:extLst>
          </p:cNvPr>
          <p:cNvSpPr txBox="1"/>
          <p:nvPr/>
        </p:nvSpPr>
        <p:spPr>
          <a:xfrm>
            <a:off x="259925" y="4286571"/>
            <a:ext cx="461394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Padrão ANSI92</a:t>
            </a:r>
          </a:p>
        </p:txBody>
      </p:sp>
    </p:spTree>
    <p:extLst>
      <p:ext uri="{BB962C8B-B14F-4D97-AF65-F5344CB8AC3E}">
        <p14:creationId xmlns:p14="http://schemas.microsoft.com/office/powerpoint/2010/main" val="3303359905"/>
      </p:ext>
    </p:extLst>
  </p:cSld>
  <p:clrMapOvr>
    <a:masterClrMapping/>
  </p:clrMapOvr>
  <p:transition spd="slow"/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0" y="59760"/>
            <a:ext cx="8949791" cy="110235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Ex52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tabela 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Emprestimo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os clientes que possuem empréstimos (cliente, valor do empréstimo), ordene por nome do cliente e valor;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2824120" y="971912"/>
            <a:ext cx="6238960" cy="1631216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emp.valor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emprestimo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order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1,2;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894C9F33-41A1-51EF-469E-7AE61CDAE5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45" y="971912"/>
            <a:ext cx="2419350" cy="358140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5586246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105196" y="809203"/>
            <a:ext cx="5033245" cy="15582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Ex53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da tabela Empréstimo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os clientes que possuem empréstimos (cliente, 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qtd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de empréstimos, valor médio dos empréstimos), ordene pelo nome do cliente;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166856" y="2329669"/>
            <a:ext cx="8977144" cy="224676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Cliente,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emp.num_emprestimo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Qtd_Empréstimo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	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avg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emp.valor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Valor_Médio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emprestimo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group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order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1,2;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55F57AB-17C4-9D8F-CD5B-0A0CA958F9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38441" y="83165"/>
            <a:ext cx="3922131" cy="264385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5873148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64736" y="89012"/>
            <a:ext cx="5017062" cy="15582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Ex54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Gere uma relação contendo todos os clientes com seus respectivos tipos de conta, número e saldo (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cod_cliente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, cliente, 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cod_agencia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, agencia, tipo da conta, saldo);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0" y="2217844"/>
            <a:ext cx="8949791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Código, 	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Cliente,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    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Cod_Agência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	  	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Nome_Agência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con.tipo_conta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Tipo,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     	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con.saldo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Saldo</a:t>
            </a: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conta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con.cod_cliente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agencia age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F4EAC0FD-D181-E8EA-3FCA-0693A89755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74937" y="89012"/>
            <a:ext cx="3904327" cy="192006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664223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20152" y="848958"/>
            <a:ext cx="5239672" cy="126188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Ex55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todos os clientes com contas na agência cujo 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cod_agencia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seja igual a 1 (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cod_cliente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, cliente, 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cod_agencia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e nome  agencia)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0" y="2217844"/>
            <a:ext cx="894979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Nome_Cliente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Agência</a:t>
            </a: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conta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con.cod_cliente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agencia age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1;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52026F00-8F9A-02D8-01C6-BCADECF5342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63154" y="763973"/>
            <a:ext cx="3486637" cy="14003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78741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347958" y="1011586"/>
            <a:ext cx="5251731" cy="96552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Ex56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os clientes que não possuem conta em nenhum banco (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Cod_cliente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, nome cliente)</a:t>
            </a:r>
            <a:endParaRPr lang="pt-BR" sz="20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97104" y="2363500"/>
            <a:ext cx="8949791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left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conta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con.cod_cliente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con.num_conta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is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null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4A9FFA3F-656A-6A2E-B412-9BE97DEB08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0219" y="771565"/>
            <a:ext cx="2409825" cy="81915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375431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48551" y="865848"/>
            <a:ext cx="4159307" cy="15582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Ex57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Quais os clientes que residem na mesma localidade de sua agência (cliente, localidade de residência, nome da agência, localidade da agência)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97104" y="2572376"/>
            <a:ext cx="894979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cli.localidade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residencia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	 	    	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age.localidade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localidade_agencia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cliente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cli</a:t>
            </a:r>
            <a:endParaRPr lang="pt-BR" sz="2000" b="1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conta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con.cod_cliente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 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agencia age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con.cod_agencia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cli.localidade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age.localidade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50DF657-A10B-2F5E-521B-BCB8715997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0583" y="865848"/>
            <a:ext cx="4766312" cy="12971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30170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97103" y="915807"/>
            <a:ext cx="5761529" cy="107087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Ex58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Liste todos os clientes com empréstimos com valor superior a R$ 2.500?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97103" y="2757867"/>
            <a:ext cx="8949791" cy="132343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emp.valor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emprestimo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emp.cod_cliente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where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emp.valor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&gt; 2500;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06A223BC-0EAC-AB9F-B6E5-3950CB5D185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90141" y="778656"/>
            <a:ext cx="2646360" cy="1979211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104493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60929" y="825387"/>
            <a:ext cx="4661012" cy="136723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Ex59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Quantas contas existem em cada uma das agências do Banco, liste a Agência e 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qtd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contas?</a:t>
            </a:r>
          </a:p>
          <a:p>
            <a:pPr algn="just">
              <a:lnSpc>
                <a:spcPct val="107000"/>
              </a:lnSpc>
              <a:spcAft>
                <a:spcPts val="800"/>
              </a:spcAft>
            </a:pP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97104" y="2571750"/>
            <a:ext cx="8949791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count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cta.num_conta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) '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Qtd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de Contas'</a:t>
            </a: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agencia age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conta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cta.cod_agencia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group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by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;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8ED2C0D2-30FE-8ABE-6FBF-9A63A80771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1941" y="430735"/>
            <a:ext cx="4324954" cy="193384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93072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0" y="742950"/>
            <a:ext cx="4186527" cy="1558247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Ex60</a:t>
            </a:r>
            <a:r>
              <a:rPr lang="pt-BR" sz="1800" b="1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Para cada agência (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cod_agencia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) com menos de </a:t>
            </a:r>
            <a:r>
              <a:rPr lang="pt-BR" sz="1800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3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contas, listar os valores máximo e mínimo dos saldos dessas contas, assim como o saldo médio.</a:t>
            </a:r>
            <a:endParaRPr lang="pt-BR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97104" y="2477203"/>
            <a:ext cx="8949791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COUNT(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cta.num_conta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)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Qtd_Conta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</a:p>
          <a:p>
            <a:pPr lvl="1"/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	MAX(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cta.saldo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) 'Maior Saldo', MIN(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cta.saldo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) 'Menor 	Saldo', AVG(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cta.saldo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) 'Saldo Médio'</a:t>
            </a:r>
          </a:p>
          <a:p>
            <a:pPr lvl="1"/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Conta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agencia age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cta.cod_agencia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age.cod_agencia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GROUP BY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cta.cod_agencia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pPr lvl="1"/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HAVING COUNT(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cta.num_conta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) &lt; 3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56FE8777-7EA3-41C7-02E7-AF222C8E04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36722" y="834300"/>
            <a:ext cx="4673482" cy="816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1022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91752" y="131108"/>
            <a:ext cx="4151214" cy="1251561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>
              <a:lnSpc>
                <a:spcPct val="107000"/>
              </a:lnSpc>
              <a:spcAft>
                <a:spcPts val="800"/>
              </a:spcAft>
            </a:pPr>
            <a:r>
              <a:rPr lang="pt-BR" sz="1800" b="1" dirty="0">
                <a:solidFill>
                  <a:srgbClr val="00000A"/>
                </a:solidFill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Ex61)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Quais os clientes (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cod_cliente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, cliente, </a:t>
            </a:r>
            <a:r>
              <a:rPr lang="pt-BR" sz="1800" dirty="0" err="1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qtd</a:t>
            </a:r>
            <a:r>
              <a:rPr lang="pt-BR" sz="1800" dirty="0">
                <a:solidFill>
                  <a:srgbClr val="00000A"/>
                </a:solidFill>
                <a:effectLst/>
                <a:latin typeface="Verdana" panose="020B0604030504040204" pitchFamily="34" charset="0"/>
                <a:ea typeface="Calibri" panose="020F0502020204030204" pitchFamily="34" charset="0"/>
                <a:cs typeface="FreeSerif"/>
              </a:rPr>
              <a:t> de empréstimo) com mais de  um empréstimo no banco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90641" y="2404375"/>
            <a:ext cx="894979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SELECT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Codigo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,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nome, 	</a:t>
            </a:r>
          </a:p>
          <a:p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      COUNT(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emp.num_emprestimo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) '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Qtd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Emprestimos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'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FROM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Cliente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emprestimo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		</a:t>
            </a:r>
            <a:r>
              <a:rPr lang="pt-BR" sz="2000" b="1" dirty="0" err="1">
                <a:solidFill>
                  <a:schemeClr val="tx1"/>
                </a:solidFill>
                <a:latin typeface="Consolas" panose="020B0609020204030204" pitchFamily="49" charset="0"/>
              </a:rPr>
              <a:t>on</a:t>
            </a:r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emp.cod_cliente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GROUP BY 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cli.cod_cliente</a:t>
            </a:r>
            <a:endParaRPr lang="pt-BR" sz="2000" dirty="0">
              <a:solidFill>
                <a:schemeClr val="tx1"/>
              </a:solidFill>
              <a:latin typeface="Consolas" panose="020B0609020204030204" pitchFamily="49" charset="0"/>
            </a:endParaRPr>
          </a:p>
          <a:p>
            <a:r>
              <a:rPr lang="pt-BR" sz="2000" b="1" dirty="0">
                <a:solidFill>
                  <a:schemeClr val="tx1"/>
                </a:solidFill>
                <a:latin typeface="Consolas" panose="020B0609020204030204" pitchFamily="49" charset="0"/>
              </a:rPr>
              <a:t>HAVING 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COUNT(</a:t>
            </a:r>
            <a:r>
              <a:rPr lang="pt-BR" sz="2000" dirty="0" err="1">
                <a:solidFill>
                  <a:schemeClr val="tx1"/>
                </a:solidFill>
                <a:latin typeface="Consolas" panose="020B0609020204030204" pitchFamily="49" charset="0"/>
              </a:rPr>
              <a:t>emp.num_emprestimo</a:t>
            </a:r>
            <a:r>
              <a:rPr lang="pt-BR" sz="2000" dirty="0">
                <a:solidFill>
                  <a:schemeClr val="tx1"/>
                </a:solidFill>
                <a:latin typeface="Consolas" panose="020B0609020204030204" pitchFamily="49" charset="0"/>
              </a:rPr>
              <a:t>)&gt;1</a:t>
            </a:r>
            <a:endParaRPr lang="pt-BR" sz="2000" dirty="0">
              <a:solidFill>
                <a:schemeClr val="tx1"/>
              </a:solidFill>
              <a:effectLst/>
              <a:latin typeface="Consolas" panose="020B0609020204030204" pitchFamily="49" charset="0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37FDED80-578A-603E-2242-57F8F89583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73111" y="1048156"/>
            <a:ext cx="3510315" cy="669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3439324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9266" name="AutoShape 4"/>
          <p:cNvSpPr>
            <a:spLocks noChangeArrowheads="1"/>
          </p:cNvSpPr>
          <p:nvPr/>
        </p:nvSpPr>
        <p:spPr bwMode="auto">
          <a:xfrm>
            <a:off x="530258" y="3376747"/>
            <a:ext cx="8074057" cy="905452"/>
          </a:xfrm>
          <a:prstGeom prst="roundRect">
            <a:avLst>
              <a:gd name="adj" fmla="val 50000"/>
            </a:avLst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lIns="91440" tIns="45720" rIns="91440" bIns="45720" rtlCol="0" anchor="b">
            <a:norm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altLang="pt-BR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Entendendo</a:t>
            </a:r>
            <a:r>
              <a:rPr lang="en-US" altLang="pt-BR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</a:t>
            </a:r>
            <a:r>
              <a:rPr lang="en-US" altLang="pt-BR" sz="3800" kern="1200" dirty="0" err="1">
                <a:solidFill>
                  <a:srgbClr val="FFFFFF"/>
                </a:solidFill>
                <a:latin typeface="+mj-lt"/>
                <a:ea typeface="+mj-ea"/>
                <a:cs typeface="+mj-cs"/>
              </a:rPr>
              <a:t>Modelos</a:t>
            </a:r>
            <a:r>
              <a:rPr lang="en-US" altLang="pt-BR" sz="3800" kern="1200" dirty="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 de Dados</a:t>
            </a:r>
          </a:p>
        </p:txBody>
      </p:sp>
      <p:pic>
        <p:nvPicPr>
          <p:cNvPr id="6" name="Imagem 5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3A980074-1406-4228-BB3B-661B0F630E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211" y="561053"/>
            <a:ext cx="8176104" cy="18805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353594"/>
      </p:ext>
    </p:extLst>
  </p:cSld>
  <p:clrMapOvr>
    <a:masterClrMapping/>
  </p:clrMapOvr>
  <p:transition spd="slow"/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 Box 4">
            <a:extLst>
              <a:ext uri="{FF2B5EF4-FFF2-40B4-BE49-F238E27FC236}">
                <a16:creationId xmlns:a16="http://schemas.microsoft.com/office/drawing/2014/main" id="{AC65A4D5-016C-6E70-240B-E80FD69AD0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942259" y="199820"/>
            <a:ext cx="7732402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Vamos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Exercitar</a:t>
            </a:r>
            <a:r>
              <a:rPr kumimoji="0" lang="en-US" sz="2700" b="1" i="1" u="none" strike="noStrike" kern="0" cap="none" spc="0" normalizeH="0" baseline="0" noProof="0" dirty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 VENDAS – </a:t>
            </a:r>
            <a:r>
              <a:rPr kumimoji="0" lang="en-US" sz="2700" b="1" i="1" u="none" strike="noStrike" kern="0" cap="none" spc="0" normalizeH="0" baseline="0" noProof="0" dirty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bd_vendas</a:t>
            </a:r>
            <a:endParaRPr kumimoji="0" lang="en-US" sz="2700" b="1" i="1" u="none" strike="noStrike" kern="0" cap="none" spc="0" normalizeH="0" baseline="0" noProof="0" dirty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02E1B04A-DF5C-2D31-F563-0400B6A579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834" y="756140"/>
            <a:ext cx="8790709" cy="3938714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84C756F7-E5B2-D40A-6381-FC52AC732554}"/>
              </a:ext>
            </a:extLst>
          </p:cNvPr>
          <p:cNvSpPr txBox="1"/>
          <p:nvPr/>
        </p:nvSpPr>
        <p:spPr>
          <a:xfrm>
            <a:off x="2279929" y="1194559"/>
            <a:ext cx="622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Compra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70845E81-5317-67E4-D39F-9BA59313AAEB}"/>
              </a:ext>
            </a:extLst>
          </p:cNvPr>
          <p:cNvSpPr txBox="1"/>
          <p:nvPr/>
        </p:nvSpPr>
        <p:spPr>
          <a:xfrm>
            <a:off x="2228930" y="2157069"/>
            <a:ext cx="622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Entrega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82088FD9-31DD-902C-D916-83622D7BECEF}"/>
              </a:ext>
            </a:extLst>
          </p:cNvPr>
          <p:cNvSpPr txBox="1"/>
          <p:nvPr/>
        </p:nvSpPr>
        <p:spPr>
          <a:xfrm>
            <a:off x="2475804" y="3449780"/>
            <a:ext cx="622598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Localiza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8E29C3B5-525B-33AD-1EF5-A3FDDF403A73}"/>
              </a:ext>
            </a:extLst>
          </p:cNvPr>
          <p:cNvSpPr txBox="1"/>
          <p:nvPr/>
        </p:nvSpPr>
        <p:spPr>
          <a:xfrm>
            <a:off x="4294908" y="3334364"/>
            <a:ext cx="422563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Faz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CA88918B-A83D-3CA5-97EC-89D867857A2D}"/>
              </a:ext>
            </a:extLst>
          </p:cNvPr>
          <p:cNvSpPr txBox="1"/>
          <p:nvPr/>
        </p:nvSpPr>
        <p:spPr>
          <a:xfrm>
            <a:off x="4360718" y="1367196"/>
            <a:ext cx="71090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Está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9322F421-2902-DEAA-64D8-DF3454C54A5C}"/>
              </a:ext>
            </a:extLst>
          </p:cNvPr>
          <p:cNvSpPr txBox="1"/>
          <p:nvPr/>
        </p:nvSpPr>
        <p:spPr>
          <a:xfrm>
            <a:off x="6431179" y="1136364"/>
            <a:ext cx="977601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Qualifica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D350406A-3DD5-798B-BFEB-CF92595CCCD5}"/>
              </a:ext>
            </a:extLst>
          </p:cNvPr>
          <p:cNvSpPr txBox="1"/>
          <p:nvPr/>
        </p:nvSpPr>
        <p:spPr>
          <a:xfrm>
            <a:off x="6754946" y="2303472"/>
            <a:ext cx="844272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9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Fornece</a:t>
            </a:r>
          </a:p>
        </p:txBody>
      </p:sp>
      <p:sp>
        <p:nvSpPr>
          <p:cNvPr id="20" name="CaixaDeTexto 19">
            <a:extLst>
              <a:ext uri="{FF2B5EF4-FFF2-40B4-BE49-F238E27FC236}">
                <a16:creationId xmlns:a16="http://schemas.microsoft.com/office/drawing/2014/main" id="{6645A4EA-6BBC-4D13-9298-E9FBDF0D4930}"/>
              </a:ext>
            </a:extLst>
          </p:cNvPr>
          <p:cNvSpPr txBox="1"/>
          <p:nvPr/>
        </p:nvSpPr>
        <p:spPr>
          <a:xfrm>
            <a:off x="2052184" y="979115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2" name="CaixaDeTexto 21">
            <a:extLst>
              <a:ext uri="{FF2B5EF4-FFF2-40B4-BE49-F238E27FC236}">
                <a16:creationId xmlns:a16="http://schemas.microsoft.com/office/drawing/2014/main" id="{401E958E-A9C7-AE41-D109-8B26F5944AFC}"/>
              </a:ext>
            </a:extLst>
          </p:cNvPr>
          <p:cNvSpPr txBox="1"/>
          <p:nvPr/>
        </p:nvSpPr>
        <p:spPr>
          <a:xfrm>
            <a:off x="2176020" y="2579067"/>
            <a:ext cx="123836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4" name="CaixaDeTexto 23">
            <a:extLst>
              <a:ext uri="{FF2B5EF4-FFF2-40B4-BE49-F238E27FC236}">
                <a16:creationId xmlns:a16="http://schemas.microsoft.com/office/drawing/2014/main" id="{09CD8E37-4134-BCE2-9D79-285421ECDDDB}"/>
              </a:ext>
            </a:extLst>
          </p:cNvPr>
          <p:cNvSpPr txBox="1"/>
          <p:nvPr/>
        </p:nvSpPr>
        <p:spPr>
          <a:xfrm>
            <a:off x="2228930" y="3661100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6" name="CaixaDeTexto 25">
            <a:extLst>
              <a:ext uri="{FF2B5EF4-FFF2-40B4-BE49-F238E27FC236}">
                <a16:creationId xmlns:a16="http://schemas.microsoft.com/office/drawing/2014/main" id="{9373C5EB-EE59-DA7B-750B-377E0CD58BDF}"/>
              </a:ext>
            </a:extLst>
          </p:cNvPr>
          <p:cNvSpPr txBox="1"/>
          <p:nvPr/>
        </p:nvSpPr>
        <p:spPr>
          <a:xfrm>
            <a:off x="6919979" y="1285895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8" name="CaixaDeTexto 27">
            <a:extLst>
              <a:ext uri="{FF2B5EF4-FFF2-40B4-BE49-F238E27FC236}">
                <a16:creationId xmlns:a16="http://schemas.microsoft.com/office/drawing/2014/main" id="{D9DF415B-8547-E4EB-C6FB-C1ACC25FB700}"/>
              </a:ext>
            </a:extLst>
          </p:cNvPr>
          <p:cNvSpPr txBox="1"/>
          <p:nvPr/>
        </p:nvSpPr>
        <p:spPr>
          <a:xfrm>
            <a:off x="6919978" y="3105405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D7B75A6A-05B6-F3F1-2139-CBD063B39352}"/>
              </a:ext>
            </a:extLst>
          </p:cNvPr>
          <p:cNvSpPr txBox="1"/>
          <p:nvPr/>
        </p:nvSpPr>
        <p:spPr>
          <a:xfrm>
            <a:off x="2727693" y="1761178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BE2A0EF8-CFF0-C7DC-63C8-AB35E911B11D}"/>
              </a:ext>
            </a:extLst>
          </p:cNvPr>
          <p:cNvSpPr txBox="1"/>
          <p:nvPr/>
        </p:nvSpPr>
        <p:spPr>
          <a:xfrm>
            <a:off x="2725185" y="2254137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946F1F11-757D-7EE1-4E01-4E7343028C60}"/>
              </a:ext>
            </a:extLst>
          </p:cNvPr>
          <p:cNvSpPr txBox="1"/>
          <p:nvPr/>
        </p:nvSpPr>
        <p:spPr>
          <a:xfrm>
            <a:off x="2722677" y="2458927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CEA99A8-F656-0BFC-3F03-B305EC211C6A}"/>
              </a:ext>
            </a:extLst>
          </p:cNvPr>
          <p:cNvSpPr txBox="1"/>
          <p:nvPr/>
        </p:nvSpPr>
        <p:spPr>
          <a:xfrm>
            <a:off x="4317601" y="1593692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0" name="CaixaDeTexto 39">
            <a:extLst>
              <a:ext uri="{FF2B5EF4-FFF2-40B4-BE49-F238E27FC236}">
                <a16:creationId xmlns:a16="http://schemas.microsoft.com/office/drawing/2014/main" id="{3438AC29-1E05-2E80-9564-DD2D9D0E15DA}"/>
              </a:ext>
            </a:extLst>
          </p:cNvPr>
          <p:cNvSpPr txBox="1"/>
          <p:nvPr/>
        </p:nvSpPr>
        <p:spPr>
          <a:xfrm>
            <a:off x="4326439" y="2228543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2" name="CaixaDeTexto 41">
            <a:extLst>
              <a:ext uri="{FF2B5EF4-FFF2-40B4-BE49-F238E27FC236}">
                <a16:creationId xmlns:a16="http://schemas.microsoft.com/office/drawing/2014/main" id="{ED278DE3-5A66-357E-1D14-E6307AFB199A}"/>
              </a:ext>
            </a:extLst>
          </p:cNvPr>
          <p:cNvSpPr txBox="1"/>
          <p:nvPr/>
        </p:nvSpPr>
        <p:spPr>
          <a:xfrm>
            <a:off x="6431179" y="1447778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4" name="CaixaDeTexto 43">
            <a:extLst>
              <a:ext uri="{FF2B5EF4-FFF2-40B4-BE49-F238E27FC236}">
                <a16:creationId xmlns:a16="http://schemas.microsoft.com/office/drawing/2014/main" id="{E270625E-DEC2-045E-53D3-06EF955DD0E5}"/>
              </a:ext>
            </a:extLst>
          </p:cNvPr>
          <p:cNvSpPr txBox="1"/>
          <p:nvPr/>
        </p:nvSpPr>
        <p:spPr>
          <a:xfrm>
            <a:off x="6431178" y="1868900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n</a:t>
            </a:r>
            <a:endParaRPr kumimoji="0" lang="pt-BR" sz="9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6" name="CaixaDeTexto 45">
            <a:extLst>
              <a:ext uri="{FF2B5EF4-FFF2-40B4-BE49-F238E27FC236}">
                <a16:creationId xmlns:a16="http://schemas.microsoft.com/office/drawing/2014/main" id="{AC32B606-528B-08AB-2CA3-AAF894D5F9AE}"/>
              </a:ext>
            </a:extLst>
          </p:cNvPr>
          <p:cNvSpPr txBox="1"/>
          <p:nvPr/>
        </p:nvSpPr>
        <p:spPr>
          <a:xfrm>
            <a:off x="7072378" y="3257805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0485D9A3-E824-BDFD-1109-5048A31D98CD}"/>
              </a:ext>
            </a:extLst>
          </p:cNvPr>
          <p:cNvSpPr txBox="1"/>
          <p:nvPr/>
        </p:nvSpPr>
        <p:spPr>
          <a:xfrm>
            <a:off x="4824227" y="3768822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21B3D8B8-6360-8746-86B6-AB32440DA558}"/>
              </a:ext>
            </a:extLst>
          </p:cNvPr>
          <p:cNvSpPr txBox="1"/>
          <p:nvPr/>
        </p:nvSpPr>
        <p:spPr>
          <a:xfrm>
            <a:off x="4716169" y="1264704"/>
            <a:ext cx="123835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cs typeface="Arial"/>
                <a:sym typeface="Arial"/>
              </a:rPr>
              <a:t>1</a:t>
            </a:r>
            <a:endParaRPr kumimoji="0" lang="pt-BR" sz="9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163173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90124" y="97079"/>
            <a:ext cx="7865457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18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EX62 </a:t>
            </a: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Listar nome do funcionário, mês de aniversário, dia do aniversário de todos os funcionários ordenados por mês e dia em ordem decrescente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3155894" y="1106817"/>
            <a:ext cx="5389295" cy="1631216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SELECT MONTH(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f.datanascimento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) MES , 	DAY(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f.datanascimento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) DIA,  	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f.nomefuncionario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NOME 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funcionario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f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ORDER BY MES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desc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, DIA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desc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  <a:endParaRPr kumimoji="0" lang="pt-BR" sz="2000" b="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cs typeface="Arial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ADA8BB02-8986-EFC2-B066-1D3BD076B8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8136" y="1057115"/>
            <a:ext cx="2772957" cy="356839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4028750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0" y="0"/>
            <a:ext cx="5154627" cy="2554545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EX63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Listar produtos com nível de reposição maior que as unidades em estoque e indique o mínimo a ser  comprado - Ordene do maior para o menor, exiba o nome do produto, unidades em estoque, nível de reposição, quantidade a ser comprada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202409" y="2648447"/>
            <a:ext cx="8739182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p.nomedoproduto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PRODUTO,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p.unidadesemestoque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ESTOQUE, 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p.niveldereposicao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REPOSICAO, 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p.niveldereposicao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-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p.unidadesemestoque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A_COMPRAR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produtos p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p.niveldereposicao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&gt;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p.unidadesemestoque</a:t>
            </a:r>
            <a:endParaRPr lang="pt-BR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A_COMPRAR DESC</a:t>
            </a:r>
            <a:endParaRPr kumimoji="0" lang="pt-BR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2BDD4B80-F8EA-6750-41AE-7CA450C1D9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93433" y="156636"/>
            <a:ext cx="3913255" cy="233517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328330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-1" y="0"/>
            <a:ext cx="3965097" cy="200054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EX64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Na mesma consulta anterior traga apenas o nome do produto , total a comprar e acrescente o nome do </a:t>
            </a:r>
            <a:r>
              <a:rPr kumimoji="0" lang="pt-BR" sz="2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fornecedor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, contato e telefone 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0" y="2408888"/>
            <a:ext cx="9144000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p.nomedoproduto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PRODUTO,  </a:t>
            </a:r>
          </a:p>
          <a:p>
            <a:pPr lvl="0"/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p.niveldereposicao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-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p.unidadesemestoque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Qtd_Repor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</a:p>
          <a:p>
            <a:pPr lvl="0"/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f.razaosocial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Fornecedor,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f.contato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Contato,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f.telefone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Fone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produtos p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 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fornecedores f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ON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p.idfornecedor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f.idfornecedor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p.niveldereposicao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&gt;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p.unidadesemestoque</a:t>
            </a:r>
            <a:endParaRPr lang="pt-BR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Qtd_Repor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DESC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  <a:endParaRPr kumimoji="0" lang="pt-BR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6BB73DC7-0E9D-821C-BEB0-9C153AECF9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29834" y="91154"/>
            <a:ext cx="5115379" cy="2174529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212331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82031" y="143327"/>
            <a:ext cx="7849275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EX65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Liste a quantidade de fornecedores por cidade, exiba a cidade e a quantidade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0" y="3145262"/>
            <a:ext cx="9144000" cy="1015663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cidade,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count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(*) 'QTD FORNECEDORES'</a:t>
            </a:r>
          </a:p>
          <a:p>
            <a:pPr lvl="0"/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fornecedores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GROUP BY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cidade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  <a:endParaRPr kumimoji="0" lang="pt-BR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064A56D-70F0-C6BE-A527-A9D51A9AD8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2031" y="1048730"/>
            <a:ext cx="4051834" cy="13811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1244003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65847" y="91154"/>
            <a:ext cx="4329239" cy="163121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EX66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Liste a razão social do fornecedor, nome do produto e preço unitário dos produtos fornecidos por cada fornecedor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0" y="2166126"/>
            <a:ext cx="5524383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f.razaosocial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, 	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p.nomedoproduto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</a:p>
          <a:p>
            <a:pPr lvl="0"/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p.precounitario</a:t>
            </a:r>
            <a:endParaRPr lang="pt-BR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fornecedores f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produtos p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ON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f.idfornecedor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p.idfornecedor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  <a:endParaRPr kumimoji="0" lang="pt-BR" sz="2000" i="0" u="none" strike="noStrike" kern="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onsolas" panose="020B0609020204030204" pitchFamily="49" charset="0"/>
              <a:sym typeface="Arial"/>
            </a:endParaRP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D893952A-F9C8-36D4-3D8D-D61CBD167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24383" y="91154"/>
            <a:ext cx="3469755" cy="496041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927362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90124" y="91154"/>
            <a:ext cx="8059666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EX67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Liste a razão social do fornecedor, a quantidade de produtos e a média dos preços unitários  por fornecedor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34022" y="2311056"/>
            <a:ext cx="8972761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f.razaosocial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Fornecedor,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count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(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p.idproduto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)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Qtd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, 	 	AVG(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p.precounitario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) Media</a:t>
            </a:r>
          </a:p>
          <a:p>
            <a:pPr lvl="0"/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fornecedores f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   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produtos p ON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f.idfornecedor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p.idfornecedor</a:t>
            </a:r>
            <a:endParaRPr lang="pt-BR" sz="20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GROUP BY Fornecedor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ORDER BY 3 DESC;</a:t>
            </a:r>
          </a:p>
        </p:txBody>
      </p:sp>
      <p:pic>
        <p:nvPicPr>
          <p:cNvPr id="5" name="Imagem 4">
            <a:extLst>
              <a:ext uri="{FF2B5EF4-FFF2-40B4-BE49-F238E27FC236}">
                <a16:creationId xmlns:a16="http://schemas.microsoft.com/office/drawing/2014/main" id="{C5ABC80D-D27C-0F37-B907-34F1FA5F8A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0139" y="893452"/>
            <a:ext cx="2756644" cy="1336748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7812005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865848" y="91154"/>
            <a:ext cx="7881642" cy="707886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EX68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Liste a razão social  dos fornecedores que não fornecem nenhum produto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0" y="2127639"/>
            <a:ext cx="9143999" cy="1938992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Select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f.razaosocial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Fornecedor </a:t>
            </a:r>
          </a:p>
          <a:p>
            <a:pPr lvl="0"/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from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fornecedores f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left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produtos p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	ON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f.idfornecedor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p.idfornecedor</a:t>
            </a:r>
            <a:endParaRPr lang="pt-BR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Where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p.idproduto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is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null</a:t>
            </a:r>
            <a:endParaRPr lang="pt-BR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endParaRPr lang="pt-BR" sz="2000" b="1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FF15B3B0-D953-00C5-5FBF-8FFDE87AEA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6699" y="799040"/>
            <a:ext cx="1814417" cy="988451"/>
          </a:xfrm>
          <a:prstGeom prst="rect">
            <a:avLst/>
          </a:prstGeom>
          <a:ln>
            <a:solidFill>
              <a:schemeClr val="tx1"/>
            </a:solidFill>
          </a:ln>
        </p:spPr>
      </p:pic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12C1F08-A450-08BF-BC0C-BBB19761DC93}"/>
              </a:ext>
            </a:extLst>
          </p:cNvPr>
          <p:cNvGrpSpPr/>
          <p:nvPr/>
        </p:nvGrpSpPr>
        <p:grpSpPr>
          <a:xfrm>
            <a:off x="5130350" y="1619912"/>
            <a:ext cx="2031101" cy="314390"/>
            <a:chOff x="7030107" y="2410422"/>
            <a:chExt cx="2031101" cy="314390"/>
          </a:xfrm>
        </p:grpSpPr>
        <p:sp>
          <p:nvSpPr>
            <p:cNvPr id="15" name="CaixaDeTexto 14">
              <a:extLst>
                <a:ext uri="{FF2B5EF4-FFF2-40B4-BE49-F238E27FC236}">
                  <a16:creationId xmlns:a16="http://schemas.microsoft.com/office/drawing/2014/main" id="{E67627BC-AAA5-C15B-72EC-846E442BD1C6}"/>
                </a:ext>
              </a:extLst>
            </p:cNvPr>
            <p:cNvSpPr txBox="1"/>
            <p:nvPr/>
          </p:nvSpPr>
          <p:spPr>
            <a:xfrm>
              <a:off x="7030107" y="2410422"/>
              <a:ext cx="125155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Fornecedor</a:t>
              </a:r>
            </a:p>
          </p:txBody>
        </p:sp>
        <p:sp>
          <p:nvSpPr>
            <p:cNvPr id="16" name="CaixaDeTexto 15">
              <a:extLst>
                <a:ext uri="{FF2B5EF4-FFF2-40B4-BE49-F238E27FC236}">
                  <a16:creationId xmlns:a16="http://schemas.microsoft.com/office/drawing/2014/main" id="{3523C577-3A1D-F9C9-C75B-FF71E5A3C1B8}"/>
                </a:ext>
              </a:extLst>
            </p:cNvPr>
            <p:cNvSpPr txBox="1"/>
            <p:nvPr/>
          </p:nvSpPr>
          <p:spPr>
            <a:xfrm>
              <a:off x="8190070" y="2417035"/>
              <a:ext cx="87113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/>
                <a:t>produto</a:t>
              </a:r>
              <a:endParaRPr lang="pt-BR" dirty="0"/>
            </a:p>
          </p:txBody>
        </p:sp>
      </p:grpSp>
      <p:pic>
        <p:nvPicPr>
          <p:cNvPr id="17" name="Imagem 16">
            <a:extLst>
              <a:ext uri="{FF2B5EF4-FFF2-40B4-BE49-F238E27FC236}">
                <a16:creationId xmlns:a16="http://schemas.microsoft.com/office/drawing/2014/main" id="{7F7EB908-CC35-DC79-5AA9-9EE31F327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2317" y="552429"/>
            <a:ext cx="1540623" cy="10740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187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-1" y="22398"/>
            <a:ext cx="5667513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EX69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Liste o nome do produto  e a Soma das quantidades vendidas de cada Produto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0" y="2571750"/>
            <a:ext cx="5667513" cy="2246769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SELECT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p.nomedoproduto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Produto , 	SUM(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v.qtdvendida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) '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Qtd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Vendida'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produtos p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vendas v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ON 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     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p.idproduto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2000" dirty="0" err="1">
                <a:solidFill>
                  <a:prstClr val="black"/>
                </a:solidFill>
                <a:latin typeface="Consolas" panose="020B0609020204030204" pitchFamily="49" charset="0"/>
              </a:rPr>
              <a:t>v.idproduto</a:t>
            </a:r>
            <a:endParaRPr lang="pt-BR" sz="20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GROUP </a:t>
            </a:r>
            <a:r>
              <a:rPr lang="pt-BR" sz="2000" dirty="0">
                <a:solidFill>
                  <a:prstClr val="black"/>
                </a:solidFill>
                <a:latin typeface="Consolas" panose="020B0609020204030204" pitchFamily="49" charset="0"/>
              </a:rPr>
              <a:t>BY produto</a:t>
            </a:r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  <a:p>
            <a:pPr lvl="0"/>
            <a:r>
              <a:rPr lang="pt-BR" sz="2000" b="1" dirty="0">
                <a:solidFill>
                  <a:prstClr val="black"/>
                </a:solidFill>
                <a:latin typeface="Consolas" panose="020B0609020204030204" pitchFamily="49" charset="0"/>
              </a:rPr>
              <a:t>    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3B27E1C4-EAD3-EE20-FA79-89898B7E56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4367" y="-22398"/>
            <a:ext cx="3586688" cy="514350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A90535DE-C797-A843-EE38-1C95C5CA5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73908" y="939991"/>
            <a:ext cx="1940459" cy="1221998"/>
          </a:xfrm>
          <a:prstGeom prst="rect">
            <a:avLst/>
          </a:prstGeom>
        </p:spPr>
      </p:pic>
      <p:grpSp>
        <p:nvGrpSpPr>
          <p:cNvPr id="10" name="Agrupar 9">
            <a:extLst>
              <a:ext uri="{FF2B5EF4-FFF2-40B4-BE49-F238E27FC236}">
                <a16:creationId xmlns:a16="http://schemas.microsoft.com/office/drawing/2014/main" id="{89E73A80-13FA-9B68-17E4-9B6EF7A2670B}"/>
              </a:ext>
            </a:extLst>
          </p:cNvPr>
          <p:cNvGrpSpPr/>
          <p:nvPr/>
        </p:nvGrpSpPr>
        <p:grpSpPr>
          <a:xfrm>
            <a:off x="3573908" y="2120964"/>
            <a:ext cx="1940459" cy="529833"/>
            <a:chOff x="7194128" y="2410422"/>
            <a:chExt cx="1630659" cy="529833"/>
          </a:xfrm>
        </p:grpSpPr>
        <p:sp>
          <p:nvSpPr>
            <p:cNvPr id="11" name="CaixaDeTexto 10">
              <a:extLst>
                <a:ext uri="{FF2B5EF4-FFF2-40B4-BE49-F238E27FC236}">
                  <a16:creationId xmlns:a16="http://schemas.microsoft.com/office/drawing/2014/main" id="{F875906A-2DB6-289D-E4EC-DF5503DC2921}"/>
                </a:ext>
              </a:extLst>
            </p:cNvPr>
            <p:cNvSpPr txBox="1"/>
            <p:nvPr/>
          </p:nvSpPr>
          <p:spPr>
            <a:xfrm>
              <a:off x="7194128" y="2410422"/>
              <a:ext cx="108753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dirty="0"/>
                <a:t>produto</a:t>
              </a:r>
            </a:p>
          </p:txBody>
        </p:sp>
        <p:sp>
          <p:nvSpPr>
            <p:cNvPr id="12" name="CaixaDeTexto 11">
              <a:extLst>
                <a:ext uri="{FF2B5EF4-FFF2-40B4-BE49-F238E27FC236}">
                  <a16:creationId xmlns:a16="http://schemas.microsoft.com/office/drawing/2014/main" id="{F22C2A0E-725A-945F-D6C2-D7562B26ECCD}"/>
                </a:ext>
              </a:extLst>
            </p:cNvPr>
            <p:cNvSpPr txBox="1"/>
            <p:nvPr/>
          </p:nvSpPr>
          <p:spPr>
            <a:xfrm>
              <a:off x="8190070" y="2417035"/>
              <a:ext cx="634717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dirty="0"/>
                <a:t>vendas</a:t>
              </a:r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3089100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>
            <a:extLst>
              <a:ext uri="{FF2B5EF4-FFF2-40B4-BE49-F238E27FC236}">
                <a16:creationId xmlns:a16="http://schemas.microsoft.com/office/drawing/2014/main" id="{9F141596-3672-4B98-87A3-FEC7DAC143D6}"/>
              </a:ext>
            </a:extLst>
          </p:cNvPr>
          <p:cNvSpPr txBox="1"/>
          <p:nvPr/>
        </p:nvSpPr>
        <p:spPr>
          <a:xfrm>
            <a:off x="-1" y="-70863"/>
            <a:ext cx="4878325" cy="132343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R="0" lvl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tabLst/>
              <a:defRPr/>
            </a:pPr>
            <a:r>
              <a:rPr kumimoji="0" lang="pt-BR" sz="2000" b="1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EX70 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- Liste a relação de vendas por funcionário( Data venda, Nome Funcionário, Nome do Produto, </a:t>
            </a:r>
            <a:r>
              <a:rPr kumimoji="0" lang="pt-BR" sz="2000" b="0" i="0" u="none" strike="noStrike" kern="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Qtd</a:t>
            </a:r>
            <a:r>
              <a:rPr kumimoji="0" lang="pt-BR" sz="20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onsolas" panose="020B0609020204030204" pitchFamily="49" charset="0"/>
                <a:cs typeface="Arial"/>
                <a:sym typeface="Arial"/>
              </a:rPr>
              <a:t> vendida e Total da Venda )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44F14B6E-ED7D-13D7-198B-6F8E673D30FE}"/>
              </a:ext>
            </a:extLst>
          </p:cNvPr>
          <p:cNvSpPr txBox="1"/>
          <p:nvPr/>
        </p:nvSpPr>
        <p:spPr>
          <a:xfrm>
            <a:off x="24731" y="2894031"/>
            <a:ext cx="9119269" cy="203132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>
            <a:spAutoFit/>
          </a:bodyPr>
          <a:lstStyle/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SELECT 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DATE_FORMAT(v.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dtvenda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,'%d/%m/%Y') 'DATA', </a:t>
            </a:r>
          </a:p>
          <a:p>
            <a:pPr lvl="0"/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	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f.nomefuncionario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VENDEDOR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,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p.nomedoproduto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PRODUTO, 	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v.qtdvendida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QTD,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v.qtdvendida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*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p.precounitario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VALOR_VENDA</a:t>
            </a: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FROM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funcionario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f</a:t>
            </a: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vendas v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ON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f.idfuncionario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v.idfuncionario</a:t>
            </a:r>
            <a:endParaRPr lang="pt-BR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inner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b="1" dirty="0" err="1">
                <a:solidFill>
                  <a:prstClr val="black"/>
                </a:solidFill>
                <a:latin typeface="Consolas" panose="020B0609020204030204" pitchFamily="49" charset="0"/>
              </a:rPr>
              <a:t>join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produtos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 p ON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v.idproduto</a:t>
            </a:r>
            <a:r>
              <a:rPr lang="pt-BR" sz="1800" dirty="0">
                <a:solidFill>
                  <a:prstClr val="black"/>
                </a:solidFill>
                <a:latin typeface="Consolas" panose="020B0609020204030204" pitchFamily="49" charset="0"/>
              </a:rPr>
              <a:t> =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p.idproduto</a:t>
            </a:r>
            <a:endParaRPr lang="pt-BR" sz="1800" dirty="0">
              <a:solidFill>
                <a:prstClr val="black"/>
              </a:solidFill>
              <a:latin typeface="Consolas" panose="020B0609020204030204" pitchFamily="49" charset="0"/>
            </a:endParaRPr>
          </a:p>
          <a:p>
            <a:pPr lvl="0"/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ORDER BY </a:t>
            </a:r>
            <a:r>
              <a:rPr lang="pt-BR" sz="1800" dirty="0" err="1">
                <a:solidFill>
                  <a:prstClr val="black"/>
                </a:solidFill>
                <a:latin typeface="Consolas" panose="020B0609020204030204" pitchFamily="49" charset="0"/>
              </a:rPr>
              <a:t>v.dtvenda</a:t>
            </a:r>
            <a:r>
              <a:rPr lang="pt-BR" sz="1800" b="1" dirty="0">
                <a:solidFill>
                  <a:prstClr val="black"/>
                </a:solidFill>
                <a:latin typeface="Consolas" panose="020B0609020204030204" pitchFamily="49" charset="0"/>
              </a:rPr>
              <a:t>;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4A89BFD-1ADD-A466-FC6E-6A94B318C4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97013" y="53559"/>
            <a:ext cx="3922255" cy="1796507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8584B82B-8E60-158B-DB0B-A5588D8D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1745" y="1968634"/>
            <a:ext cx="3922255" cy="925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25949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26642</TotalTime>
  <Words>10321</Words>
  <Application>Microsoft Office PowerPoint</Application>
  <PresentationFormat>Apresentação na tela (16:9)</PresentationFormat>
  <Paragraphs>1237</Paragraphs>
  <Slides>111</Slides>
  <Notes>19</Notes>
  <HiddenSlides>0</HiddenSlides>
  <MMClips>1</MMClips>
  <ScaleCrop>false</ScaleCrop>
  <HeadingPairs>
    <vt:vector size="6" baseType="variant">
      <vt:variant>
        <vt:lpstr>Fontes usadas</vt:lpstr>
      </vt:variant>
      <vt:variant>
        <vt:i4>11</vt:i4>
      </vt:variant>
      <vt:variant>
        <vt:lpstr>Tema</vt:lpstr>
      </vt:variant>
      <vt:variant>
        <vt:i4>3</vt:i4>
      </vt:variant>
      <vt:variant>
        <vt:lpstr>Títulos de slides</vt:lpstr>
      </vt:variant>
      <vt:variant>
        <vt:i4>111</vt:i4>
      </vt:variant>
    </vt:vector>
  </HeadingPairs>
  <TitlesOfParts>
    <vt:vector size="125" baseType="lpstr">
      <vt:lpstr>Verdana</vt:lpstr>
      <vt:lpstr>Arial Unicode MS</vt:lpstr>
      <vt:lpstr>Wingdings</vt:lpstr>
      <vt:lpstr>Roboto</vt:lpstr>
      <vt:lpstr>arial</vt:lpstr>
      <vt:lpstr>Calibri</vt:lpstr>
      <vt:lpstr>Calibri Light</vt:lpstr>
      <vt:lpstr>arial</vt:lpstr>
      <vt:lpstr>Courier New</vt:lpstr>
      <vt:lpstr>Consolas</vt:lpstr>
      <vt:lpstr>Times</vt:lpstr>
      <vt:lpstr>Personalizar design</vt:lpstr>
      <vt:lpstr>1_Personalizar design</vt:lpstr>
      <vt:lpstr>2_Personalizar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Treina Recife - Banco de Dados(SQL)</dc:title>
  <dc:creator>Prof. Rogério Aguiar,MSc;Rogerio Aguiar</dc:creator>
  <cp:keywords>Treina Recife</cp:keywords>
  <cp:lastModifiedBy>Fernando Calabria</cp:lastModifiedBy>
  <cp:revision>3</cp:revision>
  <cp:lastPrinted>2022-09-12T20:23:48Z</cp:lastPrinted>
  <dcterms:created xsi:type="dcterms:W3CDTF">2020-01-19T22:21:58Z</dcterms:created>
  <dcterms:modified xsi:type="dcterms:W3CDTF">2024-08-24T11:36:07Z</dcterms:modified>
</cp:coreProperties>
</file>